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406" r:id="rId3"/>
    <p:sldId id="397" r:id="rId4"/>
    <p:sldId id="411" r:id="rId5"/>
    <p:sldId id="381" r:id="rId6"/>
    <p:sldId id="382" r:id="rId7"/>
    <p:sldId id="359" r:id="rId8"/>
    <p:sldId id="399" r:id="rId9"/>
    <p:sldId id="405" r:id="rId10"/>
    <p:sldId id="372" r:id="rId11"/>
    <p:sldId id="374" r:id="rId12"/>
    <p:sldId id="284" r:id="rId13"/>
    <p:sldId id="392" r:id="rId14"/>
    <p:sldId id="357" r:id="rId15"/>
    <p:sldId id="393" r:id="rId16"/>
    <p:sldId id="379" r:id="rId17"/>
    <p:sldId id="407" r:id="rId18"/>
    <p:sldId id="362" r:id="rId19"/>
    <p:sldId id="376" r:id="rId20"/>
    <p:sldId id="363" r:id="rId21"/>
    <p:sldId id="365" r:id="rId22"/>
    <p:sldId id="361" r:id="rId23"/>
    <p:sldId id="366" r:id="rId24"/>
    <p:sldId id="391" r:id="rId25"/>
    <p:sldId id="327" r:id="rId26"/>
    <p:sldId id="32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EAFF"/>
    <a:srgbClr val="8BD8FF"/>
    <a:srgbClr val="EEF0FA"/>
    <a:srgbClr val="1D9EFF"/>
    <a:srgbClr val="B1ED6E"/>
    <a:srgbClr val="AEE5F9"/>
    <a:srgbClr val="B50018"/>
    <a:srgbClr val="0070C0"/>
    <a:srgbClr val="CFFBA7"/>
    <a:srgbClr val="ABF7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614485-052B-40BF-AB7E-960708E8FD09}" v="1093" dt="2022-09-29T03:48:08.6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5" autoAdjust="0"/>
    <p:restoredTop sz="94660"/>
  </p:normalViewPr>
  <p:slideViewPr>
    <p:cSldViewPr snapToGrid="0">
      <p:cViewPr varScale="1">
        <p:scale>
          <a:sx n="97" d="100"/>
          <a:sy n="97" d="100"/>
        </p:scale>
        <p:origin x="14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mitris Kalogeropoulos" userId="8051f85cc89d30cb" providerId="LiveId" clId="{3C614485-052B-40BF-AB7E-960708E8FD09}"/>
    <pc:docChg chg="undo redo custSel addSld delSld modSld sldOrd">
      <pc:chgData name="Dimitris Kalogeropoulos" userId="8051f85cc89d30cb" providerId="LiveId" clId="{3C614485-052B-40BF-AB7E-960708E8FD09}" dt="2022-09-29T04:54:14.808" v="3739" actId="207"/>
      <pc:docMkLst>
        <pc:docMk/>
      </pc:docMkLst>
      <pc:sldChg chg="addSp delSp modSp mod">
        <pc:chgData name="Dimitris Kalogeropoulos" userId="8051f85cc89d30cb" providerId="LiveId" clId="{3C614485-052B-40BF-AB7E-960708E8FD09}" dt="2022-09-29T04:54:14.808" v="3739" actId="207"/>
        <pc:sldMkLst>
          <pc:docMk/>
          <pc:sldMk cId="2682724337" sldId="256"/>
        </pc:sldMkLst>
        <pc:spChg chg="add mod ord">
          <ac:chgData name="Dimitris Kalogeropoulos" userId="8051f85cc89d30cb" providerId="LiveId" clId="{3C614485-052B-40BF-AB7E-960708E8FD09}" dt="2022-09-27T08:52:37.645" v="2961" actId="255"/>
          <ac:spMkLst>
            <pc:docMk/>
            <pc:sldMk cId="2682724337" sldId="256"/>
            <ac:spMk id="3" creationId="{3D5610C1-8BAF-2C3C-BAF1-C51890342921}"/>
          </ac:spMkLst>
        </pc:spChg>
        <pc:spChg chg="mod">
          <ac:chgData name="Dimitris Kalogeropoulos" userId="8051f85cc89d30cb" providerId="LiveId" clId="{3C614485-052B-40BF-AB7E-960708E8FD09}" dt="2022-09-29T04:54:14.808" v="3739" actId="207"/>
          <ac:spMkLst>
            <pc:docMk/>
            <pc:sldMk cId="2682724337" sldId="256"/>
            <ac:spMk id="8" creationId="{00000000-0000-0000-0000-000000000000}"/>
          </ac:spMkLst>
        </pc:spChg>
        <pc:spChg chg="del">
          <ac:chgData name="Dimitris Kalogeropoulos" userId="8051f85cc89d30cb" providerId="LiveId" clId="{3C614485-052B-40BF-AB7E-960708E8FD09}" dt="2022-09-27T04:36:28.964" v="99" actId="478"/>
          <ac:spMkLst>
            <pc:docMk/>
            <pc:sldMk cId="2682724337" sldId="256"/>
            <ac:spMk id="9" creationId="{00000000-0000-0000-0000-000000000000}"/>
          </ac:spMkLst>
        </pc:spChg>
        <pc:spChg chg="mod">
          <ac:chgData name="Dimitris Kalogeropoulos" userId="8051f85cc89d30cb" providerId="LiveId" clId="{3C614485-052B-40BF-AB7E-960708E8FD09}" dt="2022-09-27T04:49:52.201" v="298" actId="404"/>
          <ac:spMkLst>
            <pc:docMk/>
            <pc:sldMk cId="2682724337" sldId="256"/>
            <ac:spMk id="10" creationId="{00000000-0000-0000-0000-000000000000}"/>
          </ac:spMkLst>
        </pc:spChg>
        <pc:spChg chg="add mod">
          <ac:chgData name="Dimitris Kalogeropoulos" userId="8051f85cc89d30cb" providerId="LiveId" clId="{3C614485-052B-40BF-AB7E-960708E8FD09}" dt="2022-09-27T04:36:48.165" v="101"/>
          <ac:spMkLst>
            <pc:docMk/>
            <pc:sldMk cId="2682724337" sldId="256"/>
            <ac:spMk id="14" creationId="{439D1A13-B47A-DC71-30F0-C3BE31CED413}"/>
          </ac:spMkLst>
        </pc:spChg>
        <pc:picChg chg="mod">
          <ac:chgData name="Dimitris Kalogeropoulos" userId="8051f85cc89d30cb" providerId="LiveId" clId="{3C614485-052B-40BF-AB7E-960708E8FD09}" dt="2022-09-27T04:49:24.469" v="294" actId="1036"/>
          <ac:picMkLst>
            <pc:docMk/>
            <pc:sldMk cId="2682724337" sldId="256"/>
            <ac:picMk id="2" creationId="{00000000-0000-0000-0000-000000000000}"/>
          </ac:picMkLst>
        </pc:picChg>
        <pc:picChg chg="add mod">
          <ac:chgData name="Dimitris Kalogeropoulos" userId="8051f85cc89d30cb" providerId="LiveId" clId="{3C614485-052B-40BF-AB7E-960708E8FD09}" dt="2022-09-27T04:36:48.165" v="101"/>
          <ac:picMkLst>
            <pc:docMk/>
            <pc:sldMk cId="2682724337" sldId="256"/>
            <ac:picMk id="4" creationId="{9AC54574-0A72-947C-4D6F-7F59C14DE738}"/>
          </ac:picMkLst>
        </pc:picChg>
        <pc:picChg chg="add mod">
          <ac:chgData name="Dimitris Kalogeropoulos" userId="8051f85cc89d30cb" providerId="LiveId" clId="{3C614485-052B-40BF-AB7E-960708E8FD09}" dt="2022-09-27T04:36:48.165" v="101"/>
          <ac:picMkLst>
            <pc:docMk/>
            <pc:sldMk cId="2682724337" sldId="256"/>
            <ac:picMk id="5" creationId="{6062E3E8-A7AF-4DC3-9DAC-ECA13D426237}"/>
          </ac:picMkLst>
        </pc:picChg>
        <pc:picChg chg="mod">
          <ac:chgData name="Dimitris Kalogeropoulos" userId="8051f85cc89d30cb" providerId="LiveId" clId="{3C614485-052B-40BF-AB7E-960708E8FD09}" dt="2022-09-27T04:38:29.360" v="115" actId="14100"/>
          <ac:picMkLst>
            <pc:docMk/>
            <pc:sldMk cId="2682724337" sldId="256"/>
            <ac:picMk id="6" creationId="{00000000-0000-0000-0000-000000000000}"/>
          </ac:picMkLst>
        </pc:picChg>
        <pc:picChg chg="add mod">
          <ac:chgData name="Dimitris Kalogeropoulos" userId="8051f85cc89d30cb" providerId="LiveId" clId="{3C614485-052B-40BF-AB7E-960708E8FD09}" dt="2022-09-27T04:36:48.165" v="101"/>
          <ac:picMkLst>
            <pc:docMk/>
            <pc:sldMk cId="2682724337" sldId="256"/>
            <ac:picMk id="7" creationId="{430F5777-D13E-AEE2-C3CB-1615A4D828E7}"/>
          </ac:picMkLst>
        </pc:picChg>
        <pc:picChg chg="add mod">
          <ac:chgData name="Dimitris Kalogeropoulos" userId="8051f85cc89d30cb" providerId="LiveId" clId="{3C614485-052B-40BF-AB7E-960708E8FD09}" dt="2022-09-27T04:36:48.165" v="101"/>
          <ac:picMkLst>
            <pc:docMk/>
            <pc:sldMk cId="2682724337" sldId="256"/>
            <ac:picMk id="11" creationId="{6F1E1B5E-5302-0FFD-0647-AE16DE6E0258}"/>
          </ac:picMkLst>
        </pc:picChg>
        <pc:picChg chg="add mod">
          <ac:chgData name="Dimitris Kalogeropoulos" userId="8051f85cc89d30cb" providerId="LiveId" clId="{3C614485-052B-40BF-AB7E-960708E8FD09}" dt="2022-09-27T04:36:48.165" v="101"/>
          <ac:picMkLst>
            <pc:docMk/>
            <pc:sldMk cId="2682724337" sldId="256"/>
            <ac:picMk id="12" creationId="{0C67C9FC-C1D8-9582-4EEC-4F7C3A6468DE}"/>
          </ac:picMkLst>
        </pc:picChg>
        <pc:picChg chg="add mod">
          <ac:chgData name="Dimitris Kalogeropoulos" userId="8051f85cc89d30cb" providerId="LiveId" clId="{3C614485-052B-40BF-AB7E-960708E8FD09}" dt="2022-09-27T04:36:48.165" v="101"/>
          <ac:picMkLst>
            <pc:docMk/>
            <pc:sldMk cId="2682724337" sldId="256"/>
            <ac:picMk id="13" creationId="{4CE3F35D-AD67-8F71-CBE3-33CCCA6911DC}"/>
          </ac:picMkLst>
        </pc:picChg>
        <pc:picChg chg="add del mod">
          <ac:chgData name="Dimitris Kalogeropoulos" userId="8051f85cc89d30cb" providerId="LiveId" clId="{3C614485-052B-40BF-AB7E-960708E8FD09}" dt="2022-09-27T04:37:29.097" v="104" actId="478"/>
          <ac:picMkLst>
            <pc:docMk/>
            <pc:sldMk cId="2682724337" sldId="256"/>
            <ac:picMk id="15" creationId="{9D67A6F3-A74E-E429-5769-0749EE8CA3FB}"/>
          </ac:picMkLst>
        </pc:picChg>
      </pc:sldChg>
      <pc:sldChg chg="del">
        <pc:chgData name="Dimitris Kalogeropoulos" userId="8051f85cc89d30cb" providerId="LiveId" clId="{3C614485-052B-40BF-AB7E-960708E8FD09}" dt="2022-09-27T05:21:19.979" v="1083" actId="47"/>
        <pc:sldMkLst>
          <pc:docMk/>
          <pc:sldMk cId="695681926" sldId="278"/>
        </pc:sldMkLst>
      </pc:sldChg>
      <pc:sldChg chg="add del">
        <pc:chgData name="Dimitris Kalogeropoulos" userId="8051f85cc89d30cb" providerId="LiveId" clId="{3C614485-052B-40BF-AB7E-960708E8FD09}" dt="2022-09-27T05:30:27.510" v="1251" actId="47"/>
        <pc:sldMkLst>
          <pc:docMk/>
          <pc:sldMk cId="1528410836" sldId="281"/>
        </pc:sldMkLst>
      </pc:sldChg>
      <pc:sldChg chg="del">
        <pc:chgData name="Dimitris Kalogeropoulos" userId="8051f85cc89d30cb" providerId="LiveId" clId="{3C614485-052B-40BF-AB7E-960708E8FD09}" dt="2022-09-27T05:21:18.416" v="1082" actId="47"/>
        <pc:sldMkLst>
          <pc:docMk/>
          <pc:sldMk cId="2741173059" sldId="282"/>
        </pc:sldMkLst>
      </pc:sldChg>
      <pc:sldChg chg="add del">
        <pc:chgData name="Dimitris Kalogeropoulos" userId="8051f85cc89d30cb" providerId="LiveId" clId="{3C614485-052B-40BF-AB7E-960708E8FD09}" dt="2022-09-27T06:17:26.547" v="2587" actId="47"/>
        <pc:sldMkLst>
          <pc:docMk/>
          <pc:sldMk cId="3692826044" sldId="283"/>
        </pc:sldMkLst>
      </pc:sldChg>
      <pc:sldChg chg="addSp delSp modSp mod">
        <pc:chgData name="Dimitris Kalogeropoulos" userId="8051f85cc89d30cb" providerId="LiveId" clId="{3C614485-052B-40BF-AB7E-960708E8FD09}" dt="2022-09-27T18:06:40.894" v="3270" actId="1076"/>
        <pc:sldMkLst>
          <pc:docMk/>
          <pc:sldMk cId="398776701" sldId="284"/>
        </pc:sldMkLst>
        <pc:spChg chg="mod">
          <ac:chgData name="Dimitris Kalogeropoulos" userId="8051f85cc89d30cb" providerId="LiveId" clId="{3C614485-052B-40BF-AB7E-960708E8FD09}" dt="2022-09-27T06:30:41.604" v="2884" actId="313"/>
          <ac:spMkLst>
            <pc:docMk/>
            <pc:sldMk cId="398776701" sldId="284"/>
            <ac:spMk id="2" creationId="{00000000-0000-0000-0000-000000000000}"/>
          </ac:spMkLst>
        </pc:spChg>
        <pc:spChg chg="del mod">
          <ac:chgData name="Dimitris Kalogeropoulos" userId="8051f85cc89d30cb" providerId="LiveId" clId="{3C614485-052B-40BF-AB7E-960708E8FD09}" dt="2022-09-27T05:26:22.837" v="1224" actId="478"/>
          <ac:spMkLst>
            <pc:docMk/>
            <pc:sldMk cId="398776701" sldId="284"/>
            <ac:spMk id="5" creationId="{00000000-0000-0000-0000-000000000000}"/>
          </ac:spMkLst>
        </pc:spChg>
        <pc:spChg chg="add mod">
          <ac:chgData name="Dimitris Kalogeropoulos" userId="8051f85cc89d30cb" providerId="LiveId" clId="{3C614485-052B-40BF-AB7E-960708E8FD09}" dt="2022-09-27T06:01:22.806" v="2444" actId="1038"/>
          <ac:spMkLst>
            <pc:docMk/>
            <pc:sldMk cId="398776701" sldId="284"/>
            <ac:spMk id="8" creationId="{E5B0EF42-2E76-A65B-D59F-D7BB5F7AED7B}"/>
          </ac:spMkLst>
        </pc:spChg>
        <pc:spChg chg="add mod">
          <ac:chgData name="Dimitris Kalogeropoulos" userId="8051f85cc89d30cb" providerId="LiveId" clId="{3C614485-052B-40BF-AB7E-960708E8FD09}" dt="2022-09-27T06:01:22.806" v="2444" actId="1038"/>
          <ac:spMkLst>
            <pc:docMk/>
            <pc:sldMk cId="398776701" sldId="284"/>
            <ac:spMk id="9" creationId="{688CD612-BC73-BE22-D117-EF04C562EFC9}"/>
          </ac:spMkLst>
        </pc:spChg>
        <pc:spChg chg="add mod">
          <ac:chgData name="Dimitris Kalogeropoulos" userId="8051f85cc89d30cb" providerId="LiveId" clId="{3C614485-052B-40BF-AB7E-960708E8FD09}" dt="2022-09-27T06:01:22.806" v="2444" actId="1038"/>
          <ac:spMkLst>
            <pc:docMk/>
            <pc:sldMk cId="398776701" sldId="284"/>
            <ac:spMk id="10" creationId="{90627CA4-6497-21A8-6272-7E54B4DD3A4B}"/>
          </ac:spMkLst>
        </pc:spChg>
        <pc:spChg chg="add mod">
          <ac:chgData name="Dimitris Kalogeropoulos" userId="8051f85cc89d30cb" providerId="LiveId" clId="{3C614485-052B-40BF-AB7E-960708E8FD09}" dt="2022-09-27T06:01:22.806" v="2444" actId="1038"/>
          <ac:spMkLst>
            <pc:docMk/>
            <pc:sldMk cId="398776701" sldId="284"/>
            <ac:spMk id="11" creationId="{CA18B8FE-F371-CF31-27E6-9E3FB26A4AB7}"/>
          </ac:spMkLst>
        </pc:spChg>
        <pc:spChg chg="add mod">
          <ac:chgData name="Dimitris Kalogeropoulos" userId="8051f85cc89d30cb" providerId="LiveId" clId="{3C614485-052B-40BF-AB7E-960708E8FD09}" dt="2022-09-27T06:01:22.806" v="2444" actId="1038"/>
          <ac:spMkLst>
            <pc:docMk/>
            <pc:sldMk cId="398776701" sldId="284"/>
            <ac:spMk id="12" creationId="{9B9205A5-78F8-8572-8DEB-FB1398FA0AF5}"/>
          </ac:spMkLst>
        </pc:spChg>
        <pc:spChg chg="add mod">
          <ac:chgData name="Dimitris Kalogeropoulos" userId="8051f85cc89d30cb" providerId="LiveId" clId="{3C614485-052B-40BF-AB7E-960708E8FD09}" dt="2022-09-27T06:01:22.806" v="2444" actId="1038"/>
          <ac:spMkLst>
            <pc:docMk/>
            <pc:sldMk cId="398776701" sldId="284"/>
            <ac:spMk id="13" creationId="{7E437AAD-126B-E926-3B44-2B3FDE3BAE62}"/>
          </ac:spMkLst>
        </pc:spChg>
        <pc:spChg chg="add mod">
          <ac:chgData name="Dimitris Kalogeropoulos" userId="8051f85cc89d30cb" providerId="LiveId" clId="{3C614485-052B-40BF-AB7E-960708E8FD09}" dt="2022-09-27T06:01:22.806" v="2444" actId="1038"/>
          <ac:spMkLst>
            <pc:docMk/>
            <pc:sldMk cId="398776701" sldId="284"/>
            <ac:spMk id="14" creationId="{AD5C7EB9-304E-896A-3C59-E6BCF3490033}"/>
          </ac:spMkLst>
        </pc:spChg>
        <pc:spChg chg="add mod">
          <ac:chgData name="Dimitris Kalogeropoulos" userId="8051f85cc89d30cb" providerId="LiveId" clId="{3C614485-052B-40BF-AB7E-960708E8FD09}" dt="2022-09-27T06:01:22.806" v="2444" actId="1038"/>
          <ac:spMkLst>
            <pc:docMk/>
            <pc:sldMk cId="398776701" sldId="284"/>
            <ac:spMk id="15" creationId="{F9D11D04-24CE-294F-4A30-B04D3488E5F3}"/>
          </ac:spMkLst>
        </pc:spChg>
        <pc:spChg chg="add mod">
          <ac:chgData name="Dimitris Kalogeropoulos" userId="8051f85cc89d30cb" providerId="LiveId" clId="{3C614485-052B-40BF-AB7E-960708E8FD09}" dt="2022-09-27T06:01:22.806" v="2444" actId="1038"/>
          <ac:spMkLst>
            <pc:docMk/>
            <pc:sldMk cId="398776701" sldId="284"/>
            <ac:spMk id="16" creationId="{DFB5537B-4DF0-617C-7C0A-11659D8A9E6C}"/>
          </ac:spMkLst>
        </pc:spChg>
        <pc:spChg chg="add mod">
          <ac:chgData name="Dimitris Kalogeropoulos" userId="8051f85cc89d30cb" providerId="LiveId" clId="{3C614485-052B-40BF-AB7E-960708E8FD09}" dt="2022-09-27T06:01:22.806" v="2444" actId="1038"/>
          <ac:spMkLst>
            <pc:docMk/>
            <pc:sldMk cId="398776701" sldId="284"/>
            <ac:spMk id="17" creationId="{32A690BC-04B4-C3BE-1E65-3E60059302C8}"/>
          </ac:spMkLst>
        </pc:spChg>
        <pc:spChg chg="add mod">
          <ac:chgData name="Dimitris Kalogeropoulos" userId="8051f85cc89d30cb" providerId="LiveId" clId="{3C614485-052B-40BF-AB7E-960708E8FD09}" dt="2022-09-27T06:04:19.177" v="2521" actId="1076"/>
          <ac:spMkLst>
            <pc:docMk/>
            <pc:sldMk cId="398776701" sldId="284"/>
            <ac:spMk id="18" creationId="{5A218C75-8771-A220-5885-AE2878E6317F}"/>
          </ac:spMkLst>
        </pc:spChg>
        <pc:spChg chg="add mod">
          <ac:chgData name="Dimitris Kalogeropoulos" userId="8051f85cc89d30cb" providerId="LiveId" clId="{3C614485-052B-40BF-AB7E-960708E8FD09}" dt="2022-09-27T06:01:22.806" v="2444" actId="1038"/>
          <ac:spMkLst>
            <pc:docMk/>
            <pc:sldMk cId="398776701" sldId="284"/>
            <ac:spMk id="19" creationId="{1C44576D-121D-1F94-2D2F-1B67C53A3E5D}"/>
          </ac:spMkLst>
        </pc:spChg>
        <pc:spChg chg="add mod">
          <ac:chgData name="Dimitris Kalogeropoulos" userId="8051f85cc89d30cb" providerId="LiveId" clId="{3C614485-052B-40BF-AB7E-960708E8FD09}" dt="2022-09-27T06:03:46.457" v="2509" actId="14100"/>
          <ac:spMkLst>
            <pc:docMk/>
            <pc:sldMk cId="398776701" sldId="284"/>
            <ac:spMk id="20" creationId="{F3AFF08B-4B66-697D-5735-84E6B637A959}"/>
          </ac:spMkLst>
        </pc:spChg>
        <pc:spChg chg="add mod">
          <ac:chgData name="Dimitris Kalogeropoulos" userId="8051f85cc89d30cb" providerId="LiveId" clId="{3C614485-052B-40BF-AB7E-960708E8FD09}" dt="2022-09-27T06:01:22.806" v="2444" actId="1038"/>
          <ac:spMkLst>
            <pc:docMk/>
            <pc:sldMk cId="398776701" sldId="284"/>
            <ac:spMk id="21" creationId="{9C3FC002-A58E-2F33-F79F-A1899C1327BE}"/>
          </ac:spMkLst>
        </pc:spChg>
        <pc:spChg chg="add mod">
          <ac:chgData name="Dimitris Kalogeropoulos" userId="8051f85cc89d30cb" providerId="LiveId" clId="{3C614485-052B-40BF-AB7E-960708E8FD09}" dt="2022-09-27T06:01:22.806" v="2444" actId="1038"/>
          <ac:spMkLst>
            <pc:docMk/>
            <pc:sldMk cId="398776701" sldId="284"/>
            <ac:spMk id="22" creationId="{70D4079C-CE3D-B9DE-A757-A67AFF77096C}"/>
          </ac:spMkLst>
        </pc:spChg>
        <pc:spChg chg="add mod">
          <ac:chgData name="Dimitris Kalogeropoulos" userId="8051f85cc89d30cb" providerId="LiveId" clId="{3C614485-052B-40BF-AB7E-960708E8FD09}" dt="2022-09-27T06:03:08.656" v="2487" actId="1076"/>
          <ac:spMkLst>
            <pc:docMk/>
            <pc:sldMk cId="398776701" sldId="284"/>
            <ac:spMk id="23" creationId="{5F6336CE-0E6C-BA72-1D9B-E53A1BDCF338}"/>
          </ac:spMkLst>
        </pc:spChg>
        <pc:spChg chg="add mod">
          <ac:chgData name="Dimitris Kalogeropoulos" userId="8051f85cc89d30cb" providerId="LiveId" clId="{3C614485-052B-40BF-AB7E-960708E8FD09}" dt="2022-09-27T06:03:33.071" v="2500" actId="1076"/>
          <ac:spMkLst>
            <pc:docMk/>
            <pc:sldMk cId="398776701" sldId="284"/>
            <ac:spMk id="24" creationId="{9836FFD0-70C1-A0B5-DF2B-4A5AA9F2CD01}"/>
          </ac:spMkLst>
        </pc:spChg>
        <pc:spChg chg="add mod">
          <ac:chgData name="Dimitris Kalogeropoulos" userId="8051f85cc89d30cb" providerId="LiveId" clId="{3C614485-052B-40BF-AB7E-960708E8FD09}" dt="2022-09-27T06:03:00.309" v="2485" actId="1076"/>
          <ac:spMkLst>
            <pc:docMk/>
            <pc:sldMk cId="398776701" sldId="284"/>
            <ac:spMk id="25" creationId="{D0408DBB-0EE7-1D5C-EB79-CE14D5715CEF}"/>
          </ac:spMkLst>
        </pc:spChg>
        <pc:spChg chg="add mod">
          <ac:chgData name="Dimitris Kalogeropoulos" userId="8051f85cc89d30cb" providerId="LiveId" clId="{3C614485-052B-40BF-AB7E-960708E8FD09}" dt="2022-09-27T18:06:40.894" v="3270" actId="1076"/>
          <ac:spMkLst>
            <pc:docMk/>
            <pc:sldMk cId="398776701" sldId="284"/>
            <ac:spMk id="26" creationId="{A0E13E91-241C-3F9D-5FA1-BD4D79C89707}"/>
          </ac:spMkLst>
        </pc:spChg>
        <pc:graphicFrameChg chg="add mod ord modGraphic">
          <ac:chgData name="Dimitris Kalogeropoulos" userId="8051f85cc89d30cb" providerId="LiveId" clId="{3C614485-052B-40BF-AB7E-960708E8FD09}" dt="2022-09-27T06:01:22.806" v="2444" actId="1038"/>
          <ac:graphicFrameMkLst>
            <pc:docMk/>
            <pc:sldMk cId="398776701" sldId="284"/>
            <ac:graphicFrameMk id="3" creationId="{BCC04A27-81D0-1609-FA63-1F2B7F9B6A6F}"/>
          </ac:graphicFrameMkLst>
        </pc:graphicFrameChg>
        <pc:graphicFrameChg chg="mod modGraphic">
          <ac:chgData name="Dimitris Kalogeropoulos" userId="8051f85cc89d30cb" providerId="LiveId" clId="{3C614485-052B-40BF-AB7E-960708E8FD09}" dt="2022-09-27T06:04:49.039" v="2522" actId="207"/>
          <ac:graphicFrameMkLst>
            <pc:docMk/>
            <pc:sldMk cId="398776701" sldId="284"/>
            <ac:graphicFrameMk id="4" creationId="{00000000-0000-0000-0000-000000000000}"/>
          </ac:graphicFrameMkLst>
        </pc:graphicFrameChg>
      </pc:sldChg>
      <pc:sldChg chg="add del">
        <pc:chgData name="Dimitris Kalogeropoulos" userId="8051f85cc89d30cb" providerId="LiveId" clId="{3C614485-052B-40BF-AB7E-960708E8FD09}" dt="2022-09-27T05:30:18.935" v="1250" actId="47"/>
        <pc:sldMkLst>
          <pc:docMk/>
          <pc:sldMk cId="2566595202" sldId="285"/>
        </pc:sldMkLst>
      </pc:sldChg>
      <pc:sldChg chg="del">
        <pc:chgData name="Dimitris Kalogeropoulos" userId="8051f85cc89d30cb" providerId="LiveId" clId="{3C614485-052B-40BF-AB7E-960708E8FD09}" dt="2022-09-27T05:21:13.220" v="1081" actId="47"/>
        <pc:sldMkLst>
          <pc:docMk/>
          <pc:sldMk cId="1550721869" sldId="286"/>
        </pc:sldMkLst>
      </pc:sldChg>
      <pc:sldChg chg="modSp del mod">
        <pc:chgData name="Dimitris Kalogeropoulos" userId="8051f85cc89d30cb" providerId="LiveId" clId="{3C614485-052B-40BF-AB7E-960708E8FD09}" dt="2022-09-27T06:17:23.536" v="2586" actId="47"/>
        <pc:sldMkLst>
          <pc:docMk/>
          <pc:sldMk cId="810701162" sldId="287"/>
        </pc:sldMkLst>
        <pc:spChg chg="mod">
          <ac:chgData name="Dimitris Kalogeropoulos" userId="8051f85cc89d30cb" providerId="LiveId" clId="{3C614485-052B-40BF-AB7E-960708E8FD09}" dt="2022-09-27T05:43:58.342" v="2173" actId="20577"/>
          <ac:spMkLst>
            <pc:docMk/>
            <pc:sldMk cId="810701162" sldId="287"/>
            <ac:spMk id="2" creationId="{00000000-0000-0000-0000-000000000000}"/>
          </ac:spMkLst>
        </pc:spChg>
        <pc:spChg chg="mod">
          <ac:chgData name="Dimitris Kalogeropoulos" userId="8051f85cc89d30cb" providerId="LiveId" clId="{3C614485-052B-40BF-AB7E-960708E8FD09}" dt="2022-09-27T05:43:35.034" v="2162" actId="20577"/>
          <ac:spMkLst>
            <pc:docMk/>
            <pc:sldMk cId="810701162" sldId="287"/>
            <ac:spMk id="3" creationId="{00000000-0000-0000-0000-000000000000}"/>
          </ac:spMkLst>
        </pc:spChg>
        <pc:spChg chg="mod">
          <ac:chgData name="Dimitris Kalogeropoulos" userId="8051f85cc89d30cb" providerId="LiveId" clId="{3C614485-052B-40BF-AB7E-960708E8FD09}" dt="2022-09-27T04:39:16.092" v="128" actId="1035"/>
          <ac:spMkLst>
            <pc:docMk/>
            <pc:sldMk cId="810701162" sldId="287"/>
            <ac:spMk id="4" creationId="{00000000-0000-0000-0000-000000000000}"/>
          </ac:spMkLst>
        </pc:spChg>
      </pc:sldChg>
      <pc:sldChg chg="del">
        <pc:chgData name="Dimitris Kalogeropoulos" userId="8051f85cc89d30cb" providerId="LiveId" clId="{3C614485-052B-40BF-AB7E-960708E8FD09}" dt="2022-09-27T05:30:53.035" v="1254" actId="47"/>
        <pc:sldMkLst>
          <pc:docMk/>
          <pc:sldMk cId="2906653707" sldId="288"/>
        </pc:sldMkLst>
      </pc:sldChg>
      <pc:sldChg chg="del">
        <pc:chgData name="Dimitris Kalogeropoulos" userId="8051f85cc89d30cb" providerId="LiveId" clId="{3C614485-052B-40BF-AB7E-960708E8FD09}" dt="2022-09-27T05:30:43.835" v="1252" actId="47"/>
        <pc:sldMkLst>
          <pc:docMk/>
          <pc:sldMk cId="629499581" sldId="289"/>
        </pc:sldMkLst>
      </pc:sldChg>
      <pc:sldChg chg="del">
        <pc:chgData name="Dimitris Kalogeropoulos" userId="8051f85cc89d30cb" providerId="LiveId" clId="{3C614485-052B-40BF-AB7E-960708E8FD09}" dt="2022-09-27T05:30:47.174" v="1253" actId="47"/>
        <pc:sldMkLst>
          <pc:docMk/>
          <pc:sldMk cId="165756150" sldId="290"/>
        </pc:sldMkLst>
      </pc:sldChg>
      <pc:sldChg chg="add del">
        <pc:chgData name="Dimitris Kalogeropoulos" userId="8051f85cc89d30cb" providerId="LiveId" clId="{3C614485-052B-40BF-AB7E-960708E8FD09}" dt="2022-09-27T04:39:18.790" v="130" actId="47"/>
        <pc:sldMkLst>
          <pc:docMk/>
          <pc:sldMk cId="417657677" sldId="291"/>
        </pc:sldMkLst>
      </pc:sldChg>
      <pc:sldChg chg="del">
        <pc:chgData name="Dimitris Kalogeropoulos" userId="8051f85cc89d30cb" providerId="LiveId" clId="{3C614485-052B-40BF-AB7E-960708E8FD09}" dt="2022-09-27T05:22:08.195" v="1084" actId="47"/>
        <pc:sldMkLst>
          <pc:docMk/>
          <pc:sldMk cId="3946557544" sldId="292"/>
        </pc:sldMkLst>
      </pc:sldChg>
      <pc:sldChg chg="del">
        <pc:chgData name="Dimitris Kalogeropoulos" userId="8051f85cc89d30cb" providerId="LiveId" clId="{3C614485-052B-40BF-AB7E-960708E8FD09}" dt="2022-09-27T05:22:10.858" v="1085" actId="47"/>
        <pc:sldMkLst>
          <pc:docMk/>
          <pc:sldMk cId="37927325" sldId="293"/>
        </pc:sldMkLst>
      </pc:sldChg>
      <pc:sldChg chg="del">
        <pc:chgData name="Dimitris Kalogeropoulos" userId="8051f85cc89d30cb" providerId="LiveId" clId="{3C614485-052B-40BF-AB7E-960708E8FD09}" dt="2022-09-27T05:30:56.648" v="1255" actId="47"/>
        <pc:sldMkLst>
          <pc:docMk/>
          <pc:sldMk cId="2090810847" sldId="295"/>
        </pc:sldMkLst>
      </pc:sldChg>
      <pc:sldChg chg="del">
        <pc:chgData name="Dimitris Kalogeropoulos" userId="8051f85cc89d30cb" providerId="LiveId" clId="{3C614485-052B-40BF-AB7E-960708E8FD09}" dt="2022-09-27T05:21:09.690" v="1080" actId="47"/>
        <pc:sldMkLst>
          <pc:docMk/>
          <pc:sldMk cId="2432816335" sldId="296"/>
        </pc:sldMkLst>
      </pc:sldChg>
      <pc:sldChg chg="add">
        <pc:chgData name="Dimitris Kalogeropoulos" userId="8051f85cc89d30cb" providerId="LiveId" clId="{3C614485-052B-40BF-AB7E-960708E8FD09}" dt="2022-09-27T05:24:01.213" v="1086"/>
        <pc:sldMkLst>
          <pc:docMk/>
          <pc:sldMk cId="3818681280" sldId="327"/>
        </pc:sldMkLst>
      </pc:sldChg>
      <pc:sldChg chg="modSp add mod">
        <pc:chgData name="Dimitris Kalogeropoulos" userId="8051f85cc89d30cb" providerId="LiveId" clId="{3C614485-052B-40BF-AB7E-960708E8FD09}" dt="2022-09-27T09:35:15.037" v="3262" actId="207"/>
        <pc:sldMkLst>
          <pc:docMk/>
          <pc:sldMk cId="3033653027" sldId="329"/>
        </pc:sldMkLst>
        <pc:spChg chg="mod">
          <ac:chgData name="Dimitris Kalogeropoulos" userId="8051f85cc89d30cb" providerId="LiveId" clId="{3C614485-052B-40BF-AB7E-960708E8FD09}" dt="2022-09-27T09:35:15.037" v="3262" actId="207"/>
          <ac:spMkLst>
            <pc:docMk/>
            <pc:sldMk cId="3033653027" sldId="329"/>
            <ac:spMk id="5" creationId="{00000000-0000-0000-0000-000000000000}"/>
          </ac:spMkLst>
        </pc:spChg>
      </pc:sldChg>
      <pc:sldChg chg="addSp delSp modSp add mod ord">
        <pc:chgData name="Dimitris Kalogeropoulos" userId="8051f85cc89d30cb" providerId="LiveId" clId="{3C614485-052B-40BF-AB7E-960708E8FD09}" dt="2022-09-28T06:10:53.374" v="3663" actId="207"/>
        <pc:sldMkLst>
          <pc:docMk/>
          <pc:sldMk cId="2875221393" sldId="357"/>
        </pc:sldMkLst>
        <pc:spChg chg="del mod">
          <ac:chgData name="Dimitris Kalogeropoulos" userId="8051f85cc89d30cb" providerId="LiveId" clId="{3C614485-052B-40BF-AB7E-960708E8FD09}" dt="2022-09-28T06:09:26.760" v="3649" actId="478"/>
          <ac:spMkLst>
            <pc:docMk/>
            <pc:sldMk cId="2875221393" sldId="357"/>
            <ac:spMk id="2" creationId="{00000000-0000-0000-0000-000000000000}"/>
          </ac:spMkLst>
        </pc:spChg>
        <pc:spChg chg="del mod">
          <ac:chgData name="Dimitris Kalogeropoulos" userId="8051f85cc89d30cb" providerId="LiveId" clId="{3C614485-052B-40BF-AB7E-960708E8FD09}" dt="2022-09-27T06:31:18.379" v="2912" actId="478"/>
          <ac:spMkLst>
            <pc:docMk/>
            <pc:sldMk cId="2875221393" sldId="357"/>
            <ac:spMk id="3" creationId="{00000000-0000-0000-0000-000000000000}"/>
          </ac:spMkLst>
        </pc:spChg>
        <pc:spChg chg="add mod">
          <ac:chgData name="Dimitris Kalogeropoulos" userId="8051f85cc89d30cb" providerId="LiveId" clId="{3C614485-052B-40BF-AB7E-960708E8FD09}" dt="2022-09-27T06:23:47.949" v="2700"/>
          <ac:spMkLst>
            <pc:docMk/>
            <pc:sldMk cId="2875221393" sldId="357"/>
            <ac:spMk id="4" creationId="{F951DAA4-8F2F-DAAE-D5DC-737932373DF4}"/>
          </ac:spMkLst>
        </pc:spChg>
        <pc:spChg chg="add del mod">
          <ac:chgData name="Dimitris Kalogeropoulos" userId="8051f85cc89d30cb" providerId="LiveId" clId="{3C614485-052B-40BF-AB7E-960708E8FD09}" dt="2022-09-28T06:09:32.005" v="3651" actId="478"/>
          <ac:spMkLst>
            <pc:docMk/>
            <pc:sldMk cId="2875221393" sldId="357"/>
            <ac:spMk id="6" creationId="{62236046-FF7E-BA91-0AB2-7409CE1D2ABD}"/>
          </ac:spMkLst>
        </pc:spChg>
        <pc:spChg chg="add mod">
          <ac:chgData name="Dimitris Kalogeropoulos" userId="8051f85cc89d30cb" providerId="LiveId" clId="{3C614485-052B-40BF-AB7E-960708E8FD09}" dt="2022-09-28T06:09:33.253" v="3652"/>
          <ac:spMkLst>
            <pc:docMk/>
            <pc:sldMk cId="2875221393" sldId="357"/>
            <ac:spMk id="7" creationId="{197DC2C6-2AF0-E569-71E6-57C70151174C}"/>
          </ac:spMkLst>
        </pc:spChg>
        <pc:spChg chg="add mod">
          <ac:chgData name="Dimitris Kalogeropoulos" userId="8051f85cc89d30cb" providerId="LiveId" clId="{3C614485-052B-40BF-AB7E-960708E8FD09}" dt="2022-09-28T06:10:53.374" v="3663" actId="207"/>
          <ac:spMkLst>
            <pc:docMk/>
            <pc:sldMk cId="2875221393" sldId="357"/>
            <ac:spMk id="8" creationId="{A1622092-E3E6-0FB5-1EC4-EA9C1C51F50F}"/>
          </ac:spMkLst>
        </pc:spChg>
        <pc:spChg chg="add mod ord">
          <ac:chgData name="Dimitris Kalogeropoulos" userId="8051f85cc89d30cb" providerId="LiveId" clId="{3C614485-052B-40BF-AB7E-960708E8FD09}" dt="2022-09-28T06:10:29.966" v="3662" actId="1035"/>
          <ac:spMkLst>
            <pc:docMk/>
            <pc:sldMk cId="2875221393" sldId="357"/>
            <ac:spMk id="10" creationId="{DFB151DD-B30F-80D4-3B36-13DE692A6C15}"/>
          </ac:spMkLst>
        </pc:spChg>
        <pc:picChg chg="add mod">
          <ac:chgData name="Dimitris Kalogeropoulos" userId="8051f85cc89d30cb" providerId="LiveId" clId="{3C614485-052B-40BF-AB7E-960708E8FD09}" dt="2022-09-27T06:23:47.949" v="2700"/>
          <ac:picMkLst>
            <pc:docMk/>
            <pc:sldMk cId="2875221393" sldId="357"/>
            <ac:picMk id="5" creationId="{8FA8BDB2-1777-698A-4B7C-D552FF7CF2C4}"/>
          </ac:picMkLst>
        </pc:picChg>
        <pc:picChg chg="add mod">
          <ac:chgData name="Dimitris Kalogeropoulos" userId="8051f85cc89d30cb" providerId="LiveId" clId="{3C614485-052B-40BF-AB7E-960708E8FD09}" dt="2022-09-28T06:09:33.253" v="3652"/>
          <ac:picMkLst>
            <pc:docMk/>
            <pc:sldMk cId="2875221393" sldId="357"/>
            <ac:picMk id="9" creationId="{DDE2617D-2151-887B-7AE2-16B7D0CB87E9}"/>
          </ac:picMkLst>
        </pc:picChg>
        <pc:picChg chg="del">
          <ac:chgData name="Dimitris Kalogeropoulos" userId="8051f85cc89d30cb" providerId="LiveId" clId="{3C614485-052B-40BF-AB7E-960708E8FD09}" dt="2022-09-28T06:09:28.611" v="3650" actId="478"/>
          <ac:picMkLst>
            <pc:docMk/>
            <pc:sldMk cId="2875221393" sldId="357"/>
            <ac:picMk id="13" creationId="{00000000-0000-0000-0000-000000000000}"/>
          </ac:picMkLst>
        </pc:picChg>
      </pc:sldChg>
      <pc:sldChg chg="addSp modSp add mod">
        <pc:chgData name="Dimitris Kalogeropoulos" userId="8051f85cc89d30cb" providerId="LiveId" clId="{3C614485-052B-40BF-AB7E-960708E8FD09}" dt="2022-09-27T05:19:51.295" v="1078" actId="207"/>
        <pc:sldMkLst>
          <pc:docMk/>
          <pc:sldMk cId="2359584175" sldId="359"/>
        </pc:sldMkLst>
        <pc:spChg chg="mod">
          <ac:chgData name="Dimitris Kalogeropoulos" userId="8051f85cc89d30cb" providerId="LiveId" clId="{3C614485-052B-40BF-AB7E-960708E8FD09}" dt="2022-09-27T05:19:51.295" v="1078" actId="207"/>
          <ac:spMkLst>
            <pc:docMk/>
            <pc:sldMk cId="2359584175" sldId="359"/>
            <ac:spMk id="2" creationId="{00000000-0000-0000-0000-000000000000}"/>
          </ac:spMkLst>
        </pc:spChg>
        <pc:spChg chg="add mod">
          <ac:chgData name="Dimitris Kalogeropoulos" userId="8051f85cc89d30cb" providerId="LiveId" clId="{3C614485-052B-40BF-AB7E-960708E8FD09}" dt="2022-09-27T05:14:58.822" v="906"/>
          <ac:spMkLst>
            <pc:docMk/>
            <pc:sldMk cId="2359584175" sldId="359"/>
            <ac:spMk id="3" creationId="{B8AED718-19A9-67DA-A666-D13DA0681F0F}"/>
          </ac:spMkLst>
        </pc:spChg>
        <pc:spChg chg="mod">
          <ac:chgData name="Dimitris Kalogeropoulos" userId="8051f85cc89d30cb" providerId="LiveId" clId="{3C614485-052B-40BF-AB7E-960708E8FD09}" dt="2022-09-27T05:14:00.558" v="904" actId="207"/>
          <ac:spMkLst>
            <pc:docMk/>
            <pc:sldMk cId="2359584175" sldId="359"/>
            <ac:spMk id="5" creationId="{00000000-0000-0000-0000-000000000000}"/>
          </ac:spMkLst>
        </pc:spChg>
        <pc:picChg chg="add mod">
          <ac:chgData name="Dimitris Kalogeropoulos" userId="8051f85cc89d30cb" providerId="LiveId" clId="{3C614485-052B-40BF-AB7E-960708E8FD09}" dt="2022-09-27T05:14:58.822" v="906"/>
          <ac:picMkLst>
            <pc:docMk/>
            <pc:sldMk cId="2359584175" sldId="359"/>
            <ac:picMk id="10" creationId="{4C27B73D-A57F-1756-5F84-A9489D31504C}"/>
          </ac:picMkLst>
        </pc:picChg>
      </pc:sldChg>
      <pc:sldChg chg="addSp delSp modSp add mod">
        <pc:chgData name="Dimitris Kalogeropoulos" userId="8051f85cc89d30cb" providerId="LiveId" clId="{3C614485-052B-40BF-AB7E-960708E8FD09}" dt="2022-09-28T06:28:24.485" v="3670" actId="208"/>
        <pc:sldMkLst>
          <pc:docMk/>
          <pc:sldMk cId="179322057" sldId="361"/>
        </pc:sldMkLst>
        <pc:spChg chg="add mod">
          <ac:chgData name="Dimitris Kalogeropoulos" userId="8051f85cc89d30cb" providerId="LiveId" clId="{3C614485-052B-40BF-AB7E-960708E8FD09}" dt="2022-09-28T06:27:54.569" v="3668"/>
          <ac:spMkLst>
            <pc:docMk/>
            <pc:sldMk cId="179322057" sldId="361"/>
            <ac:spMk id="4" creationId="{0FB241A8-DCEA-F74F-AAE6-D39486BAB1FC}"/>
          </ac:spMkLst>
        </pc:spChg>
        <pc:spChg chg="del">
          <ac:chgData name="Dimitris Kalogeropoulos" userId="8051f85cc89d30cb" providerId="LiveId" clId="{3C614485-052B-40BF-AB7E-960708E8FD09}" dt="2022-09-28T06:27:44.561" v="3667" actId="478"/>
          <ac:spMkLst>
            <pc:docMk/>
            <pc:sldMk cId="179322057" sldId="361"/>
            <ac:spMk id="22" creationId="{FE88E977-4746-6CDF-AD7D-6B3F9A9DC5F7}"/>
          </ac:spMkLst>
        </pc:spChg>
        <pc:graphicFrameChg chg="mod">
          <ac:chgData name="Dimitris Kalogeropoulos" userId="8051f85cc89d30cb" providerId="LiveId" clId="{3C614485-052B-40BF-AB7E-960708E8FD09}" dt="2022-09-28T06:28:24.485" v="3670" actId="208"/>
          <ac:graphicFrameMkLst>
            <pc:docMk/>
            <pc:sldMk cId="179322057" sldId="361"/>
            <ac:graphicFrameMk id="9" creationId="{00000000-0000-0000-0000-000000000000}"/>
          </ac:graphicFrameMkLst>
        </pc:graphicFrameChg>
        <pc:picChg chg="add mod">
          <ac:chgData name="Dimitris Kalogeropoulos" userId="8051f85cc89d30cb" providerId="LiveId" clId="{3C614485-052B-40BF-AB7E-960708E8FD09}" dt="2022-09-28T06:27:54.569" v="3668"/>
          <ac:picMkLst>
            <pc:docMk/>
            <pc:sldMk cId="179322057" sldId="361"/>
            <ac:picMk id="7" creationId="{00EA9D50-6716-1B41-04CA-3C191F00D270}"/>
          </ac:picMkLst>
        </pc:picChg>
        <pc:picChg chg="del">
          <ac:chgData name="Dimitris Kalogeropoulos" userId="8051f85cc89d30cb" providerId="LiveId" clId="{3C614485-052B-40BF-AB7E-960708E8FD09}" dt="2022-09-28T06:27:44.561" v="3667" actId="478"/>
          <ac:picMkLst>
            <pc:docMk/>
            <pc:sldMk cId="179322057" sldId="361"/>
            <ac:picMk id="21" creationId="{B9C290D3-9CA6-DAB2-6046-3D469DB343E6}"/>
          </ac:picMkLst>
        </pc:picChg>
      </pc:sldChg>
      <pc:sldChg chg="addSp delSp modSp add mod">
        <pc:chgData name="Dimitris Kalogeropoulos" userId="8051f85cc89d30cb" providerId="LiveId" clId="{3C614485-052B-40BF-AB7E-960708E8FD09}" dt="2022-09-28T06:00:16.511" v="3648" actId="6549"/>
        <pc:sldMkLst>
          <pc:docMk/>
          <pc:sldMk cId="1023273435" sldId="362"/>
        </pc:sldMkLst>
        <pc:spChg chg="mod">
          <ac:chgData name="Dimitris Kalogeropoulos" userId="8051f85cc89d30cb" providerId="LiveId" clId="{3C614485-052B-40BF-AB7E-960708E8FD09}" dt="2022-09-28T06:00:16.511" v="3648" actId="6549"/>
          <ac:spMkLst>
            <pc:docMk/>
            <pc:sldMk cId="1023273435" sldId="362"/>
            <ac:spMk id="2" creationId="{00000000-0000-0000-0000-000000000000}"/>
          </ac:spMkLst>
        </pc:spChg>
        <pc:spChg chg="del mod">
          <ac:chgData name="Dimitris Kalogeropoulos" userId="8051f85cc89d30cb" providerId="LiveId" clId="{3C614485-052B-40BF-AB7E-960708E8FD09}" dt="2022-09-28T05:59:13.041" v="3636" actId="478"/>
          <ac:spMkLst>
            <pc:docMk/>
            <pc:sldMk cId="1023273435" sldId="362"/>
            <ac:spMk id="6" creationId="{37509861-3A06-EC58-B970-8D5074F751AB}"/>
          </ac:spMkLst>
        </pc:spChg>
        <pc:spChg chg="add mod">
          <ac:chgData name="Dimitris Kalogeropoulos" userId="8051f85cc89d30cb" providerId="LiveId" clId="{3C614485-052B-40BF-AB7E-960708E8FD09}" dt="2022-09-28T05:59:14.087" v="3637"/>
          <ac:spMkLst>
            <pc:docMk/>
            <pc:sldMk cId="1023273435" sldId="362"/>
            <ac:spMk id="7" creationId="{A2123786-7A79-E805-795E-0674A0AFF877}"/>
          </ac:spMkLst>
        </pc:spChg>
        <pc:picChg chg="del">
          <ac:chgData name="Dimitris Kalogeropoulos" userId="8051f85cc89d30cb" providerId="LiveId" clId="{3C614485-052B-40BF-AB7E-960708E8FD09}" dt="2022-09-28T05:59:09.887" v="3623" actId="478"/>
          <ac:picMkLst>
            <pc:docMk/>
            <pc:sldMk cId="1023273435" sldId="362"/>
            <ac:picMk id="3" creationId="{1E950CE4-7458-BA7D-331D-9D929198DE43}"/>
          </ac:picMkLst>
        </pc:picChg>
        <pc:picChg chg="add mod">
          <ac:chgData name="Dimitris Kalogeropoulos" userId="8051f85cc89d30cb" providerId="LiveId" clId="{3C614485-052B-40BF-AB7E-960708E8FD09}" dt="2022-09-28T05:59:14.087" v="3637"/>
          <ac:picMkLst>
            <pc:docMk/>
            <pc:sldMk cId="1023273435" sldId="362"/>
            <ac:picMk id="8" creationId="{295DB304-E652-76EE-D69D-8C8E084AFD09}"/>
          </ac:picMkLst>
        </pc:picChg>
      </pc:sldChg>
      <pc:sldChg chg="addSp modSp add">
        <pc:chgData name="Dimitris Kalogeropoulos" userId="8051f85cc89d30cb" providerId="LiveId" clId="{3C614485-052B-40BF-AB7E-960708E8FD09}" dt="2022-09-28T05:59:55.254" v="3639" actId="207"/>
        <pc:sldMkLst>
          <pc:docMk/>
          <pc:sldMk cId="1010609403" sldId="363"/>
        </pc:sldMkLst>
        <pc:spChg chg="mod">
          <ac:chgData name="Dimitris Kalogeropoulos" userId="8051f85cc89d30cb" providerId="LiveId" clId="{3C614485-052B-40BF-AB7E-960708E8FD09}" dt="2022-09-28T05:59:55.254" v="3639" actId="207"/>
          <ac:spMkLst>
            <pc:docMk/>
            <pc:sldMk cId="1010609403" sldId="363"/>
            <ac:spMk id="6" creationId="{00000000-0000-0000-0000-000000000000}"/>
          </ac:spMkLst>
        </pc:spChg>
        <pc:spChg chg="mod">
          <ac:chgData name="Dimitris Kalogeropoulos" userId="8051f85cc89d30cb" providerId="LiveId" clId="{3C614485-052B-40BF-AB7E-960708E8FD09}" dt="2022-09-28T05:59:34.906" v="3638" actId="207"/>
          <ac:spMkLst>
            <pc:docMk/>
            <pc:sldMk cId="1010609403" sldId="363"/>
            <ac:spMk id="8" creationId="{00000000-0000-0000-0000-000000000000}"/>
          </ac:spMkLst>
        </pc:spChg>
        <pc:spChg chg="mod">
          <ac:chgData name="Dimitris Kalogeropoulos" userId="8051f85cc89d30cb" providerId="LiveId" clId="{3C614485-052B-40BF-AB7E-960708E8FD09}" dt="2022-09-28T05:59:55.254" v="3639" actId="207"/>
          <ac:spMkLst>
            <pc:docMk/>
            <pc:sldMk cId="1010609403" sldId="363"/>
            <ac:spMk id="10" creationId="{00000000-0000-0000-0000-000000000000}"/>
          </ac:spMkLst>
        </pc:spChg>
        <pc:spChg chg="mod">
          <ac:chgData name="Dimitris Kalogeropoulos" userId="8051f85cc89d30cb" providerId="LiveId" clId="{3C614485-052B-40BF-AB7E-960708E8FD09}" dt="2022-09-28T05:59:55.254" v="3639" actId="207"/>
          <ac:spMkLst>
            <pc:docMk/>
            <pc:sldMk cId="1010609403" sldId="363"/>
            <ac:spMk id="11" creationId="{00000000-0000-0000-0000-000000000000}"/>
          </ac:spMkLst>
        </pc:spChg>
        <pc:spChg chg="add mod">
          <ac:chgData name="Dimitris Kalogeropoulos" userId="8051f85cc89d30cb" providerId="LiveId" clId="{3C614485-052B-40BF-AB7E-960708E8FD09}" dt="2022-09-27T06:24:39.918" v="2718"/>
          <ac:spMkLst>
            <pc:docMk/>
            <pc:sldMk cId="1010609403" sldId="363"/>
            <ac:spMk id="12" creationId="{FE3FCF58-21CF-08CF-0134-5DE66B3B6A87}"/>
          </ac:spMkLst>
        </pc:spChg>
        <pc:spChg chg="mod">
          <ac:chgData name="Dimitris Kalogeropoulos" userId="8051f85cc89d30cb" providerId="LiveId" clId="{3C614485-052B-40BF-AB7E-960708E8FD09}" dt="2022-09-28T05:59:34.906" v="3638" actId="207"/>
          <ac:spMkLst>
            <pc:docMk/>
            <pc:sldMk cId="1010609403" sldId="363"/>
            <ac:spMk id="14" creationId="{00000000-0000-0000-0000-000000000000}"/>
          </ac:spMkLst>
        </pc:spChg>
        <pc:picChg chg="add mod">
          <ac:chgData name="Dimitris Kalogeropoulos" userId="8051f85cc89d30cb" providerId="LiveId" clId="{3C614485-052B-40BF-AB7E-960708E8FD09}" dt="2022-09-27T06:24:39.918" v="2718"/>
          <ac:picMkLst>
            <pc:docMk/>
            <pc:sldMk cId="1010609403" sldId="363"/>
            <ac:picMk id="16" creationId="{3FE9E094-6AED-1E1F-6B40-C3AAD16A4921}"/>
          </ac:picMkLst>
        </pc:picChg>
      </pc:sldChg>
      <pc:sldChg chg="addSp delSp modSp add mod">
        <pc:chgData name="Dimitris Kalogeropoulos" userId="8051f85cc89d30cb" providerId="LiveId" clId="{3C614485-052B-40BF-AB7E-960708E8FD09}" dt="2022-09-28T06:27:24.059" v="3665"/>
        <pc:sldMkLst>
          <pc:docMk/>
          <pc:sldMk cId="3357721318" sldId="365"/>
        </pc:sldMkLst>
        <pc:spChg chg="mod">
          <ac:chgData name="Dimitris Kalogeropoulos" userId="8051f85cc89d30cb" providerId="LiveId" clId="{3C614485-052B-40BF-AB7E-960708E8FD09}" dt="2022-09-28T05:51:58.387" v="3566" actId="207"/>
          <ac:spMkLst>
            <pc:docMk/>
            <pc:sldMk cId="3357721318" sldId="365"/>
            <ac:spMk id="2" creationId="{00000000-0000-0000-0000-000000000000}"/>
          </ac:spMkLst>
        </pc:spChg>
        <pc:spChg chg="mod">
          <ac:chgData name="Dimitris Kalogeropoulos" userId="8051f85cc89d30cb" providerId="LiveId" clId="{3C614485-052B-40BF-AB7E-960708E8FD09}" dt="2022-09-28T05:57:38.867" v="3619" actId="1035"/>
          <ac:spMkLst>
            <pc:docMk/>
            <pc:sldMk cId="3357721318" sldId="365"/>
            <ac:spMk id="3" creationId="{00000000-0000-0000-0000-000000000000}"/>
          </ac:spMkLst>
        </pc:spChg>
        <pc:spChg chg="mod">
          <ac:chgData name="Dimitris Kalogeropoulos" userId="8051f85cc89d30cb" providerId="LiveId" clId="{3C614485-052B-40BF-AB7E-960708E8FD09}" dt="2022-09-28T05:57:38.867" v="3619" actId="1035"/>
          <ac:spMkLst>
            <pc:docMk/>
            <pc:sldMk cId="3357721318" sldId="365"/>
            <ac:spMk id="4" creationId="{00000000-0000-0000-0000-000000000000}"/>
          </ac:spMkLst>
        </pc:spChg>
        <pc:spChg chg="mod">
          <ac:chgData name="Dimitris Kalogeropoulos" userId="8051f85cc89d30cb" providerId="LiveId" clId="{3C614485-052B-40BF-AB7E-960708E8FD09}" dt="2022-09-28T05:57:38.867" v="3619" actId="1035"/>
          <ac:spMkLst>
            <pc:docMk/>
            <pc:sldMk cId="3357721318" sldId="365"/>
            <ac:spMk id="5" creationId="{00000000-0000-0000-0000-000000000000}"/>
          </ac:spMkLst>
        </pc:spChg>
        <pc:spChg chg="mod">
          <ac:chgData name="Dimitris Kalogeropoulos" userId="8051f85cc89d30cb" providerId="LiveId" clId="{3C614485-052B-40BF-AB7E-960708E8FD09}" dt="2022-09-28T05:57:38.867" v="3619" actId="1035"/>
          <ac:spMkLst>
            <pc:docMk/>
            <pc:sldMk cId="3357721318" sldId="365"/>
            <ac:spMk id="6" creationId="{00000000-0000-0000-0000-000000000000}"/>
          </ac:spMkLst>
        </pc:spChg>
        <pc:spChg chg="mod topLvl">
          <ac:chgData name="Dimitris Kalogeropoulos" userId="8051f85cc89d30cb" providerId="LiveId" clId="{3C614485-052B-40BF-AB7E-960708E8FD09}" dt="2022-09-28T05:57:38.867" v="3619" actId="1035"/>
          <ac:spMkLst>
            <pc:docMk/>
            <pc:sldMk cId="3357721318" sldId="365"/>
            <ac:spMk id="7" creationId="{00000000-0000-0000-0000-000000000000}"/>
          </ac:spMkLst>
        </pc:spChg>
        <pc:spChg chg="add mod">
          <ac:chgData name="Dimitris Kalogeropoulos" userId="8051f85cc89d30cb" providerId="LiveId" clId="{3C614485-052B-40BF-AB7E-960708E8FD09}" dt="2022-09-28T05:57:43.169" v="3621" actId="1036"/>
          <ac:spMkLst>
            <pc:docMk/>
            <pc:sldMk cId="3357721318" sldId="365"/>
            <ac:spMk id="9" creationId="{9D381FEB-1889-7AE7-5B4A-FC8D1176E65C}"/>
          </ac:spMkLst>
        </pc:spChg>
        <pc:spChg chg="add mod">
          <ac:chgData name="Dimitris Kalogeropoulos" userId="8051f85cc89d30cb" providerId="LiveId" clId="{3C614485-052B-40BF-AB7E-960708E8FD09}" dt="2022-09-28T05:57:38.867" v="3619" actId="1035"/>
          <ac:spMkLst>
            <pc:docMk/>
            <pc:sldMk cId="3357721318" sldId="365"/>
            <ac:spMk id="12" creationId="{2A885992-1743-64A3-CF33-95835F37AF1D}"/>
          </ac:spMkLst>
        </pc:spChg>
        <pc:spChg chg="add mod">
          <ac:chgData name="Dimitris Kalogeropoulos" userId="8051f85cc89d30cb" providerId="LiveId" clId="{3C614485-052B-40BF-AB7E-960708E8FD09}" dt="2022-09-28T05:57:38.867" v="3619" actId="1035"/>
          <ac:spMkLst>
            <pc:docMk/>
            <pc:sldMk cId="3357721318" sldId="365"/>
            <ac:spMk id="13" creationId="{CD18E3FC-E950-F42E-3DE7-79C8F2D7225C}"/>
          </ac:spMkLst>
        </pc:spChg>
        <pc:spChg chg="mod">
          <ac:chgData name="Dimitris Kalogeropoulos" userId="8051f85cc89d30cb" providerId="LiveId" clId="{3C614485-052B-40BF-AB7E-960708E8FD09}" dt="2022-09-28T05:57:38.867" v="3619" actId="1035"/>
          <ac:spMkLst>
            <pc:docMk/>
            <pc:sldMk cId="3357721318" sldId="365"/>
            <ac:spMk id="14" creationId="{00000000-0000-0000-0000-000000000000}"/>
          </ac:spMkLst>
        </pc:spChg>
        <pc:spChg chg="add del mod">
          <ac:chgData name="Dimitris Kalogeropoulos" userId="8051f85cc89d30cb" providerId="LiveId" clId="{3C614485-052B-40BF-AB7E-960708E8FD09}" dt="2022-09-28T06:27:24.059" v="3665"/>
          <ac:spMkLst>
            <pc:docMk/>
            <pc:sldMk cId="3357721318" sldId="365"/>
            <ac:spMk id="16" creationId="{FC8E4D9E-E8E7-971C-8570-38D97BDDDDC5}"/>
          </ac:spMkLst>
        </pc:spChg>
        <pc:spChg chg="add del mod">
          <ac:chgData name="Dimitris Kalogeropoulos" userId="8051f85cc89d30cb" providerId="LiveId" clId="{3C614485-052B-40BF-AB7E-960708E8FD09}" dt="2022-09-28T06:27:24.059" v="3665"/>
          <ac:spMkLst>
            <pc:docMk/>
            <pc:sldMk cId="3357721318" sldId="365"/>
            <ac:spMk id="18" creationId="{F5B8D928-ACF1-22FE-64E4-783E8FA1D0C5}"/>
          </ac:spMkLst>
        </pc:spChg>
        <pc:spChg chg="add del mod">
          <ac:chgData name="Dimitris Kalogeropoulos" userId="8051f85cc89d30cb" providerId="LiveId" clId="{3C614485-052B-40BF-AB7E-960708E8FD09}" dt="2022-09-28T06:27:24.059" v="3665"/>
          <ac:spMkLst>
            <pc:docMk/>
            <pc:sldMk cId="3357721318" sldId="365"/>
            <ac:spMk id="19" creationId="{07F88A7F-00A9-4DE0-5359-0389AB8E1A23}"/>
          </ac:spMkLst>
        </pc:spChg>
        <pc:spChg chg="add del mod">
          <ac:chgData name="Dimitris Kalogeropoulos" userId="8051f85cc89d30cb" providerId="LiveId" clId="{3C614485-052B-40BF-AB7E-960708E8FD09}" dt="2022-09-28T06:27:24.059" v="3665"/>
          <ac:spMkLst>
            <pc:docMk/>
            <pc:sldMk cId="3357721318" sldId="365"/>
            <ac:spMk id="20" creationId="{AEA3E729-68E7-8EB2-F3F5-4C75423BCB28}"/>
          </ac:spMkLst>
        </pc:spChg>
        <pc:spChg chg="mod topLvl">
          <ac:chgData name="Dimitris Kalogeropoulos" userId="8051f85cc89d30cb" providerId="LiveId" clId="{3C614485-052B-40BF-AB7E-960708E8FD09}" dt="2022-09-28T05:57:38.867" v="3619" actId="1035"/>
          <ac:spMkLst>
            <pc:docMk/>
            <pc:sldMk cId="3357721318" sldId="365"/>
            <ac:spMk id="21" creationId="{00000000-0000-0000-0000-000000000000}"/>
          </ac:spMkLst>
        </pc:spChg>
        <pc:spChg chg="mod topLvl">
          <ac:chgData name="Dimitris Kalogeropoulos" userId="8051f85cc89d30cb" providerId="LiveId" clId="{3C614485-052B-40BF-AB7E-960708E8FD09}" dt="2022-09-28T05:57:38.867" v="3619" actId="1035"/>
          <ac:spMkLst>
            <pc:docMk/>
            <pc:sldMk cId="3357721318" sldId="365"/>
            <ac:spMk id="22" creationId="{00000000-0000-0000-0000-000000000000}"/>
          </ac:spMkLst>
        </pc:spChg>
        <pc:spChg chg="mod topLvl">
          <ac:chgData name="Dimitris Kalogeropoulos" userId="8051f85cc89d30cb" providerId="LiveId" clId="{3C614485-052B-40BF-AB7E-960708E8FD09}" dt="2022-09-28T05:57:38.867" v="3619" actId="1035"/>
          <ac:spMkLst>
            <pc:docMk/>
            <pc:sldMk cId="3357721318" sldId="365"/>
            <ac:spMk id="23" creationId="{00000000-0000-0000-0000-000000000000}"/>
          </ac:spMkLst>
        </pc:spChg>
        <pc:spChg chg="mod topLvl">
          <ac:chgData name="Dimitris Kalogeropoulos" userId="8051f85cc89d30cb" providerId="LiveId" clId="{3C614485-052B-40BF-AB7E-960708E8FD09}" dt="2022-09-28T05:57:38.867" v="3619" actId="1035"/>
          <ac:spMkLst>
            <pc:docMk/>
            <pc:sldMk cId="3357721318" sldId="365"/>
            <ac:spMk id="24" creationId="{00000000-0000-0000-0000-000000000000}"/>
          </ac:spMkLst>
        </pc:spChg>
        <pc:spChg chg="mod topLvl">
          <ac:chgData name="Dimitris Kalogeropoulos" userId="8051f85cc89d30cb" providerId="LiveId" clId="{3C614485-052B-40BF-AB7E-960708E8FD09}" dt="2022-09-28T05:57:38.867" v="3619" actId="1035"/>
          <ac:spMkLst>
            <pc:docMk/>
            <pc:sldMk cId="3357721318" sldId="365"/>
            <ac:spMk id="25" creationId="{00000000-0000-0000-0000-000000000000}"/>
          </ac:spMkLst>
        </pc:spChg>
        <pc:spChg chg="mod topLvl">
          <ac:chgData name="Dimitris Kalogeropoulos" userId="8051f85cc89d30cb" providerId="LiveId" clId="{3C614485-052B-40BF-AB7E-960708E8FD09}" dt="2022-09-28T05:57:38.867" v="3619" actId="1035"/>
          <ac:spMkLst>
            <pc:docMk/>
            <pc:sldMk cId="3357721318" sldId="365"/>
            <ac:spMk id="26" creationId="{00000000-0000-0000-0000-000000000000}"/>
          </ac:spMkLst>
        </pc:spChg>
        <pc:spChg chg="add del mod">
          <ac:chgData name="Dimitris Kalogeropoulos" userId="8051f85cc89d30cb" providerId="LiveId" clId="{3C614485-052B-40BF-AB7E-960708E8FD09}" dt="2022-09-28T06:27:24.059" v="3665"/>
          <ac:spMkLst>
            <pc:docMk/>
            <pc:sldMk cId="3357721318" sldId="365"/>
            <ac:spMk id="27" creationId="{6C785C4E-769E-1C3A-1387-BB3A5BC9F3C8}"/>
          </ac:spMkLst>
        </pc:spChg>
        <pc:spChg chg="add del mod">
          <ac:chgData name="Dimitris Kalogeropoulos" userId="8051f85cc89d30cb" providerId="LiveId" clId="{3C614485-052B-40BF-AB7E-960708E8FD09}" dt="2022-09-28T06:27:24.059" v="3665"/>
          <ac:spMkLst>
            <pc:docMk/>
            <pc:sldMk cId="3357721318" sldId="365"/>
            <ac:spMk id="28" creationId="{3E84DB83-7ADB-FCC7-5A2C-2585C33D3D71}"/>
          </ac:spMkLst>
        </pc:spChg>
        <pc:spChg chg="mod topLvl">
          <ac:chgData name="Dimitris Kalogeropoulos" userId="8051f85cc89d30cb" providerId="LiveId" clId="{3C614485-052B-40BF-AB7E-960708E8FD09}" dt="2022-09-28T05:57:38.867" v="3619" actId="1035"/>
          <ac:spMkLst>
            <pc:docMk/>
            <pc:sldMk cId="3357721318" sldId="365"/>
            <ac:spMk id="29" creationId="{00000000-0000-0000-0000-000000000000}"/>
          </ac:spMkLst>
        </pc:spChg>
        <pc:spChg chg="mod topLvl">
          <ac:chgData name="Dimitris Kalogeropoulos" userId="8051f85cc89d30cb" providerId="LiveId" clId="{3C614485-052B-40BF-AB7E-960708E8FD09}" dt="2022-09-28T05:57:38.867" v="3619" actId="1035"/>
          <ac:spMkLst>
            <pc:docMk/>
            <pc:sldMk cId="3357721318" sldId="365"/>
            <ac:spMk id="30" creationId="{00000000-0000-0000-0000-000000000000}"/>
          </ac:spMkLst>
        </pc:spChg>
        <pc:spChg chg="mod topLvl">
          <ac:chgData name="Dimitris Kalogeropoulos" userId="8051f85cc89d30cb" providerId="LiveId" clId="{3C614485-052B-40BF-AB7E-960708E8FD09}" dt="2022-09-28T05:57:38.867" v="3619" actId="1035"/>
          <ac:spMkLst>
            <pc:docMk/>
            <pc:sldMk cId="3357721318" sldId="365"/>
            <ac:spMk id="31" creationId="{00000000-0000-0000-0000-000000000000}"/>
          </ac:spMkLst>
        </pc:spChg>
        <pc:spChg chg="add del mod">
          <ac:chgData name="Dimitris Kalogeropoulos" userId="8051f85cc89d30cb" providerId="LiveId" clId="{3C614485-052B-40BF-AB7E-960708E8FD09}" dt="2022-09-28T06:27:24.059" v="3665"/>
          <ac:spMkLst>
            <pc:docMk/>
            <pc:sldMk cId="3357721318" sldId="365"/>
            <ac:spMk id="33" creationId="{B5A47A73-1918-C704-0DF3-E9DD86A58B89}"/>
          </ac:spMkLst>
        </pc:spChg>
        <pc:spChg chg="add del mod">
          <ac:chgData name="Dimitris Kalogeropoulos" userId="8051f85cc89d30cb" providerId="LiveId" clId="{3C614485-052B-40BF-AB7E-960708E8FD09}" dt="2022-09-28T06:27:24.059" v="3665"/>
          <ac:spMkLst>
            <pc:docMk/>
            <pc:sldMk cId="3357721318" sldId="365"/>
            <ac:spMk id="34" creationId="{74A212C2-4CA0-2E01-7321-A017AB6C3FAD}"/>
          </ac:spMkLst>
        </pc:spChg>
        <pc:spChg chg="mod">
          <ac:chgData name="Dimitris Kalogeropoulos" userId="8051f85cc89d30cb" providerId="LiveId" clId="{3C614485-052B-40BF-AB7E-960708E8FD09}" dt="2022-09-28T05:57:38.867" v="3619" actId="1035"/>
          <ac:spMkLst>
            <pc:docMk/>
            <pc:sldMk cId="3357721318" sldId="365"/>
            <ac:spMk id="35" creationId="{00000000-0000-0000-0000-000000000000}"/>
          </ac:spMkLst>
        </pc:spChg>
        <pc:spChg chg="mod">
          <ac:chgData name="Dimitris Kalogeropoulos" userId="8051f85cc89d30cb" providerId="LiveId" clId="{3C614485-052B-40BF-AB7E-960708E8FD09}" dt="2022-09-28T05:57:38.867" v="3619" actId="1035"/>
          <ac:spMkLst>
            <pc:docMk/>
            <pc:sldMk cId="3357721318" sldId="365"/>
            <ac:spMk id="36" creationId="{00000000-0000-0000-0000-000000000000}"/>
          </ac:spMkLst>
        </pc:spChg>
        <pc:spChg chg="mod">
          <ac:chgData name="Dimitris Kalogeropoulos" userId="8051f85cc89d30cb" providerId="LiveId" clId="{3C614485-052B-40BF-AB7E-960708E8FD09}" dt="2022-09-28T05:57:38.867" v="3619" actId="1035"/>
          <ac:spMkLst>
            <pc:docMk/>
            <pc:sldMk cId="3357721318" sldId="365"/>
            <ac:spMk id="37" creationId="{00000000-0000-0000-0000-000000000000}"/>
          </ac:spMkLst>
        </pc:spChg>
        <pc:spChg chg="mod">
          <ac:chgData name="Dimitris Kalogeropoulos" userId="8051f85cc89d30cb" providerId="LiveId" clId="{3C614485-052B-40BF-AB7E-960708E8FD09}" dt="2022-09-28T05:57:38.867" v="3619" actId="1035"/>
          <ac:spMkLst>
            <pc:docMk/>
            <pc:sldMk cId="3357721318" sldId="365"/>
            <ac:spMk id="38" creationId="{00000000-0000-0000-0000-000000000000}"/>
          </ac:spMkLst>
        </pc:spChg>
        <pc:spChg chg="mod">
          <ac:chgData name="Dimitris Kalogeropoulos" userId="8051f85cc89d30cb" providerId="LiveId" clId="{3C614485-052B-40BF-AB7E-960708E8FD09}" dt="2022-09-28T05:57:38.867" v="3619" actId="1035"/>
          <ac:spMkLst>
            <pc:docMk/>
            <pc:sldMk cId="3357721318" sldId="365"/>
            <ac:spMk id="39" creationId="{00000000-0000-0000-0000-000000000000}"/>
          </ac:spMkLst>
        </pc:spChg>
        <pc:spChg chg="mod">
          <ac:chgData name="Dimitris Kalogeropoulos" userId="8051f85cc89d30cb" providerId="LiveId" clId="{3C614485-052B-40BF-AB7E-960708E8FD09}" dt="2022-09-28T05:57:38.867" v="3619" actId="1035"/>
          <ac:spMkLst>
            <pc:docMk/>
            <pc:sldMk cId="3357721318" sldId="365"/>
            <ac:spMk id="40" creationId="{00000000-0000-0000-0000-000000000000}"/>
          </ac:spMkLst>
        </pc:spChg>
        <pc:spChg chg="mod">
          <ac:chgData name="Dimitris Kalogeropoulos" userId="8051f85cc89d30cb" providerId="LiveId" clId="{3C614485-052B-40BF-AB7E-960708E8FD09}" dt="2022-09-28T05:57:38.867" v="3619" actId="1035"/>
          <ac:spMkLst>
            <pc:docMk/>
            <pc:sldMk cId="3357721318" sldId="365"/>
            <ac:spMk id="41" creationId="{00000000-0000-0000-0000-000000000000}"/>
          </ac:spMkLst>
        </pc:spChg>
        <pc:spChg chg="mod">
          <ac:chgData name="Dimitris Kalogeropoulos" userId="8051f85cc89d30cb" providerId="LiveId" clId="{3C614485-052B-40BF-AB7E-960708E8FD09}" dt="2022-09-28T05:57:38.867" v="3619" actId="1035"/>
          <ac:spMkLst>
            <pc:docMk/>
            <pc:sldMk cId="3357721318" sldId="365"/>
            <ac:spMk id="42" creationId="{00000000-0000-0000-0000-000000000000}"/>
          </ac:spMkLst>
        </pc:spChg>
        <pc:spChg chg="mod">
          <ac:chgData name="Dimitris Kalogeropoulos" userId="8051f85cc89d30cb" providerId="LiveId" clId="{3C614485-052B-40BF-AB7E-960708E8FD09}" dt="2022-09-28T05:57:38.867" v="3619" actId="1035"/>
          <ac:spMkLst>
            <pc:docMk/>
            <pc:sldMk cId="3357721318" sldId="365"/>
            <ac:spMk id="43" creationId="{00000000-0000-0000-0000-000000000000}"/>
          </ac:spMkLst>
        </pc:spChg>
        <pc:spChg chg="mod">
          <ac:chgData name="Dimitris Kalogeropoulos" userId="8051f85cc89d30cb" providerId="LiveId" clId="{3C614485-052B-40BF-AB7E-960708E8FD09}" dt="2022-09-28T05:57:38.867" v="3619" actId="1035"/>
          <ac:spMkLst>
            <pc:docMk/>
            <pc:sldMk cId="3357721318" sldId="365"/>
            <ac:spMk id="44" creationId="{00000000-0000-0000-0000-000000000000}"/>
          </ac:spMkLst>
        </pc:spChg>
        <pc:spChg chg="mod">
          <ac:chgData name="Dimitris Kalogeropoulos" userId="8051f85cc89d30cb" providerId="LiveId" clId="{3C614485-052B-40BF-AB7E-960708E8FD09}" dt="2022-09-28T05:57:38.867" v="3619" actId="1035"/>
          <ac:spMkLst>
            <pc:docMk/>
            <pc:sldMk cId="3357721318" sldId="365"/>
            <ac:spMk id="45" creationId="{00000000-0000-0000-0000-000000000000}"/>
          </ac:spMkLst>
        </pc:spChg>
        <pc:spChg chg="mod">
          <ac:chgData name="Dimitris Kalogeropoulos" userId="8051f85cc89d30cb" providerId="LiveId" clId="{3C614485-052B-40BF-AB7E-960708E8FD09}" dt="2022-09-28T05:57:38.867" v="3619" actId="1035"/>
          <ac:spMkLst>
            <pc:docMk/>
            <pc:sldMk cId="3357721318" sldId="365"/>
            <ac:spMk id="46" creationId="{00000000-0000-0000-0000-000000000000}"/>
          </ac:spMkLst>
        </pc:spChg>
        <pc:spChg chg="mod">
          <ac:chgData name="Dimitris Kalogeropoulos" userId="8051f85cc89d30cb" providerId="LiveId" clId="{3C614485-052B-40BF-AB7E-960708E8FD09}" dt="2022-09-28T05:57:38.867" v="3619" actId="1035"/>
          <ac:spMkLst>
            <pc:docMk/>
            <pc:sldMk cId="3357721318" sldId="365"/>
            <ac:spMk id="47" creationId="{00000000-0000-0000-0000-000000000000}"/>
          </ac:spMkLst>
        </pc:spChg>
        <pc:spChg chg="mod">
          <ac:chgData name="Dimitris Kalogeropoulos" userId="8051f85cc89d30cb" providerId="LiveId" clId="{3C614485-052B-40BF-AB7E-960708E8FD09}" dt="2022-09-28T05:57:38.867" v="3619" actId="1035"/>
          <ac:spMkLst>
            <pc:docMk/>
            <pc:sldMk cId="3357721318" sldId="365"/>
            <ac:spMk id="48" creationId="{00000000-0000-0000-0000-000000000000}"/>
          </ac:spMkLst>
        </pc:spChg>
        <pc:spChg chg="del">
          <ac:chgData name="Dimitris Kalogeropoulos" userId="8051f85cc89d30cb" providerId="LiveId" clId="{3C614485-052B-40BF-AB7E-960708E8FD09}" dt="2022-09-27T06:24:45.080" v="2719" actId="478"/>
          <ac:spMkLst>
            <pc:docMk/>
            <pc:sldMk cId="3357721318" sldId="365"/>
            <ac:spMk id="49" creationId="{00000000-0000-0000-0000-000000000000}"/>
          </ac:spMkLst>
        </pc:spChg>
        <pc:spChg chg="add del mod">
          <ac:chgData name="Dimitris Kalogeropoulos" userId="8051f85cc89d30cb" providerId="LiveId" clId="{3C614485-052B-40BF-AB7E-960708E8FD09}" dt="2022-09-28T06:27:24.059" v="3665"/>
          <ac:spMkLst>
            <pc:docMk/>
            <pc:sldMk cId="3357721318" sldId="365"/>
            <ac:spMk id="49" creationId="{F16692BC-94B6-FBE2-37C2-490A20BE81C9}"/>
          </ac:spMkLst>
        </pc:spChg>
        <pc:spChg chg="mod">
          <ac:chgData name="Dimitris Kalogeropoulos" userId="8051f85cc89d30cb" providerId="LiveId" clId="{3C614485-052B-40BF-AB7E-960708E8FD09}" dt="2022-09-28T05:57:38.867" v="3619" actId="1035"/>
          <ac:spMkLst>
            <pc:docMk/>
            <pc:sldMk cId="3357721318" sldId="365"/>
            <ac:spMk id="53" creationId="{00000000-0000-0000-0000-000000000000}"/>
          </ac:spMkLst>
        </pc:spChg>
        <pc:spChg chg="del mod">
          <ac:chgData name="Dimitris Kalogeropoulos" userId="8051f85cc89d30cb" providerId="LiveId" clId="{3C614485-052B-40BF-AB7E-960708E8FD09}" dt="2022-09-28T05:48:48.711" v="3508" actId="478"/>
          <ac:spMkLst>
            <pc:docMk/>
            <pc:sldMk cId="3357721318" sldId="365"/>
            <ac:spMk id="54" creationId="{00000000-0000-0000-0000-000000000000}"/>
          </ac:spMkLst>
        </pc:spChg>
        <pc:grpChg chg="add del mod">
          <ac:chgData name="Dimitris Kalogeropoulos" userId="8051f85cc89d30cb" providerId="LiveId" clId="{3C614485-052B-40BF-AB7E-960708E8FD09}" dt="2022-09-28T05:50:57.324" v="3543" actId="165"/>
          <ac:grpSpMkLst>
            <pc:docMk/>
            <pc:sldMk cId="3357721318" sldId="365"/>
            <ac:grpSpMk id="15" creationId="{70094C07-4474-1463-CBA1-99EE0C474473}"/>
          </ac:grpSpMkLst>
        </pc:grpChg>
        <pc:graphicFrameChg chg="add del mod">
          <ac:chgData name="Dimitris Kalogeropoulos" userId="8051f85cc89d30cb" providerId="LiveId" clId="{3C614485-052B-40BF-AB7E-960708E8FD09}" dt="2022-09-28T06:27:24.059" v="3665"/>
          <ac:graphicFrameMkLst>
            <pc:docMk/>
            <pc:sldMk cId="3357721318" sldId="365"/>
            <ac:graphicFrameMk id="17" creationId="{0501C884-385D-0851-FE76-82BD39799D62}"/>
          </ac:graphicFrameMkLst>
        </pc:graphicFrameChg>
        <pc:picChg chg="add mod">
          <ac:chgData name="Dimitris Kalogeropoulos" userId="8051f85cc89d30cb" providerId="LiveId" clId="{3C614485-052B-40BF-AB7E-960708E8FD09}" dt="2022-09-27T06:24:58.108" v="2722" actId="1076"/>
          <ac:picMkLst>
            <pc:docMk/>
            <pc:sldMk cId="3357721318" sldId="365"/>
            <ac:picMk id="10" creationId="{EA7B302E-78E0-5220-A722-AA506030EE9B}"/>
          </ac:picMkLst>
        </pc:picChg>
        <pc:picChg chg="add del mod">
          <ac:chgData name="Dimitris Kalogeropoulos" userId="8051f85cc89d30cb" providerId="LiveId" clId="{3C614485-052B-40BF-AB7E-960708E8FD09}" dt="2022-09-28T06:27:24.059" v="3665"/>
          <ac:picMkLst>
            <pc:docMk/>
            <pc:sldMk cId="3357721318" sldId="365"/>
            <ac:picMk id="32" creationId="{CACC1181-6F92-6CBA-0E5F-847685B2AD21}"/>
          </ac:picMkLst>
        </pc:picChg>
        <pc:cxnChg chg="del mod">
          <ac:chgData name="Dimitris Kalogeropoulos" userId="8051f85cc89d30cb" providerId="LiveId" clId="{3C614485-052B-40BF-AB7E-960708E8FD09}" dt="2022-09-28T05:45:58.947" v="3421" actId="478"/>
          <ac:cxnSpMkLst>
            <pc:docMk/>
            <pc:sldMk cId="3357721318" sldId="365"/>
            <ac:cxnSpMk id="8" creationId="{00000000-0000-0000-0000-000000000000}"/>
          </ac:cxnSpMkLst>
        </pc:cxnChg>
        <pc:cxnChg chg="del">
          <ac:chgData name="Dimitris Kalogeropoulos" userId="8051f85cc89d30cb" providerId="LiveId" clId="{3C614485-052B-40BF-AB7E-960708E8FD09}" dt="2022-09-28T05:48:49.596" v="3509" actId="478"/>
          <ac:cxnSpMkLst>
            <pc:docMk/>
            <pc:sldMk cId="3357721318" sldId="365"/>
            <ac:cxnSpMk id="51" creationId="{00000000-0000-0000-0000-000000000000}"/>
          </ac:cxnSpMkLst>
        </pc:cxnChg>
      </pc:sldChg>
      <pc:sldChg chg="addSp delSp modSp add mod">
        <pc:chgData name="Dimitris Kalogeropoulos" userId="8051f85cc89d30cb" providerId="LiveId" clId="{3C614485-052B-40BF-AB7E-960708E8FD09}" dt="2022-09-27T06:32:26.541" v="2947" actId="20577"/>
        <pc:sldMkLst>
          <pc:docMk/>
          <pc:sldMk cId="3138885171" sldId="366"/>
        </pc:sldMkLst>
        <pc:spChg chg="mod">
          <ac:chgData name="Dimitris Kalogeropoulos" userId="8051f85cc89d30cb" providerId="LiveId" clId="{3C614485-052B-40BF-AB7E-960708E8FD09}" dt="2022-09-27T06:32:26.541" v="2947" actId="20577"/>
          <ac:spMkLst>
            <pc:docMk/>
            <pc:sldMk cId="3138885171" sldId="366"/>
            <ac:spMk id="2" creationId="{00000000-0000-0000-0000-000000000000}"/>
          </ac:spMkLst>
        </pc:spChg>
        <pc:spChg chg="del">
          <ac:chgData name="Dimitris Kalogeropoulos" userId="8051f85cc89d30cb" providerId="LiveId" clId="{3C614485-052B-40BF-AB7E-960708E8FD09}" dt="2022-09-27T06:25:03.546" v="2723" actId="478"/>
          <ac:spMkLst>
            <pc:docMk/>
            <pc:sldMk cId="3138885171" sldId="366"/>
            <ac:spMk id="19" creationId="{00000000-0000-0000-0000-000000000000}"/>
          </ac:spMkLst>
        </pc:spChg>
        <pc:spChg chg="add mod">
          <ac:chgData name="Dimitris Kalogeropoulos" userId="8051f85cc89d30cb" providerId="LiveId" clId="{3C614485-052B-40BF-AB7E-960708E8FD09}" dt="2022-09-27T06:25:04.413" v="2724"/>
          <ac:spMkLst>
            <pc:docMk/>
            <pc:sldMk cId="3138885171" sldId="366"/>
            <ac:spMk id="20" creationId="{C1664027-E945-9EA8-7BBE-F86AA9006515}"/>
          </ac:spMkLst>
        </pc:spChg>
        <pc:picChg chg="add mod">
          <ac:chgData name="Dimitris Kalogeropoulos" userId="8051f85cc89d30cb" providerId="LiveId" clId="{3C614485-052B-40BF-AB7E-960708E8FD09}" dt="2022-09-27T06:25:04.413" v="2724"/>
          <ac:picMkLst>
            <pc:docMk/>
            <pc:sldMk cId="3138885171" sldId="366"/>
            <ac:picMk id="21" creationId="{6ACF0703-8863-75DB-8E65-C259788204C3}"/>
          </ac:picMkLst>
        </pc:picChg>
      </pc:sldChg>
      <pc:sldChg chg="addSp delSp modSp add mod">
        <pc:chgData name="Dimitris Kalogeropoulos" userId="8051f85cc89d30cb" providerId="LiveId" clId="{3C614485-052B-40BF-AB7E-960708E8FD09}" dt="2022-09-27T06:06:58.580" v="2528"/>
        <pc:sldMkLst>
          <pc:docMk/>
          <pc:sldMk cId="1631159723" sldId="372"/>
        </pc:sldMkLst>
        <pc:spChg chg="add mod">
          <ac:chgData name="Dimitris Kalogeropoulos" userId="8051f85cc89d30cb" providerId="LiveId" clId="{3C614485-052B-40BF-AB7E-960708E8FD09}" dt="2022-09-27T06:06:58.580" v="2528"/>
          <ac:spMkLst>
            <pc:docMk/>
            <pc:sldMk cId="1631159723" sldId="372"/>
            <ac:spMk id="3" creationId="{BD9E5F99-D06A-45F6-D5AD-C1289D402BCD}"/>
          </ac:spMkLst>
        </pc:spChg>
        <pc:spChg chg="mod">
          <ac:chgData name="Dimitris Kalogeropoulos" userId="8051f85cc89d30cb" providerId="LiveId" clId="{3C614485-052B-40BF-AB7E-960708E8FD09}" dt="2022-09-27T05:31:13.286" v="1257" actId="207"/>
          <ac:spMkLst>
            <pc:docMk/>
            <pc:sldMk cId="1631159723" sldId="372"/>
            <ac:spMk id="4" creationId="{00000000-0000-0000-0000-000000000000}"/>
          </ac:spMkLst>
        </pc:spChg>
        <pc:spChg chg="mod">
          <ac:chgData name="Dimitris Kalogeropoulos" userId="8051f85cc89d30cb" providerId="LiveId" clId="{3C614485-052B-40BF-AB7E-960708E8FD09}" dt="2022-09-27T05:31:18.154" v="1258" actId="207"/>
          <ac:spMkLst>
            <pc:docMk/>
            <pc:sldMk cId="1631159723" sldId="372"/>
            <ac:spMk id="5" creationId="{00000000-0000-0000-0000-000000000000}"/>
          </ac:spMkLst>
        </pc:spChg>
        <pc:spChg chg="mod">
          <ac:chgData name="Dimitris Kalogeropoulos" userId="8051f85cc89d30cb" providerId="LiveId" clId="{3C614485-052B-40BF-AB7E-960708E8FD09}" dt="2022-09-27T05:31:41.762" v="1260" actId="207"/>
          <ac:spMkLst>
            <pc:docMk/>
            <pc:sldMk cId="1631159723" sldId="372"/>
            <ac:spMk id="25" creationId="{00000000-0000-0000-0000-000000000000}"/>
          </ac:spMkLst>
        </pc:spChg>
        <pc:spChg chg="del">
          <ac:chgData name="Dimitris Kalogeropoulos" userId="8051f85cc89d30cb" providerId="LiveId" clId="{3C614485-052B-40BF-AB7E-960708E8FD09}" dt="2022-09-27T06:06:57.272" v="2527" actId="478"/>
          <ac:spMkLst>
            <pc:docMk/>
            <pc:sldMk cId="1631159723" sldId="372"/>
            <ac:spMk id="31" creationId="{00000000-0000-0000-0000-000000000000}"/>
          </ac:spMkLst>
        </pc:spChg>
        <pc:spChg chg="mod">
          <ac:chgData name="Dimitris Kalogeropoulos" userId="8051f85cc89d30cb" providerId="LiveId" clId="{3C614485-052B-40BF-AB7E-960708E8FD09}" dt="2022-09-27T05:31:41.762" v="1260" actId="207"/>
          <ac:spMkLst>
            <pc:docMk/>
            <pc:sldMk cId="1631159723" sldId="372"/>
            <ac:spMk id="32" creationId="{00000000-0000-0000-0000-000000000000}"/>
          </ac:spMkLst>
        </pc:spChg>
        <pc:spChg chg="mod">
          <ac:chgData name="Dimitris Kalogeropoulos" userId="8051f85cc89d30cb" providerId="LiveId" clId="{3C614485-052B-40BF-AB7E-960708E8FD09}" dt="2022-09-27T05:31:41.762" v="1260" actId="207"/>
          <ac:spMkLst>
            <pc:docMk/>
            <pc:sldMk cId="1631159723" sldId="372"/>
            <ac:spMk id="38" creationId="{00000000-0000-0000-0000-000000000000}"/>
          </ac:spMkLst>
        </pc:spChg>
        <pc:picChg chg="add mod">
          <ac:chgData name="Dimitris Kalogeropoulos" userId="8051f85cc89d30cb" providerId="LiveId" clId="{3C614485-052B-40BF-AB7E-960708E8FD09}" dt="2022-09-27T06:06:58.580" v="2528"/>
          <ac:picMkLst>
            <pc:docMk/>
            <pc:sldMk cId="1631159723" sldId="372"/>
            <ac:picMk id="6" creationId="{BD702328-7295-9855-E26E-E23A1B66D98A}"/>
          </ac:picMkLst>
        </pc:picChg>
      </pc:sldChg>
      <pc:sldChg chg="addSp delSp modSp add mod">
        <pc:chgData name="Dimitris Kalogeropoulos" userId="8051f85cc89d30cb" providerId="LiveId" clId="{3C614485-052B-40BF-AB7E-960708E8FD09}" dt="2022-09-28T05:32:04.754" v="3345" actId="207"/>
        <pc:sldMkLst>
          <pc:docMk/>
          <pc:sldMk cId="1325207921" sldId="374"/>
        </pc:sldMkLst>
        <pc:spChg chg="add mod">
          <ac:chgData name="Dimitris Kalogeropoulos" userId="8051f85cc89d30cb" providerId="LiveId" clId="{3C614485-052B-40BF-AB7E-960708E8FD09}" dt="2022-09-27T06:07:02.053" v="2529"/>
          <ac:spMkLst>
            <pc:docMk/>
            <pc:sldMk cId="1325207921" sldId="374"/>
            <ac:spMk id="2" creationId="{ED08C6D6-420E-824E-6658-14CC2C2D7420}"/>
          </ac:spMkLst>
        </pc:spChg>
        <pc:spChg chg="mod">
          <ac:chgData name="Dimitris Kalogeropoulos" userId="8051f85cc89d30cb" providerId="LiveId" clId="{3C614485-052B-40BF-AB7E-960708E8FD09}" dt="2022-09-27T06:14:23.876" v="2561" actId="1036"/>
          <ac:spMkLst>
            <pc:docMk/>
            <pc:sldMk cId="1325207921" sldId="374"/>
            <ac:spMk id="3" creationId="{00000000-0000-0000-0000-000000000000}"/>
          </ac:spMkLst>
        </pc:spChg>
        <pc:spChg chg="mod">
          <ac:chgData name="Dimitris Kalogeropoulos" userId="8051f85cc89d30cb" providerId="LiveId" clId="{3C614485-052B-40BF-AB7E-960708E8FD09}" dt="2022-09-28T05:32:04.754" v="3345" actId="207"/>
          <ac:spMkLst>
            <pc:docMk/>
            <pc:sldMk cId="1325207921" sldId="374"/>
            <ac:spMk id="4" creationId="{00000000-0000-0000-0000-000000000000}"/>
          </ac:spMkLst>
        </pc:spChg>
        <pc:spChg chg="del">
          <ac:chgData name="Dimitris Kalogeropoulos" userId="8051f85cc89d30cb" providerId="LiveId" clId="{3C614485-052B-40BF-AB7E-960708E8FD09}" dt="2022-09-27T06:07:14.986" v="2530" actId="26606"/>
          <ac:spMkLst>
            <pc:docMk/>
            <pc:sldMk cId="1325207921" sldId="374"/>
            <ac:spMk id="5" creationId="{00000000-0000-0000-0000-000000000000}"/>
          </ac:spMkLst>
        </pc:spChg>
        <pc:spChg chg="mod">
          <ac:chgData name="Dimitris Kalogeropoulos" userId="8051f85cc89d30cb" providerId="LiveId" clId="{3C614485-052B-40BF-AB7E-960708E8FD09}" dt="2022-09-27T06:14:23.876" v="2561" actId="1036"/>
          <ac:spMkLst>
            <pc:docMk/>
            <pc:sldMk cId="1325207921" sldId="374"/>
            <ac:spMk id="7" creationId="{00000000-0000-0000-0000-000000000000}"/>
          </ac:spMkLst>
        </pc:spChg>
        <pc:spChg chg="mod">
          <ac:chgData name="Dimitris Kalogeropoulos" userId="8051f85cc89d30cb" providerId="LiveId" clId="{3C614485-052B-40BF-AB7E-960708E8FD09}" dt="2022-09-28T05:31:10.407" v="3341" actId="207"/>
          <ac:spMkLst>
            <pc:docMk/>
            <pc:sldMk cId="1325207921" sldId="374"/>
            <ac:spMk id="8" creationId="{00000000-0000-0000-0000-000000000000}"/>
          </ac:spMkLst>
        </pc:spChg>
        <pc:spChg chg="mod">
          <ac:chgData name="Dimitris Kalogeropoulos" userId="8051f85cc89d30cb" providerId="LiveId" clId="{3C614485-052B-40BF-AB7E-960708E8FD09}" dt="2022-09-27T06:14:23.876" v="2561" actId="1036"/>
          <ac:spMkLst>
            <pc:docMk/>
            <pc:sldMk cId="1325207921" sldId="374"/>
            <ac:spMk id="11" creationId="{00000000-0000-0000-0000-000000000000}"/>
          </ac:spMkLst>
        </pc:spChg>
        <pc:spChg chg="mod">
          <ac:chgData name="Dimitris Kalogeropoulos" userId="8051f85cc89d30cb" providerId="LiveId" clId="{3C614485-052B-40BF-AB7E-960708E8FD09}" dt="2022-09-28T05:28:49.817" v="3337" actId="313"/>
          <ac:spMkLst>
            <pc:docMk/>
            <pc:sldMk cId="1325207921" sldId="374"/>
            <ac:spMk id="12" creationId="{00000000-0000-0000-0000-000000000000}"/>
          </ac:spMkLst>
        </pc:spChg>
        <pc:spChg chg="mod">
          <ac:chgData name="Dimitris Kalogeropoulos" userId="8051f85cc89d30cb" providerId="LiveId" clId="{3C614485-052B-40BF-AB7E-960708E8FD09}" dt="2022-09-28T05:31:52.960" v="3343" actId="207"/>
          <ac:spMkLst>
            <pc:docMk/>
            <pc:sldMk cId="1325207921" sldId="374"/>
            <ac:spMk id="13" creationId="{00000000-0000-0000-0000-000000000000}"/>
          </ac:spMkLst>
        </pc:spChg>
        <pc:spChg chg="mod">
          <ac:chgData name="Dimitris Kalogeropoulos" userId="8051f85cc89d30cb" providerId="LiveId" clId="{3C614485-052B-40BF-AB7E-960708E8FD09}" dt="2022-09-28T05:31:52.960" v="3343" actId="207"/>
          <ac:spMkLst>
            <pc:docMk/>
            <pc:sldMk cId="1325207921" sldId="374"/>
            <ac:spMk id="14" creationId="{00000000-0000-0000-0000-000000000000}"/>
          </ac:spMkLst>
        </pc:spChg>
        <pc:spChg chg="mod">
          <ac:chgData name="Dimitris Kalogeropoulos" userId="8051f85cc89d30cb" providerId="LiveId" clId="{3C614485-052B-40BF-AB7E-960708E8FD09}" dt="2022-09-28T05:31:52.960" v="3343" actId="207"/>
          <ac:spMkLst>
            <pc:docMk/>
            <pc:sldMk cId="1325207921" sldId="374"/>
            <ac:spMk id="15" creationId="{00000000-0000-0000-0000-000000000000}"/>
          </ac:spMkLst>
        </pc:spChg>
        <pc:spChg chg="mod">
          <ac:chgData name="Dimitris Kalogeropoulos" userId="8051f85cc89d30cb" providerId="LiveId" clId="{3C614485-052B-40BF-AB7E-960708E8FD09}" dt="2022-09-28T05:31:52.960" v="3343" actId="207"/>
          <ac:spMkLst>
            <pc:docMk/>
            <pc:sldMk cId="1325207921" sldId="374"/>
            <ac:spMk id="16" creationId="{00000000-0000-0000-0000-000000000000}"/>
          </ac:spMkLst>
        </pc:spChg>
        <pc:spChg chg="mod">
          <ac:chgData name="Dimitris Kalogeropoulos" userId="8051f85cc89d30cb" providerId="LiveId" clId="{3C614485-052B-40BF-AB7E-960708E8FD09}" dt="2022-09-27T06:14:23.876" v="2561" actId="1036"/>
          <ac:spMkLst>
            <pc:docMk/>
            <pc:sldMk cId="1325207921" sldId="374"/>
            <ac:spMk id="17" creationId="{00000000-0000-0000-0000-000000000000}"/>
          </ac:spMkLst>
        </pc:spChg>
        <pc:spChg chg="del">
          <ac:chgData name="Dimitris Kalogeropoulos" userId="8051f85cc89d30cb" providerId="LiveId" clId="{3C614485-052B-40BF-AB7E-960708E8FD09}" dt="2022-09-27T06:07:33.603" v="2532" actId="478"/>
          <ac:spMkLst>
            <pc:docMk/>
            <pc:sldMk cId="1325207921" sldId="374"/>
            <ac:spMk id="18" creationId="{00000000-0000-0000-0000-000000000000}"/>
          </ac:spMkLst>
        </pc:spChg>
        <pc:spChg chg="add del mod">
          <ac:chgData name="Dimitris Kalogeropoulos" userId="8051f85cc89d30cb" providerId="LiveId" clId="{3C614485-052B-40BF-AB7E-960708E8FD09}" dt="2022-09-28T05:31:00.619" v="3340" actId="478"/>
          <ac:spMkLst>
            <pc:docMk/>
            <pc:sldMk cId="1325207921" sldId="374"/>
            <ac:spMk id="18" creationId="{249F2E2E-14A1-E715-0E94-693C485E95A8}"/>
          </ac:spMkLst>
        </pc:spChg>
        <pc:spChg chg="mod">
          <ac:chgData name="Dimitris Kalogeropoulos" userId="8051f85cc89d30cb" providerId="LiveId" clId="{3C614485-052B-40BF-AB7E-960708E8FD09}" dt="2022-09-27T06:17:01.071" v="2585" actId="14100"/>
          <ac:spMkLst>
            <pc:docMk/>
            <pc:sldMk cId="1325207921" sldId="374"/>
            <ac:spMk id="19" creationId="{00000000-0000-0000-0000-000000000000}"/>
          </ac:spMkLst>
        </pc:spChg>
        <pc:graphicFrameChg chg="add mod">
          <ac:chgData name="Dimitris Kalogeropoulos" userId="8051f85cc89d30cb" providerId="LiveId" clId="{3C614485-052B-40BF-AB7E-960708E8FD09}" dt="2022-09-28T05:30:53.293" v="3339"/>
          <ac:graphicFrameMkLst>
            <pc:docMk/>
            <pc:sldMk cId="1325207921" sldId="374"/>
            <ac:graphicFrameMk id="20" creationId="{EC7D9E89-60B0-B0E9-8283-A568626B29AE}"/>
          </ac:graphicFrameMkLst>
        </pc:graphicFrameChg>
        <pc:graphicFrameChg chg="add del mod modGraphic">
          <ac:chgData name="Dimitris Kalogeropoulos" userId="8051f85cc89d30cb" providerId="LiveId" clId="{3C614485-052B-40BF-AB7E-960708E8FD09}" dt="2022-09-28T05:30:51.758" v="3338" actId="478"/>
          <ac:graphicFrameMkLst>
            <pc:docMk/>
            <pc:sldMk cId="1325207921" sldId="374"/>
            <ac:graphicFrameMk id="21" creationId="{3EC009FB-03CF-714A-6F4F-8CF4633A53CC}"/>
          </ac:graphicFrameMkLst>
        </pc:graphicFrameChg>
        <pc:picChg chg="mod">
          <ac:chgData name="Dimitris Kalogeropoulos" userId="8051f85cc89d30cb" providerId="LiveId" clId="{3C614485-052B-40BF-AB7E-960708E8FD09}" dt="2022-09-27T06:14:23.876" v="2561" actId="1036"/>
          <ac:picMkLst>
            <pc:docMk/>
            <pc:sldMk cId="1325207921" sldId="374"/>
            <ac:picMk id="6" creationId="{00000000-0000-0000-0000-000000000000}"/>
          </ac:picMkLst>
        </pc:picChg>
        <pc:picChg chg="add mod">
          <ac:chgData name="Dimitris Kalogeropoulos" userId="8051f85cc89d30cb" providerId="LiveId" clId="{3C614485-052B-40BF-AB7E-960708E8FD09}" dt="2022-09-27T06:07:02.053" v="2529"/>
          <ac:picMkLst>
            <pc:docMk/>
            <pc:sldMk cId="1325207921" sldId="374"/>
            <ac:picMk id="9" creationId="{E21BDF84-8B75-B4C1-87DB-5F9811AFF8A0}"/>
          </ac:picMkLst>
        </pc:picChg>
        <pc:cxnChg chg="mod">
          <ac:chgData name="Dimitris Kalogeropoulos" userId="8051f85cc89d30cb" providerId="LiveId" clId="{3C614485-052B-40BF-AB7E-960708E8FD09}" dt="2022-09-27T06:14:23.876" v="2561" actId="1036"/>
          <ac:cxnSpMkLst>
            <pc:docMk/>
            <pc:sldMk cId="1325207921" sldId="374"/>
            <ac:cxnSpMk id="10" creationId="{00000000-0000-0000-0000-000000000000}"/>
          </ac:cxnSpMkLst>
        </pc:cxnChg>
      </pc:sldChg>
      <pc:sldChg chg="add del">
        <pc:chgData name="Dimitris Kalogeropoulos" userId="8051f85cc89d30cb" providerId="LiveId" clId="{3C614485-052B-40BF-AB7E-960708E8FD09}" dt="2022-09-27T06:19:49.750" v="2638" actId="2696"/>
        <pc:sldMkLst>
          <pc:docMk/>
          <pc:sldMk cId="2240337841" sldId="376"/>
        </pc:sldMkLst>
      </pc:sldChg>
      <pc:sldChg chg="addSp delSp modSp add mod">
        <pc:chgData name="Dimitris Kalogeropoulos" userId="8051f85cc89d30cb" providerId="LiveId" clId="{3C614485-052B-40BF-AB7E-960708E8FD09}" dt="2022-09-28T05:44:22.765" v="3419" actId="207"/>
        <pc:sldMkLst>
          <pc:docMk/>
          <pc:sldMk cId="4285437048" sldId="376"/>
        </pc:sldMkLst>
        <pc:spChg chg="add mod">
          <ac:chgData name="Dimitris Kalogeropoulos" userId="8051f85cc89d30cb" providerId="LiveId" clId="{3C614485-052B-40BF-AB7E-960708E8FD09}" dt="2022-09-27T06:24:36.618" v="2717"/>
          <ac:spMkLst>
            <pc:docMk/>
            <pc:sldMk cId="4285437048" sldId="376"/>
            <ac:spMk id="3" creationId="{33AE3483-31F1-EC3D-6A49-04AEFE30F2BD}"/>
          </ac:spMkLst>
        </pc:spChg>
        <pc:spChg chg="mod">
          <ac:chgData name="Dimitris Kalogeropoulos" userId="8051f85cc89d30cb" providerId="LiveId" clId="{3C614485-052B-40BF-AB7E-960708E8FD09}" dt="2022-09-28T05:43:53.063" v="3414" actId="207"/>
          <ac:spMkLst>
            <pc:docMk/>
            <pc:sldMk cId="4285437048" sldId="376"/>
            <ac:spMk id="74" creationId="{00000000-0000-0000-0000-000000000000}"/>
          </ac:spMkLst>
        </pc:spChg>
        <pc:spChg chg="mod">
          <ac:chgData name="Dimitris Kalogeropoulos" userId="8051f85cc89d30cb" providerId="LiveId" clId="{3C614485-052B-40BF-AB7E-960708E8FD09}" dt="2022-09-28T05:44:22.765" v="3419" actId="207"/>
          <ac:spMkLst>
            <pc:docMk/>
            <pc:sldMk cId="4285437048" sldId="376"/>
            <ac:spMk id="95" creationId="{00000000-0000-0000-0000-000000000000}"/>
          </ac:spMkLst>
        </pc:spChg>
        <pc:spChg chg="mod">
          <ac:chgData name="Dimitris Kalogeropoulos" userId="8051f85cc89d30cb" providerId="LiveId" clId="{3C614485-052B-40BF-AB7E-960708E8FD09}" dt="2022-09-28T05:43:58.467" v="3416" actId="207"/>
          <ac:spMkLst>
            <pc:docMk/>
            <pc:sldMk cId="4285437048" sldId="376"/>
            <ac:spMk id="111" creationId="{00000000-0000-0000-0000-000000000000}"/>
          </ac:spMkLst>
        </pc:spChg>
        <pc:spChg chg="mod">
          <ac:chgData name="Dimitris Kalogeropoulos" userId="8051f85cc89d30cb" providerId="LiveId" clId="{3C614485-052B-40BF-AB7E-960708E8FD09}" dt="2022-09-28T05:44:01.772" v="3417" actId="1076"/>
          <ac:spMkLst>
            <pc:docMk/>
            <pc:sldMk cId="4285437048" sldId="376"/>
            <ac:spMk id="112" creationId="{00000000-0000-0000-0000-000000000000}"/>
          </ac:spMkLst>
        </pc:spChg>
        <pc:spChg chg="mod">
          <ac:chgData name="Dimitris Kalogeropoulos" userId="8051f85cc89d30cb" providerId="LiveId" clId="{3C614485-052B-40BF-AB7E-960708E8FD09}" dt="2022-09-28T05:43:53.063" v="3414" actId="207"/>
          <ac:spMkLst>
            <pc:docMk/>
            <pc:sldMk cId="4285437048" sldId="376"/>
            <ac:spMk id="113" creationId="{00000000-0000-0000-0000-000000000000}"/>
          </ac:spMkLst>
        </pc:spChg>
        <pc:spChg chg="mod">
          <ac:chgData name="Dimitris Kalogeropoulos" userId="8051f85cc89d30cb" providerId="LiveId" clId="{3C614485-052B-40BF-AB7E-960708E8FD09}" dt="2022-09-28T05:43:53.063" v="3414" actId="207"/>
          <ac:spMkLst>
            <pc:docMk/>
            <pc:sldMk cId="4285437048" sldId="376"/>
            <ac:spMk id="115" creationId="{00000000-0000-0000-0000-000000000000}"/>
          </ac:spMkLst>
        </pc:spChg>
        <pc:spChg chg="del">
          <ac:chgData name="Dimitris Kalogeropoulos" userId="8051f85cc89d30cb" providerId="LiveId" clId="{3C614485-052B-40BF-AB7E-960708E8FD09}" dt="2022-09-27T06:24:35.926" v="2716" actId="478"/>
          <ac:spMkLst>
            <pc:docMk/>
            <pc:sldMk cId="4285437048" sldId="376"/>
            <ac:spMk id="119" creationId="{00000000-0000-0000-0000-000000000000}"/>
          </ac:spMkLst>
        </pc:spChg>
        <pc:picChg chg="add mod">
          <ac:chgData name="Dimitris Kalogeropoulos" userId="8051f85cc89d30cb" providerId="LiveId" clId="{3C614485-052B-40BF-AB7E-960708E8FD09}" dt="2022-09-27T06:24:36.618" v="2717"/>
          <ac:picMkLst>
            <pc:docMk/>
            <pc:sldMk cId="4285437048" sldId="376"/>
            <ac:picMk id="6" creationId="{CA20E948-2B2D-0550-AFF4-A7A331BCD8E6}"/>
          </ac:picMkLst>
        </pc:picChg>
      </pc:sldChg>
      <pc:sldChg chg="addSp modSp add mod">
        <pc:chgData name="Dimitris Kalogeropoulos" userId="8051f85cc89d30cb" providerId="LiveId" clId="{3C614485-052B-40BF-AB7E-960708E8FD09}" dt="2022-09-29T03:48:03.406" v="3673" actId="1036"/>
        <pc:sldMkLst>
          <pc:docMk/>
          <pc:sldMk cId="1280548734" sldId="379"/>
        </pc:sldMkLst>
        <pc:spChg chg="mod">
          <ac:chgData name="Dimitris Kalogeropoulos" userId="8051f85cc89d30cb" providerId="LiveId" clId="{3C614485-052B-40BF-AB7E-960708E8FD09}" dt="2022-09-27T06:24:16.723" v="2712" actId="6549"/>
          <ac:spMkLst>
            <pc:docMk/>
            <pc:sldMk cId="1280548734" sldId="379"/>
            <ac:spMk id="2" creationId="{00000000-0000-0000-0000-000000000000}"/>
          </ac:spMkLst>
        </pc:spChg>
        <pc:spChg chg="mod">
          <ac:chgData name="Dimitris Kalogeropoulos" userId="8051f85cc89d30cb" providerId="LiveId" clId="{3C614485-052B-40BF-AB7E-960708E8FD09}" dt="2022-09-28T05:41:28.694" v="3385" actId="1035"/>
          <ac:spMkLst>
            <pc:docMk/>
            <pc:sldMk cId="1280548734" sldId="379"/>
            <ac:spMk id="3" creationId="{00000000-0000-0000-0000-000000000000}"/>
          </ac:spMkLst>
        </pc:spChg>
        <pc:spChg chg="mod">
          <ac:chgData name="Dimitris Kalogeropoulos" userId="8051f85cc89d30cb" providerId="LiveId" clId="{3C614485-052B-40BF-AB7E-960708E8FD09}" dt="2022-09-28T05:41:28.694" v="3385" actId="1035"/>
          <ac:spMkLst>
            <pc:docMk/>
            <pc:sldMk cId="1280548734" sldId="379"/>
            <ac:spMk id="5" creationId="{00000000-0000-0000-0000-000000000000}"/>
          </ac:spMkLst>
        </pc:spChg>
        <pc:spChg chg="mod">
          <ac:chgData name="Dimitris Kalogeropoulos" userId="8051f85cc89d30cb" providerId="LiveId" clId="{3C614485-052B-40BF-AB7E-960708E8FD09}" dt="2022-09-28T05:41:28.694" v="3385" actId="1035"/>
          <ac:spMkLst>
            <pc:docMk/>
            <pc:sldMk cId="1280548734" sldId="379"/>
            <ac:spMk id="9" creationId="{00000000-0000-0000-0000-000000000000}"/>
          </ac:spMkLst>
        </pc:spChg>
        <pc:spChg chg="mod">
          <ac:chgData name="Dimitris Kalogeropoulos" userId="8051f85cc89d30cb" providerId="LiveId" clId="{3C614485-052B-40BF-AB7E-960708E8FD09}" dt="2022-09-28T05:41:28.694" v="3385" actId="1035"/>
          <ac:spMkLst>
            <pc:docMk/>
            <pc:sldMk cId="1280548734" sldId="379"/>
            <ac:spMk id="11" creationId="{00000000-0000-0000-0000-000000000000}"/>
          </ac:spMkLst>
        </pc:spChg>
        <pc:spChg chg="add mod">
          <ac:chgData name="Dimitris Kalogeropoulos" userId="8051f85cc89d30cb" providerId="LiveId" clId="{3C614485-052B-40BF-AB7E-960708E8FD09}" dt="2022-09-29T03:48:03.406" v="3673" actId="1036"/>
          <ac:spMkLst>
            <pc:docMk/>
            <pc:sldMk cId="1280548734" sldId="379"/>
            <ac:spMk id="13" creationId="{A8D8F6F4-4050-D642-2DD9-D9F8C68F3213}"/>
          </ac:spMkLst>
        </pc:spChg>
        <pc:picChg chg="mod">
          <ac:chgData name="Dimitris Kalogeropoulos" userId="8051f85cc89d30cb" providerId="LiveId" clId="{3C614485-052B-40BF-AB7E-960708E8FD09}" dt="2022-09-28T05:41:28.694" v="3385" actId="1035"/>
          <ac:picMkLst>
            <pc:docMk/>
            <pc:sldMk cId="1280548734" sldId="379"/>
            <ac:picMk id="4" creationId="{00000000-0000-0000-0000-000000000000}"/>
          </ac:picMkLst>
        </pc:picChg>
        <pc:picChg chg="mod">
          <ac:chgData name="Dimitris Kalogeropoulos" userId="8051f85cc89d30cb" providerId="LiveId" clId="{3C614485-052B-40BF-AB7E-960708E8FD09}" dt="2022-09-28T05:41:28.694" v="3385" actId="1035"/>
          <ac:picMkLst>
            <pc:docMk/>
            <pc:sldMk cId="1280548734" sldId="379"/>
            <ac:picMk id="6" creationId="{00000000-0000-0000-0000-000000000000}"/>
          </ac:picMkLst>
        </pc:picChg>
        <pc:picChg chg="mod">
          <ac:chgData name="Dimitris Kalogeropoulos" userId="8051f85cc89d30cb" providerId="LiveId" clId="{3C614485-052B-40BF-AB7E-960708E8FD09}" dt="2022-09-28T05:41:28.694" v="3385" actId="1035"/>
          <ac:picMkLst>
            <pc:docMk/>
            <pc:sldMk cId="1280548734" sldId="379"/>
            <ac:picMk id="7" creationId="{00000000-0000-0000-0000-000000000000}"/>
          </ac:picMkLst>
        </pc:picChg>
        <pc:picChg chg="mod">
          <ac:chgData name="Dimitris Kalogeropoulos" userId="8051f85cc89d30cb" providerId="LiveId" clId="{3C614485-052B-40BF-AB7E-960708E8FD09}" dt="2022-09-28T05:41:28.694" v="3385" actId="1035"/>
          <ac:picMkLst>
            <pc:docMk/>
            <pc:sldMk cId="1280548734" sldId="379"/>
            <ac:picMk id="8" creationId="{00000000-0000-0000-0000-000000000000}"/>
          </ac:picMkLst>
        </pc:picChg>
        <pc:picChg chg="mod">
          <ac:chgData name="Dimitris Kalogeropoulos" userId="8051f85cc89d30cb" providerId="LiveId" clId="{3C614485-052B-40BF-AB7E-960708E8FD09}" dt="2022-09-27T06:24:28.540" v="2715" actId="1076"/>
          <ac:picMkLst>
            <pc:docMk/>
            <pc:sldMk cId="1280548734" sldId="379"/>
            <ac:picMk id="10" creationId="{00000000-0000-0000-0000-000000000000}"/>
          </ac:picMkLst>
        </pc:picChg>
        <pc:picChg chg="mod">
          <ac:chgData name="Dimitris Kalogeropoulos" userId="8051f85cc89d30cb" providerId="LiveId" clId="{3C614485-052B-40BF-AB7E-960708E8FD09}" dt="2022-09-28T05:41:28.694" v="3385" actId="1035"/>
          <ac:picMkLst>
            <pc:docMk/>
            <pc:sldMk cId="1280548734" sldId="379"/>
            <ac:picMk id="12" creationId="{00000000-0000-0000-0000-000000000000}"/>
          </ac:picMkLst>
        </pc:picChg>
        <pc:picChg chg="add mod">
          <ac:chgData name="Dimitris Kalogeropoulos" userId="8051f85cc89d30cb" providerId="LiveId" clId="{3C614485-052B-40BF-AB7E-960708E8FD09}" dt="2022-09-29T03:48:03.406" v="3673" actId="1036"/>
          <ac:picMkLst>
            <pc:docMk/>
            <pc:sldMk cId="1280548734" sldId="379"/>
            <ac:picMk id="14" creationId="{8FDEDF97-B3CF-00A1-F1E2-50D855468352}"/>
          </ac:picMkLst>
        </pc:picChg>
      </pc:sldChg>
      <pc:sldChg chg="addSp delSp modSp add mod">
        <pc:chgData name="Dimitris Kalogeropoulos" userId="8051f85cc89d30cb" providerId="LiveId" clId="{3C614485-052B-40BF-AB7E-960708E8FD09}" dt="2022-09-28T05:10:28.405" v="3271" actId="2711"/>
        <pc:sldMkLst>
          <pc:docMk/>
          <pc:sldMk cId="3819146984" sldId="381"/>
        </pc:sldMkLst>
        <pc:spChg chg="mod">
          <ac:chgData name="Dimitris Kalogeropoulos" userId="8051f85cc89d30cb" providerId="LiveId" clId="{3C614485-052B-40BF-AB7E-960708E8FD09}" dt="2022-09-27T09:10:24.436" v="3254" actId="20577"/>
          <ac:spMkLst>
            <pc:docMk/>
            <pc:sldMk cId="3819146984" sldId="381"/>
            <ac:spMk id="2" creationId="{00000000-0000-0000-0000-000000000000}"/>
          </ac:spMkLst>
        </pc:spChg>
        <pc:spChg chg="add del mod">
          <ac:chgData name="Dimitris Kalogeropoulos" userId="8051f85cc89d30cb" providerId="LiveId" clId="{3C614485-052B-40BF-AB7E-960708E8FD09}" dt="2022-09-28T05:10:28.405" v="3271" actId="2711"/>
          <ac:spMkLst>
            <pc:docMk/>
            <pc:sldMk cId="3819146984" sldId="381"/>
            <ac:spMk id="3" creationId="{00000000-0000-0000-0000-000000000000}"/>
          </ac:spMkLst>
        </pc:spChg>
        <pc:spChg chg="add mod">
          <ac:chgData name="Dimitris Kalogeropoulos" userId="8051f85cc89d30cb" providerId="LiveId" clId="{3C614485-052B-40BF-AB7E-960708E8FD09}" dt="2022-09-27T04:57:22.630" v="405"/>
          <ac:spMkLst>
            <pc:docMk/>
            <pc:sldMk cId="3819146984" sldId="381"/>
            <ac:spMk id="4" creationId="{953C4260-A210-8BE0-9AB1-D1C2BC6ED0DC}"/>
          </ac:spMkLst>
        </pc:spChg>
        <pc:spChg chg="mod">
          <ac:chgData name="Dimitris Kalogeropoulos" userId="8051f85cc89d30cb" providerId="LiveId" clId="{3C614485-052B-40BF-AB7E-960708E8FD09}" dt="2022-09-27T05:00:02.908" v="439" actId="1076"/>
          <ac:spMkLst>
            <pc:docMk/>
            <pc:sldMk cId="3819146984" sldId="381"/>
            <ac:spMk id="6" creationId="{00000000-0000-0000-0000-000000000000}"/>
          </ac:spMkLst>
        </pc:spChg>
        <pc:graphicFrameChg chg="add del">
          <ac:chgData name="Dimitris Kalogeropoulos" userId="8051f85cc89d30cb" providerId="LiveId" clId="{3C614485-052B-40BF-AB7E-960708E8FD09}" dt="2022-09-27T09:06:13.154" v="3216" actId="26606"/>
          <ac:graphicFrameMkLst>
            <pc:docMk/>
            <pc:sldMk cId="3819146984" sldId="381"/>
            <ac:graphicFrameMk id="9" creationId="{8AE121D1-4C48-4F63-06B7-CBF5F0722EAD}"/>
          </ac:graphicFrameMkLst>
        </pc:graphicFrameChg>
        <pc:graphicFrameChg chg="add del">
          <ac:chgData name="Dimitris Kalogeropoulos" userId="8051f85cc89d30cb" providerId="LiveId" clId="{3C614485-052B-40BF-AB7E-960708E8FD09}" dt="2022-09-27T09:06:27.067" v="3218" actId="26606"/>
          <ac:graphicFrameMkLst>
            <pc:docMk/>
            <pc:sldMk cId="3819146984" sldId="381"/>
            <ac:graphicFrameMk id="10" creationId="{CCE1D65B-12FE-E11D-CC4A-0CB6F36F9EF0}"/>
          </ac:graphicFrameMkLst>
        </pc:graphicFrameChg>
        <pc:picChg chg="add mod">
          <ac:chgData name="Dimitris Kalogeropoulos" userId="8051f85cc89d30cb" providerId="LiveId" clId="{3C614485-052B-40BF-AB7E-960708E8FD09}" dt="2022-09-27T04:57:22.630" v="405"/>
          <ac:picMkLst>
            <pc:docMk/>
            <pc:sldMk cId="3819146984" sldId="381"/>
            <ac:picMk id="5" creationId="{350686C0-03AB-A9D5-010D-119269CCDE4F}"/>
          </ac:picMkLst>
        </pc:picChg>
        <pc:picChg chg="mod">
          <ac:chgData name="Dimitris Kalogeropoulos" userId="8051f85cc89d30cb" providerId="LiveId" clId="{3C614485-052B-40BF-AB7E-960708E8FD09}" dt="2022-09-27T04:59:47.944" v="434" actId="1076"/>
          <ac:picMkLst>
            <pc:docMk/>
            <pc:sldMk cId="3819146984" sldId="381"/>
            <ac:picMk id="7" creationId="{00000000-0000-0000-0000-000000000000}"/>
          </ac:picMkLst>
        </pc:picChg>
      </pc:sldChg>
      <pc:sldChg chg="addSp delSp modSp add mod">
        <pc:chgData name="Dimitris Kalogeropoulos" userId="8051f85cc89d30cb" providerId="LiveId" clId="{3C614485-052B-40BF-AB7E-960708E8FD09}" dt="2022-09-28T05:14:36.990" v="3316" actId="2711"/>
        <pc:sldMkLst>
          <pc:docMk/>
          <pc:sldMk cId="3802847409" sldId="382"/>
        </pc:sldMkLst>
        <pc:spChg chg="mod">
          <ac:chgData name="Dimitris Kalogeropoulos" userId="8051f85cc89d30cb" providerId="LiveId" clId="{3C614485-052B-40BF-AB7E-960708E8FD09}" dt="2022-09-27T05:34:41.238" v="1387" actId="6549"/>
          <ac:spMkLst>
            <pc:docMk/>
            <pc:sldMk cId="3802847409" sldId="382"/>
            <ac:spMk id="2" creationId="{00000000-0000-0000-0000-000000000000}"/>
          </ac:spMkLst>
        </pc:spChg>
        <pc:spChg chg="add del">
          <ac:chgData name="Dimitris Kalogeropoulos" userId="8051f85cc89d30cb" providerId="LiveId" clId="{3C614485-052B-40BF-AB7E-960708E8FD09}" dt="2022-09-27T04:58:02.498" v="413" actId="26606"/>
          <ac:spMkLst>
            <pc:docMk/>
            <pc:sldMk cId="3802847409" sldId="382"/>
            <ac:spMk id="3" creationId="{00000000-0000-0000-0000-000000000000}"/>
          </ac:spMkLst>
        </pc:spChg>
        <pc:spChg chg="mod">
          <ac:chgData name="Dimitris Kalogeropoulos" userId="8051f85cc89d30cb" providerId="LiveId" clId="{3C614485-052B-40BF-AB7E-960708E8FD09}" dt="2022-09-28T05:12:27.429" v="3290" actId="20577"/>
          <ac:spMkLst>
            <pc:docMk/>
            <pc:sldMk cId="3802847409" sldId="382"/>
            <ac:spMk id="4" creationId="{00000000-0000-0000-0000-000000000000}"/>
          </ac:spMkLst>
        </pc:spChg>
        <pc:spChg chg="mod">
          <ac:chgData name="Dimitris Kalogeropoulos" userId="8051f85cc89d30cb" providerId="LiveId" clId="{3C614485-052B-40BF-AB7E-960708E8FD09}" dt="2022-09-27T05:41:31.516" v="2100" actId="1076"/>
          <ac:spMkLst>
            <pc:docMk/>
            <pc:sldMk cId="3802847409" sldId="382"/>
            <ac:spMk id="5" creationId="{00000000-0000-0000-0000-000000000000}"/>
          </ac:spMkLst>
        </pc:spChg>
        <pc:spChg chg="add mod">
          <ac:chgData name="Dimitris Kalogeropoulos" userId="8051f85cc89d30cb" providerId="LiveId" clId="{3C614485-052B-40BF-AB7E-960708E8FD09}" dt="2022-09-27T04:57:29.876" v="406"/>
          <ac:spMkLst>
            <pc:docMk/>
            <pc:sldMk cId="3802847409" sldId="382"/>
            <ac:spMk id="7" creationId="{E61E24D8-52D1-4450-B41A-6923F0C12892}"/>
          </ac:spMkLst>
        </pc:spChg>
        <pc:graphicFrameChg chg="add del">
          <ac:chgData name="Dimitris Kalogeropoulos" userId="8051f85cc89d30cb" providerId="LiveId" clId="{3C614485-052B-40BF-AB7E-960708E8FD09}" dt="2022-09-27T04:57:56.874" v="408" actId="26606"/>
          <ac:graphicFrameMkLst>
            <pc:docMk/>
            <pc:sldMk cId="3802847409" sldId="382"/>
            <ac:graphicFrameMk id="10" creationId="{83E09596-A3E7-D3DD-A085-5C725DB7F14A}"/>
          </ac:graphicFrameMkLst>
        </pc:graphicFrameChg>
        <pc:graphicFrameChg chg="add del">
          <ac:chgData name="Dimitris Kalogeropoulos" userId="8051f85cc89d30cb" providerId="LiveId" clId="{3C614485-052B-40BF-AB7E-960708E8FD09}" dt="2022-09-27T04:57:59.131" v="410" actId="26606"/>
          <ac:graphicFrameMkLst>
            <pc:docMk/>
            <pc:sldMk cId="3802847409" sldId="382"/>
            <ac:graphicFrameMk id="12" creationId="{0A4C3996-50CD-85FC-03D1-0266BFF01264}"/>
          </ac:graphicFrameMkLst>
        </pc:graphicFrameChg>
        <pc:graphicFrameChg chg="add del">
          <ac:chgData name="Dimitris Kalogeropoulos" userId="8051f85cc89d30cb" providerId="LiveId" clId="{3C614485-052B-40BF-AB7E-960708E8FD09}" dt="2022-09-27T04:58:02.483" v="412" actId="26606"/>
          <ac:graphicFrameMkLst>
            <pc:docMk/>
            <pc:sldMk cId="3802847409" sldId="382"/>
            <ac:graphicFrameMk id="14" creationId="{7D061F44-709E-EF0D-D3FE-3B0A0A5EC426}"/>
          </ac:graphicFrameMkLst>
        </pc:graphicFrameChg>
        <pc:graphicFrameChg chg="add mod modGraphic">
          <ac:chgData name="Dimitris Kalogeropoulos" userId="8051f85cc89d30cb" providerId="LiveId" clId="{3C614485-052B-40BF-AB7E-960708E8FD09}" dt="2022-09-28T05:14:36.990" v="3316" actId="2711"/>
          <ac:graphicFrameMkLst>
            <pc:docMk/>
            <pc:sldMk cId="3802847409" sldId="382"/>
            <ac:graphicFrameMk id="16" creationId="{83E09596-A3E7-D3DD-A085-5C725DB7F14A}"/>
          </ac:graphicFrameMkLst>
        </pc:graphicFrameChg>
        <pc:picChg chg="mod">
          <ac:chgData name="Dimitris Kalogeropoulos" userId="8051f85cc89d30cb" providerId="LiveId" clId="{3C614485-052B-40BF-AB7E-960708E8FD09}" dt="2022-09-27T05:41:34.906" v="2101" actId="1076"/>
          <ac:picMkLst>
            <pc:docMk/>
            <pc:sldMk cId="3802847409" sldId="382"/>
            <ac:picMk id="6" creationId="{00000000-0000-0000-0000-000000000000}"/>
          </ac:picMkLst>
        </pc:picChg>
        <pc:picChg chg="add mod">
          <ac:chgData name="Dimitris Kalogeropoulos" userId="8051f85cc89d30cb" providerId="LiveId" clId="{3C614485-052B-40BF-AB7E-960708E8FD09}" dt="2022-09-27T04:57:29.876" v="406"/>
          <ac:picMkLst>
            <pc:docMk/>
            <pc:sldMk cId="3802847409" sldId="382"/>
            <ac:picMk id="8" creationId="{45B1F524-F587-C045-D7DE-7C23E39EFBE5}"/>
          </ac:picMkLst>
        </pc:picChg>
      </pc:sldChg>
      <pc:sldChg chg="add del">
        <pc:chgData name="Dimitris Kalogeropoulos" userId="8051f85cc89d30cb" providerId="LiveId" clId="{3C614485-052B-40BF-AB7E-960708E8FD09}" dt="2022-09-27T05:13:35.302" v="901" actId="47"/>
        <pc:sldMkLst>
          <pc:docMk/>
          <pc:sldMk cId="3558048457" sldId="383"/>
        </pc:sldMkLst>
      </pc:sldChg>
      <pc:sldChg chg="addSp delSp modSp add mod ord">
        <pc:chgData name="Dimitris Kalogeropoulos" userId="8051f85cc89d30cb" providerId="LiveId" clId="{3C614485-052B-40BF-AB7E-960708E8FD09}" dt="2022-09-29T03:48:23.786" v="3677"/>
        <pc:sldMkLst>
          <pc:docMk/>
          <pc:sldMk cId="647357256" sldId="391"/>
        </pc:sldMkLst>
        <pc:spChg chg="add mod">
          <ac:chgData name="Dimitris Kalogeropoulos" userId="8051f85cc89d30cb" providerId="LiveId" clId="{3C614485-052B-40BF-AB7E-960708E8FD09}" dt="2022-09-29T03:48:08.627" v="3675"/>
          <ac:spMkLst>
            <pc:docMk/>
            <pc:sldMk cId="647357256" sldId="391"/>
            <ac:spMk id="7" creationId="{FC8DA73A-BB4D-2F82-7374-A15BAFD2E945}"/>
          </ac:spMkLst>
        </pc:spChg>
        <pc:spChg chg="del">
          <ac:chgData name="Dimitris Kalogeropoulos" userId="8051f85cc89d30cb" providerId="LiveId" clId="{3C614485-052B-40BF-AB7E-960708E8FD09}" dt="2022-09-29T03:48:07.813" v="3674" actId="478"/>
          <ac:spMkLst>
            <pc:docMk/>
            <pc:sldMk cId="647357256" sldId="391"/>
            <ac:spMk id="8" creationId="{EC776F70-D4E4-DF95-6A64-B5D58A846F3D}"/>
          </ac:spMkLst>
        </pc:spChg>
        <pc:picChg chg="del">
          <ac:chgData name="Dimitris Kalogeropoulos" userId="8051f85cc89d30cb" providerId="LiveId" clId="{3C614485-052B-40BF-AB7E-960708E8FD09}" dt="2022-09-29T03:48:07.813" v="3674" actId="478"/>
          <ac:picMkLst>
            <pc:docMk/>
            <pc:sldMk cId="647357256" sldId="391"/>
            <ac:picMk id="5" creationId="{F9BC3528-5334-5564-EF24-31324F944F08}"/>
          </ac:picMkLst>
        </pc:picChg>
        <pc:picChg chg="add mod">
          <ac:chgData name="Dimitris Kalogeropoulos" userId="8051f85cc89d30cb" providerId="LiveId" clId="{3C614485-052B-40BF-AB7E-960708E8FD09}" dt="2022-09-29T03:48:08.627" v="3675"/>
          <ac:picMkLst>
            <pc:docMk/>
            <pc:sldMk cId="647357256" sldId="391"/>
            <ac:picMk id="10" creationId="{58939D8B-54A8-C599-0F95-401646B29CC5}"/>
          </ac:picMkLst>
        </pc:picChg>
      </pc:sldChg>
      <pc:sldChg chg="addSp delSp modSp add mod">
        <pc:chgData name="Dimitris Kalogeropoulos" userId="8051f85cc89d30cb" providerId="LiveId" clId="{3C614485-052B-40BF-AB7E-960708E8FD09}" dt="2022-09-28T05:35:08.522" v="3349" actId="207"/>
        <pc:sldMkLst>
          <pc:docMk/>
          <pc:sldMk cId="2507355801" sldId="392"/>
        </pc:sldMkLst>
        <pc:spChg chg="add del mod">
          <ac:chgData name="Dimitris Kalogeropoulos" userId="8051f85cc89d30cb" providerId="LiveId" clId="{3C614485-052B-40BF-AB7E-960708E8FD09}" dt="2022-09-27T06:23:36.754" v="2697"/>
          <ac:spMkLst>
            <pc:docMk/>
            <pc:sldMk cId="2507355801" sldId="392"/>
            <ac:spMk id="3" creationId="{150D8625-382C-A09D-B2CF-E6A965AD25ED}"/>
          </ac:spMkLst>
        </pc:spChg>
        <pc:spChg chg="add mod">
          <ac:chgData name="Dimitris Kalogeropoulos" userId="8051f85cc89d30cb" providerId="LiveId" clId="{3C614485-052B-40BF-AB7E-960708E8FD09}" dt="2022-09-27T06:23:41.570" v="2699"/>
          <ac:spMkLst>
            <pc:docMk/>
            <pc:sldMk cId="2507355801" sldId="392"/>
            <ac:spMk id="6" creationId="{C6B3125B-77E7-3C7B-B326-B878ABEB6B0D}"/>
          </ac:spMkLst>
        </pc:spChg>
        <pc:spChg chg="mod">
          <ac:chgData name="Dimitris Kalogeropoulos" userId="8051f85cc89d30cb" providerId="LiveId" clId="{3C614485-052B-40BF-AB7E-960708E8FD09}" dt="2022-09-28T05:35:08.522" v="3349" actId="207"/>
          <ac:spMkLst>
            <pc:docMk/>
            <pc:sldMk cId="2507355801" sldId="392"/>
            <ac:spMk id="36" creationId="{00000000-0000-0000-0000-000000000000}"/>
          </ac:spMkLst>
        </pc:spChg>
        <pc:spChg chg="del">
          <ac:chgData name="Dimitris Kalogeropoulos" userId="8051f85cc89d30cb" providerId="LiveId" clId="{3C614485-052B-40BF-AB7E-960708E8FD09}" dt="2022-09-27T06:23:40.428" v="2698" actId="478"/>
          <ac:spMkLst>
            <pc:docMk/>
            <pc:sldMk cId="2507355801" sldId="392"/>
            <ac:spMk id="49" creationId="{00000000-0000-0000-0000-000000000000}"/>
          </ac:spMkLst>
        </pc:spChg>
        <pc:graphicFrameChg chg="modGraphic">
          <ac:chgData name="Dimitris Kalogeropoulos" userId="8051f85cc89d30cb" providerId="LiveId" clId="{3C614485-052B-40BF-AB7E-960708E8FD09}" dt="2022-09-28T05:34:46.372" v="3348" actId="207"/>
          <ac:graphicFrameMkLst>
            <pc:docMk/>
            <pc:sldMk cId="2507355801" sldId="392"/>
            <ac:graphicFrameMk id="5" creationId="{00000000-0000-0000-0000-000000000000}"/>
          </ac:graphicFrameMkLst>
        </pc:graphicFrameChg>
        <pc:picChg chg="add del mod">
          <ac:chgData name="Dimitris Kalogeropoulos" userId="8051f85cc89d30cb" providerId="LiveId" clId="{3C614485-052B-40BF-AB7E-960708E8FD09}" dt="2022-09-27T06:23:36.754" v="2697"/>
          <ac:picMkLst>
            <pc:docMk/>
            <pc:sldMk cId="2507355801" sldId="392"/>
            <ac:picMk id="4" creationId="{C82D1830-57B4-5F3A-F59E-884944C8F81E}"/>
          </ac:picMkLst>
        </pc:picChg>
        <pc:picChg chg="add mod">
          <ac:chgData name="Dimitris Kalogeropoulos" userId="8051f85cc89d30cb" providerId="LiveId" clId="{3C614485-052B-40BF-AB7E-960708E8FD09}" dt="2022-09-27T06:23:41.570" v="2699"/>
          <ac:picMkLst>
            <pc:docMk/>
            <pc:sldMk cId="2507355801" sldId="392"/>
            <ac:picMk id="7" creationId="{69851043-03DD-F111-920B-C64011D7CACE}"/>
          </ac:picMkLst>
        </pc:picChg>
      </pc:sldChg>
      <pc:sldChg chg="addSp delSp modSp add mod">
        <pc:chgData name="Dimitris Kalogeropoulos" userId="8051f85cc89d30cb" providerId="LiveId" clId="{3C614485-052B-40BF-AB7E-960708E8FD09}" dt="2022-09-27T06:23:55.241" v="2702"/>
        <pc:sldMkLst>
          <pc:docMk/>
          <pc:sldMk cId="2388497353" sldId="393"/>
        </pc:sldMkLst>
        <pc:spChg chg="add mod">
          <ac:chgData name="Dimitris Kalogeropoulos" userId="8051f85cc89d30cb" providerId="LiveId" clId="{3C614485-052B-40BF-AB7E-960708E8FD09}" dt="2022-09-27T06:23:55.241" v="2702"/>
          <ac:spMkLst>
            <pc:docMk/>
            <pc:sldMk cId="2388497353" sldId="393"/>
            <ac:spMk id="3" creationId="{FAE027AE-90BB-118D-24A1-49878724D4C1}"/>
          </ac:spMkLst>
        </pc:spChg>
        <pc:spChg chg="del">
          <ac:chgData name="Dimitris Kalogeropoulos" userId="8051f85cc89d30cb" providerId="LiveId" clId="{3C614485-052B-40BF-AB7E-960708E8FD09}" dt="2022-09-27T06:23:54.460" v="2701" actId="478"/>
          <ac:spMkLst>
            <pc:docMk/>
            <pc:sldMk cId="2388497353" sldId="393"/>
            <ac:spMk id="25" creationId="{00000000-0000-0000-0000-000000000000}"/>
          </ac:spMkLst>
        </pc:spChg>
        <pc:spChg chg="mod">
          <ac:chgData name="Dimitris Kalogeropoulos" userId="8051f85cc89d30cb" providerId="LiveId" clId="{3C614485-052B-40BF-AB7E-960708E8FD09}" dt="2022-09-27T06:06:38.822" v="2526" actId="207"/>
          <ac:spMkLst>
            <pc:docMk/>
            <pc:sldMk cId="2388497353" sldId="393"/>
            <ac:spMk id="33" creationId="{00000000-0000-0000-0000-000000000000}"/>
          </ac:spMkLst>
        </pc:spChg>
        <pc:picChg chg="add mod">
          <ac:chgData name="Dimitris Kalogeropoulos" userId="8051f85cc89d30cb" providerId="LiveId" clId="{3C614485-052B-40BF-AB7E-960708E8FD09}" dt="2022-09-27T06:23:55.241" v="2702"/>
          <ac:picMkLst>
            <pc:docMk/>
            <pc:sldMk cId="2388497353" sldId="393"/>
            <ac:picMk id="4" creationId="{653F148B-7121-988A-4829-EA52842DF83C}"/>
          </ac:picMkLst>
        </pc:picChg>
      </pc:sldChg>
      <pc:sldChg chg="addSp delSp modSp add mod">
        <pc:chgData name="Dimitris Kalogeropoulos" userId="8051f85cc89d30cb" providerId="LiveId" clId="{3C614485-052B-40BF-AB7E-960708E8FD09}" dt="2022-09-27T09:09:54.768" v="3249" actId="20577"/>
        <pc:sldMkLst>
          <pc:docMk/>
          <pc:sldMk cId="3554138994" sldId="397"/>
        </pc:sldMkLst>
        <pc:spChg chg="mod">
          <ac:chgData name="Dimitris Kalogeropoulos" userId="8051f85cc89d30cb" providerId="LiveId" clId="{3C614485-052B-40BF-AB7E-960708E8FD09}" dt="2022-09-27T08:55:42.868" v="3015" actId="6549"/>
          <ac:spMkLst>
            <pc:docMk/>
            <pc:sldMk cId="3554138994" sldId="397"/>
            <ac:spMk id="2" creationId="{00000000-0000-0000-0000-000000000000}"/>
          </ac:spMkLst>
        </pc:spChg>
        <pc:spChg chg="del mod">
          <ac:chgData name="Dimitris Kalogeropoulos" userId="8051f85cc89d30cb" providerId="LiveId" clId="{3C614485-052B-40BF-AB7E-960708E8FD09}" dt="2022-09-27T08:58:34.092" v="3039" actId="26606"/>
          <ac:spMkLst>
            <pc:docMk/>
            <pc:sldMk cId="3554138994" sldId="397"/>
            <ac:spMk id="3" creationId="{00000000-0000-0000-0000-000000000000}"/>
          </ac:spMkLst>
        </pc:spChg>
        <pc:spChg chg="mod">
          <ac:chgData name="Dimitris Kalogeropoulos" userId="8051f85cc89d30cb" providerId="LiveId" clId="{3C614485-052B-40BF-AB7E-960708E8FD09}" dt="2022-09-27T09:04:39.830" v="3192" actId="20577"/>
          <ac:spMkLst>
            <pc:docMk/>
            <pc:sldMk cId="3554138994" sldId="397"/>
            <ac:spMk id="4" creationId="{00000000-0000-0000-0000-000000000000}"/>
          </ac:spMkLst>
        </pc:spChg>
        <pc:spChg chg="add del">
          <ac:chgData name="Dimitris Kalogeropoulos" userId="8051f85cc89d30cb" providerId="LiveId" clId="{3C614485-052B-40BF-AB7E-960708E8FD09}" dt="2022-09-27T04:51:19.496" v="303" actId="478"/>
          <ac:spMkLst>
            <pc:docMk/>
            <pc:sldMk cId="3554138994" sldId="397"/>
            <ac:spMk id="5" creationId="{FA47D9A9-DD85-F437-E9E0-353DF3CD2D93}"/>
          </ac:spMkLst>
        </pc:spChg>
        <pc:spChg chg="add del mod">
          <ac:chgData name="Dimitris Kalogeropoulos" userId="8051f85cc89d30cb" providerId="LiveId" clId="{3C614485-052B-40BF-AB7E-960708E8FD09}" dt="2022-09-27T05:01:09.658" v="441" actId="478"/>
          <ac:spMkLst>
            <pc:docMk/>
            <pc:sldMk cId="3554138994" sldId="397"/>
            <ac:spMk id="9" creationId="{B400B2B0-723C-9FAD-928A-5597A0793FD5}"/>
          </ac:spMkLst>
        </pc:spChg>
        <pc:spChg chg="add del mod">
          <ac:chgData name="Dimitris Kalogeropoulos" userId="8051f85cc89d30cb" providerId="LiveId" clId="{3C614485-052B-40BF-AB7E-960708E8FD09}" dt="2022-09-27T05:01:09.658" v="441" actId="478"/>
          <ac:spMkLst>
            <pc:docMk/>
            <pc:sldMk cId="3554138994" sldId="397"/>
            <ac:spMk id="10" creationId="{A92EC355-1648-60B2-E90A-6BA8290A1B6C}"/>
          </ac:spMkLst>
        </pc:spChg>
        <pc:spChg chg="add mod">
          <ac:chgData name="Dimitris Kalogeropoulos" userId="8051f85cc89d30cb" providerId="LiveId" clId="{3C614485-052B-40BF-AB7E-960708E8FD09}" dt="2022-09-27T04:56:17.762" v="341"/>
          <ac:spMkLst>
            <pc:docMk/>
            <pc:sldMk cId="3554138994" sldId="397"/>
            <ac:spMk id="11" creationId="{67D35C29-CBA4-0075-5C9C-89535ADFE634}"/>
          </ac:spMkLst>
        </pc:spChg>
        <pc:spChg chg="add del mod">
          <ac:chgData name="Dimitris Kalogeropoulos" userId="8051f85cc89d30cb" providerId="LiveId" clId="{3C614485-052B-40BF-AB7E-960708E8FD09}" dt="2022-09-27T05:02:32.281" v="446" actId="478"/>
          <ac:spMkLst>
            <pc:docMk/>
            <pc:sldMk cId="3554138994" sldId="397"/>
            <ac:spMk id="15" creationId="{8233CB59-3E5D-0D33-0C67-2993B054AE9D}"/>
          </ac:spMkLst>
        </pc:spChg>
        <pc:spChg chg="add mod ord">
          <ac:chgData name="Dimitris Kalogeropoulos" userId="8051f85cc89d30cb" providerId="LiveId" clId="{3C614485-052B-40BF-AB7E-960708E8FD09}" dt="2022-09-27T09:02:12.889" v="3138" actId="1035"/>
          <ac:spMkLst>
            <pc:docMk/>
            <pc:sldMk cId="3554138994" sldId="397"/>
            <ac:spMk id="16" creationId="{9064EDE8-2FDB-D618-E226-ECFC0AC2758A}"/>
          </ac:spMkLst>
        </pc:spChg>
        <pc:spChg chg="add mod">
          <ac:chgData name="Dimitris Kalogeropoulos" userId="8051f85cc89d30cb" providerId="LiveId" clId="{3C614485-052B-40BF-AB7E-960708E8FD09}" dt="2022-09-27T09:02:12.889" v="3138" actId="1035"/>
          <ac:spMkLst>
            <pc:docMk/>
            <pc:sldMk cId="3554138994" sldId="397"/>
            <ac:spMk id="17" creationId="{DEF98CDA-5974-979B-32D3-D4EF85E0FB2C}"/>
          </ac:spMkLst>
        </pc:spChg>
        <pc:graphicFrameChg chg="del modGraphic">
          <ac:chgData name="Dimitris Kalogeropoulos" userId="8051f85cc89d30cb" providerId="LiveId" clId="{3C614485-052B-40BF-AB7E-960708E8FD09}" dt="2022-09-27T04:52:06.721" v="313" actId="478"/>
          <ac:graphicFrameMkLst>
            <pc:docMk/>
            <pc:sldMk cId="3554138994" sldId="397"/>
            <ac:graphicFrameMk id="6" creationId="{00000000-0000-0000-0000-000000000000}"/>
          </ac:graphicFrameMkLst>
        </pc:graphicFrameChg>
        <pc:graphicFrameChg chg="mod modGraphic">
          <ac:chgData name="Dimitris Kalogeropoulos" userId="8051f85cc89d30cb" providerId="LiveId" clId="{3C614485-052B-40BF-AB7E-960708E8FD09}" dt="2022-09-27T09:09:54.768" v="3249" actId="20577"/>
          <ac:graphicFrameMkLst>
            <pc:docMk/>
            <pc:sldMk cId="3554138994" sldId="397"/>
            <ac:graphicFrameMk id="8" creationId="{00000000-0000-0000-0000-000000000000}"/>
          </ac:graphicFrameMkLst>
        </pc:graphicFrameChg>
        <pc:graphicFrameChg chg="add mod modGraphic">
          <ac:chgData name="Dimitris Kalogeropoulos" userId="8051f85cc89d30cb" providerId="LiveId" clId="{3C614485-052B-40BF-AB7E-960708E8FD09}" dt="2022-09-27T09:05:32.703" v="3214" actId="20577"/>
          <ac:graphicFrameMkLst>
            <pc:docMk/>
            <pc:sldMk cId="3554138994" sldId="397"/>
            <ac:graphicFrameMk id="19" creationId="{A785D0DF-F93E-237B-3A5D-C021E51E229F}"/>
          </ac:graphicFrameMkLst>
        </pc:graphicFrameChg>
        <pc:picChg chg="add mod">
          <ac:chgData name="Dimitris Kalogeropoulos" userId="8051f85cc89d30cb" providerId="LiveId" clId="{3C614485-052B-40BF-AB7E-960708E8FD09}" dt="2022-09-27T08:58:46.209" v="3040" actId="27614"/>
          <ac:picMkLst>
            <pc:docMk/>
            <pc:sldMk cId="3554138994" sldId="397"/>
            <ac:picMk id="12" creationId="{36E066DA-FF2D-EB60-1B41-D0585E99D038}"/>
          </ac:picMkLst>
        </pc:picChg>
        <pc:cxnChg chg="add del">
          <ac:chgData name="Dimitris Kalogeropoulos" userId="8051f85cc89d30cb" providerId="LiveId" clId="{3C614485-052B-40BF-AB7E-960708E8FD09}" dt="2022-09-27T05:01:25.383" v="443" actId="478"/>
          <ac:cxnSpMkLst>
            <pc:docMk/>
            <pc:sldMk cId="3554138994" sldId="397"/>
            <ac:cxnSpMk id="14" creationId="{4D9EC5BF-CDF6-278B-C2DC-34349BC9BED0}"/>
          </ac:cxnSpMkLst>
        </pc:cxnChg>
      </pc:sldChg>
      <pc:sldChg chg="addSp modSp add mod">
        <pc:chgData name="Dimitris Kalogeropoulos" userId="8051f85cc89d30cb" providerId="LiveId" clId="{3C614485-052B-40BF-AB7E-960708E8FD09}" dt="2022-09-27T05:19:27.741" v="1077" actId="207"/>
        <pc:sldMkLst>
          <pc:docMk/>
          <pc:sldMk cId="3601742098" sldId="399"/>
        </pc:sldMkLst>
        <pc:spChg chg="add mod">
          <ac:chgData name="Dimitris Kalogeropoulos" userId="8051f85cc89d30cb" providerId="LiveId" clId="{3C614485-052B-40BF-AB7E-960708E8FD09}" dt="2022-09-27T05:15:03.785" v="907"/>
          <ac:spMkLst>
            <pc:docMk/>
            <pc:sldMk cId="3601742098" sldId="399"/>
            <ac:spMk id="3" creationId="{22D984E1-95FA-25E1-446F-15AD3A0A3019}"/>
          </ac:spMkLst>
        </pc:spChg>
        <pc:spChg chg="mod">
          <ac:chgData name="Dimitris Kalogeropoulos" userId="8051f85cc89d30cb" providerId="LiveId" clId="{3C614485-052B-40BF-AB7E-960708E8FD09}" dt="2022-09-27T05:19:27.741" v="1077" actId="207"/>
          <ac:spMkLst>
            <pc:docMk/>
            <pc:sldMk cId="3601742098" sldId="399"/>
            <ac:spMk id="9" creationId="{00000000-0000-0000-0000-000000000000}"/>
          </ac:spMkLst>
        </pc:spChg>
        <pc:graphicFrameChg chg="mod">
          <ac:chgData name="Dimitris Kalogeropoulos" userId="8051f85cc89d30cb" providerId="LiveId" clId="{3C614485-052B-40BF-AB7E-960708E8FD09}" dt="2022-09-27T05:14:44.450" v="905"/>
          <ac:graphicFrameMkLst>
            <pc:docMk/>
            <pc:sldMk cId="3601742098" sldId="399"/>
            <ac:graphicFrameMk id="8" creationId="{00000000-0000-0000-0000-000000000000}"/>
          </ac:graphicFrameMkLst>
        </pc:graphicFrameChg>
        <pc:picChg chg="add mod">
          <ac:chgData name="Dimitris Kalogeropoulos" userId="8051f85cc89d30cb" providerId="LiveId" clId="{3C614485-052B-40BF-AB7E-960708E8FD09}" dt="2022-09-27T05:15:03.785" v="907"/>
          <ac:picMkLst>
            <pc:docMk/>
            <pc:sldMk cId="3601742098" sldId="399"/>
            <ac:picMk id="4" creationId="{F6021BCA-836D-23ED-58DB-84CFFD971853}"/>
          </ac:picMkLst>
        </pc:picChg>
      </pc:sldChg>
      <pc:sldChg chg="modSp add mod">
        <pc:chgData name="Dimitris Kalogeropoulos" userId="8051f85cc89d30cb" providerId="LiveId" clId="{3C614485-052B-40BF-AB7E-960708E8FD09}" dt="2022-09-27T05:34:06.545" v="1385" actId="207"/>
        <pc:sldMkLst>
          <pc:docMk/>
          <pc:sldMk cId="2659805890" sldId="405"/>
        </pc:sldMkLst>
        <pc:spChg chg="mod">
          <ac:chgData name="Dimitris Kalogeropoulos" userId="8051f85cc89d30cb" providerId="LiveId" clId="{3C614485-052B-40BF-AB7E-960708E8FD09}" dt="2022-09-27T05:34:06.545" v="1385" actId="207"/>
          <ac:spMkLst>
            <pc:docMk/>
            <pc:sldMk cId="2659805890" sldId="405"/>
            <ac:spMk id="2" creationId="{00000000-0000-0000-0000-000000000000}"/>
          </ac:spMkLst>
        </pc:spChg>
      </pc:sldChg>
      <pc:sldChg chg="modSp add mod">
        <pc:chgData name="Dimitris Kalogeropoulos" userId="8051f85cc89d30cb" providerId="LiveId" clId="{3C614485-052B-40BF-AB7E-960708E8FD09}" dt="2022-09-27T08:54:00.753" v="2974" actId="20577"/>
        <pc:sldMkLst>
          <pc:docMk/>
          <pc:sldMk cId="1837796508" sldId="406"/>
        </pc:sldMkLst>
        <pc:spChg chg="mod">
          <ac:chgData name="Dimitris Kalogeropoulos" userId="8051f85cc89d30cb" providerId="LiveId" clId="{3C614485-052B-40BF-AB7E-960708E8FD09}" dt="2022-09-27T08:54:00.753" v="2974" actId="20577"/>
          <ac:spMkLst>
            <pc:docMk/>
            <pc:sldMk cId="1837796508" sldId="406"/>
            <ac:spMk id="2" creationId="{00000000-0000-0000-0000-000000000000}"/>
          </ac:spMkLst>
        </pc:spChg>
      </pc:sldChg>
      <pc:sldChg chg="modSp add mod">
        <pc:chgData name="Dimitris Kalogeropoulos" userId="8051f85cc89d30cb" providerId="LiveId" clId="{3C614485-052B-40BF-AB7E-960708E8FD09}" dt="2022-09-27T06:19:01.935" v="2636" actId="20577"/>
        <pc:sldMkLst>
          <pc:docMk/>
          <pc:sldMk cId="971777894" sldId="407"/>
        </pc:sldMkLst>
        <pc:spChg chg="mod">
          <ac:chgData name="Dimitris Kalogeropoulos" userId="8051f85cc89d30cb" providerId="LiveId" clId="{3C614485-052B-40BF-AB7E-960708E8FD09}" dt="2022-09-27T06:19:01.935" v="2636" actId="20577"/>
          <ac:spMkLst>
            <pc:docMk/>
            <pc:sldMk cId="971777894" sldId="407"/>
            <ac:spMk id="2" creationId="{00000000-0000-0000-0000-000000000000}"/>
          </ac:spMkLst>
        </pc:spChg>
      </pc:sldChg>
      <pc:sldChg chg="addSp delSp modSp new del mod ord">
        <pc:chgData name="Dimitris Kalogeropoulos" userId="8051f85cc89d30cb" providerId="LiveId" clId="{3C614485-052B-40BF-AB7E-960708E8FD09}" dt="2022-09-27T06:04:55.860" v="2523" actId="47"/>
        <pc:sldMkLst>
          <pc:docMk/>
          <pc:sldMk cId="3202773562" sldId="407"/>
        </pc:sldMkLst>
        <pc:spChg chg="del">
          <ac:chgData name="Dimitris Kalogeropoulos" userId="8051f85cc89d30cb" providerId="LiveId" clId="{3C614485-052B-40BF-AB7E-960708E8FD09}" dt="2022-09-27T05:45:48.442" v="2177" actId="478"/>
          <ac:spMkLst>
            <pc:docMk/>
            <pc:sldMk cId="3202773562" sldId="407"/>
            <ac:spMk id="3" creationId="{2D44220F-BDD3-81CB-D3FF-8E94929A7A70}"/>
          </ac:spMkLst>
        </pc:spChg>
        <pc:spChg chg="add del mod">
          <ac:chgData name="Dimitris Kalogeropoulos" userId="8051f85cc89d30cb" providerId="LiveId" clId="{3C614485-052B-40BF-AB7E-960708E8FD09}" dt="2022-09-27T05:46:19.416" v="2182" actId="21"/>
          <ac:spMkLst>
            <pc:docMk/>
            <pc:sldMk cId="3202773562" sldId="407"/>
            <ac:spMk id="4" creationId="{98638974-E43C-17C2-9808-132B98EE643B}"/>
          </ac:spMkLst>
        </pc:spChg>
        <pc:spChg chg="add del mod">
          <ac:chgData name="Dimitris Kalogeropoulos" userId="8051f85cc89d30cb" providerId="LiveId" clId="{3C614485-052B-40BF-AB7E-960708E8FD09}" dt="2022-09-27T05:46:19.416" v="2182" actId="21"/>
          <ac:spMkLst>
            <pc:docMk/>
            <pc:sldMk cId="3202773562" sldId="407"/>
            <ac:spMk id="5" creationId="{B8CD73EA-D8AF-05EB-C667-BDE70D2E6555}"/>
          </ac:spMkLst>
        </pc:spChg>
        <pc:spChg chg="add del mod">
          <ac:chgData name="Dimitris Kalogeropoulos" userId="8051f85cc89d30cb" providerId="LiveId" clId="{3C614485-052B-40BF-AB7E-960708E8FD09}" dt="2022-09-27T05:46:19.416" v="2182" actId="21"/>
          <ac:spMkLst>
            <pc:docMk/>
            <pc:sldMk cId="3202773562" sldId="407"/>
            <ac:spMk id="6" creationId="{3E4081B9-4B46-2580-340E-0621000895E1}"/>
          </ac:spMkLst>
        </pc:spChg>
        <pc:spChg chg="add del mod">
          <ac:chgData name="Dimitris Kalogeropoulos" userId="8051f85cc89d30cb" providerId="LiveId" clId="{3C614485-052B-40BF-AB7E-960708E8FD09}" dt="2022-09-27T05:46:19.416" v="2182" actId="21"/>
          <ac:spMkLst>
            <pc:docMk/>
            <pc:sldMk cId="3202773562" sldId="407"/>
            <ac:spMk id="7" creationId="{BF112E25-13B7-4C12-723E-BF6CD7FB565F}"/>
          </ac:spMkLst>
        </pc:spChg>
        <pc:spChg chg="add del mod">
          <ac:chgData name="Dimitris Kalogeropoulos" userId="8051f85cc89d30cb" providerId="LiveId" clId="{3C614485-052B-40BF-AB7E-960708E8FD09}" dt="2022-09-27T05:46:19.416" v="2182" actId="21"/>
          <ac:spMkLst>
            <pc:docMk/>
            <pc:sldMk cId="3202773562" sldId="407"/>
            <ac:spMk id="8" creationId="{93BF7D29-6143-E9FA-F5DC-4EE071DAE977}"/>
          </ac:spMkLst>
        </pc:spChg>
        <pc:spChg chg="add del mod">
          <ac:chgData name="Dimitris Kalogeropoulos" userId="8051f85cc89d30cb" providerId="LiveId" clId="{3C614485-052B-40BF-AB7E-960708E8FD09}" dt="2022-09-27T05:46:19.416" v="2182" actId="21"/>
          <ac:spMkLst>
            <pc:docMk/>
            <pc:sldMk cId="3202773562" sldId="407"/>
            <ac:spMk id="9" creationId="{3CA714F0-1858-27E9-CEBE-D5F385A83DF1}"/>
          </ac:spMkLst>
        </pc:spChg>
        <pc:spChg chg="add del mod">
          <ac:chgData name="Dimitris Kalogeropoulos" userId="8051f85cc89d30cb" providerId="LiveId" clId="{3C614485-052B-40BF-AB7E-960708E8FD09}" dt="2022-09-27T05:52:28.233" v="2262" actId="21"/>
          <ac:spMkLst>
            <pc:docMk/>
            <pc:sldMk cId="3202773562" sldId="407"/>
            <ac:spMk id="10" creationId="{EA37A37F-43C7-809E-836E-FB0DC4269098}"/>
          </ac:spMkLst>
        </pc:spChg>
        <pc:spChg chg="add del mod">
          <ac:chgData name="Dimitris Kalogeropoulos" userId="8051f85cc89d30cb" providerId="LiveId" clId="{3C614485-052B-40BF-AB7E-960708E8FD09}" dt="2022-09-27T05:52:28.233" v="2262" actId="21"/>
          <ac:spMkLst>
            <pc:docMk/>
            <pc:sldMk cId="3202773562" sldId="407"/>
            <ac:spMk id="11" creationId="{CD1E5C9D-2400-448A-A9FB-5438730A66F8}"/>
          </ac:spMkLst>
        </pc:spChg>
      </pc:sldChg>
      <pc:sldChg chg="add del">
        <pc:chgData name="Dimitris Kalogeropoulos" userId="8051f85cc89d30cb" providerId="LiveId" clId="{3C614485-052B-40BF-AB7E-960708E8FD09}" dt="2022-09-27T05:33:02.493" v="1297"/>
        <pc:sldMkLst>
          <pc:docMk/>
          <pc:sldMk cId="3770886295" sldId="407"/>
        </pc:sldMkLst>
      </pc:sldChg>
      <pc:sldChg chg="addSp delSp modSp add mod setBg delDesignElem">
        <pc:chgData name="Dimitris Kalogeropoulos" userId="8051f85cc89d30cb" providerId="LiveId" clId="{3C614485-052B-40BF-AB7E-960708E8FD09}" dt="2022-09-28T05:43:31.713" v="3413" actId="1076"/>
        <pc:sldMkLst>
          <pc:docMk/>
          <pc:sldMk cId="3862758235" sldId="411"/>
        </pc:sldMkLst>
        <pc:spChg chg="del">
          <ac:chgData name="Dimitris Kalogeropoulos" userId="8051f85cc89d30cb" providerId="LiveId" clId="{3C614485-052B-40BF-AB7E-960708E8FD09}" dt="2022-09-27T09:32:09.602" v="3257" actId="478"/>
          <ac:spMkLst>
            <pc:docMk/>
            <pc:sldMk cId="3862758235" sldId="411"/>
            <ac:spMk id="2" creationId="{0EF28422-85D9-E03C-AF0F-635A8701ECB8}"/>
          </ac:spMkLst>
        </pc:spChg>
        <pc:spChg chg="del mod">
          <ac:chgData name="Dimitris Kalogeropoulos" userId="8051f85cc89d30cb" providerId="LiveId" clId="{3C614485-052B-40BF-AB7E-960708E8FD09}" dt="2022-09-28T05:43:18.262" v="3409" actId="478"/>
          <ac:spMkLst>
            <pc:docMk/>
            <pc:sldMk cId="3862758235" sldId="411"/>
            <ac:spMk id="3" creationId="{58EB6211-8F48-8170-46A1-6113B0387915}"/>
          </ac:spMkLst>
        </pc:spChg>
        <pc:spChg chg="add del mod">
          <ac:chgData name="Dimitris Kalogeropoulos" userId="8051f85cc89d30cb" providerId="LiveId" clId="{3C614485-052B-40BF-AB7E-960708E8FD09}" dt="2022-09-28T05:43:21.798" v="3410" actId="478"/>
          <ac:spMkLst>
            <pc:docMk/>
            <pc:sldMk cId="3862758235" sldId="411"/>
            <ac:spMk id="4" creationId="{543DD5B6-6C6A-18CB-CFA8-1D79A60432C0}"/>
          </ac:spMkLst>
        </pc:spChg>
        <pc:spChg chg="mod">
          <ac:chgData name="Dimitris Kalogeropoulos" userId="8051f85cc89d30cb" providerId="LiveId" clId="{3C614485-052B-40BF-AB7E-960708E8FD09}" dt="2022-09-27T09:36:52.518" v="3269" actId="1076"/>
          <ac:spMkLst>
            <pc:docMk/>
            <pc:sldMk cId="3862758235" sldId="411"/>
            <ac:spMk id="5" creationId="{366F6063-F3A6-0FEE-29B7-1B8ED080D04E}"/>
          </ac:spMkLst>
        </pc:spChg>
        <pc:spChg chg="add mod">
          <ac:chgData name="Dimitris Kalogeropoulos" userId="8051f85cc89d30cb" providerId="LiveId" clId="{3C614485-052B-40BF-AB7E-960708E8FD09}" dt="2022-09-28T05:42:59.968" v="3408" actId="207"/>
          <ac:spMkLst>
            <pc:docMk/>
            <pc:sldMk cId="3862758235" sldId="411"/>
            <ac:spMk id="6" creationId="{26FB2A6D-38DD-C6E7-0987-FEB9EB0064AA}"/>
          </ac:spMkLst>
        </pc:spChg>
        <pc:spChg chg="add mod">
          <ac:chgData name="Dimitris Kalogeropoulos" userId="8051f85cc89d30cb" providerId="LiveId" clId="{3C614485-052B-40BF-AB7E-960708E8FD09}" dt="2022-09-27T09:36:41.051" v="3266"/>
          <ac:spMkLst>
            <pc:docMk/>
            <pc:sldMk cId="3862758235" sldId="411"/>
            <ac:spMk id="7" creationId="{FA98BC3A-CA72-EF16-E180-1D4BC5BC98CC}"/>
          </ac:spMkLst>
        </pc:spChg>
        <pc:spChg chg="add mod">
          <ac:chgData name="Dimitris Kalogeropoulos" userId="8051f85cc89d30cb" providerId="LiveId" clId="{3C614485-052B-40BF-AB7E-960708E8FD09}" dt="2022-09-28T05:43:31.713" v="3413" actId="1076"/>
          <ac:spMkLst>
            <pc:docMk/>
            <pc:sldMk cId="3862758235" sldId="411"/>
            <ac:spMk id="8" creationId="{74FACFE8-F40C-659F-AB77-585A4D1DD804}"/>
          </ac:spMkLst>
        </pc:spChg>
        <pc:spChg chg="del">
          <ac:chgData name="Dimitris Kalogeropoulos" userId="8051f85cc89d30cb" providerId="LiveId" clId="{3C614485-052B-40BF-AB7E-960708E8FD09}" dt="2022-09-27T09:31:44.709" v="3256"/>
          <ac:spMkLst>
            <pc:docMk/>
            <pc:sldMk cId="3862758235" sldId="411"/>
            <ac:spMk id="8" creationId="{80516254-1D9F-4F3A-9870-3A3280BE2BFE}"/>
          </ac:spMkLst>
        </pc:spChg>
        <pc:spChg chg="del">
          <ac:chgData name="Dimitris Kalogeropoulos" userId="8051f85cc89d30cb" providerId="LiveId" clId="{3C614485-052B-40BF-AB7E-960708E8FD09}" dt="2022-09-27T09:31:44.709" v="3256"/>
          <ac:spMkLst>
            <pc:docMk/>
            <pc:sldMk cId="3862758235" sldId="411"/>
            <ac:spMk id="10" creationId="{FC14672B-27A5-4CDA-ABAF-5E4CF4B41C23}"/>
          </ac:spMkLst>
        </pc:spChg>
        <pc:spChg chg="del">
          <ac:chgData name="Dimitris Kalogeropoulos" userId="8051f85cc89d30cb" providerId="LiveId" clId="{3C614485-052B-40BF-AB7E-960708E8FD09}" dt="2022-09-27T09:31:44.709" v="3256"/>
          <ac:spMkLst>
            <pc:docMk/>
            <pc:sldMk cId="3862758235" sldId="411"/>
            <ac:spMk id="14" creationId="{9A206779-5C74-4555-94BC-5845C92EC3A8}"/>
          </ac:spMkLst>
        </pc:spChg>
        <pc:picChg chg="add mod">
          <ac:chgData name="Dimitris Kalogeropoulos" userId="8051f85cc89d30cb" providerId="LiveId" clId="{3C614485-052B-40BF-AB7E-960708E8FD09}" dt="2022-09-27T09:36:41.051" v="3266"/>
          <ac:picMkLst>
            <pc:docMk/>
            <pc:sldMk cId="3862758235" sldId="411"/>
            <ac:picMk id="9" creationId="{F3AA0D2E-CDA4-2D19-5479-7E6DFCF42DCA}"/>
          </ac:picMkLst>
        </pc:picChg>
        <pc:cxnChg chg="del">
          <ac:chgData name="Dimitris Kalogeropoulos" userId="8051f85cc89d30cb" providerId="LiveId" clId="{3C614485-052B-40BF-AB7E-960708E8FD09}" dt="2022-09-27T09:31:44.709" v="3256"/>
          <ac:cxnSpMkLst>
            <pc:docMk/>
            <pc:sldMk cId="3862758235" sldId="411"/>
            <ac:cxnSpMk id="12" creationId="{8D89589C-2C90-4407-A995-05EC3DD7AB14}"/>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cap="none" baseline="0">
                <a:solidFill>
                  <a:schemeClr val="tx1">
                    <a:lumMod val="65000"/>
                    <a:lumOff val="35000"/>
                  </a:schemeClr>
                </a:solidFill>
                <a:latin typeface="+mn-lt"/>
                <a:ea typeface="+mn-ea"/>
                <a:cs typeface="+mn-cs"/>
              </a:defRPr>
            </a:pPr>
            <a:r>
              <a:rPr lang="en-US" cap="none" dirty="0"/>
              <a:t>Companies/ Start-ups </a:t>
            </a:r>
            <a:r>
              <a:rPr lang="en-US" cap="none" dirty="0">
                <a:latin typeface="Segoe UI Black" panose="020B0A02040204020203" pitchFamily="34" charset="0"/>
                <a:ea typeface="Segoe UI Black" panose="020B0A02040204020203" pitchFamily="34" charset="0"/>
              </a:rPr>
              <a:t>Robustness</a:t>
            </a:r>
            <a:r>
              <a:rPr lang="en-US" cap="none" baseline="0" dirty="0">
                <a:latin typeface="Segoe UI Black" panose="020B0A02040204020203" pitchFamily="34" charset="0"/>
                <a:ea typeface="Segoe UI Black" panose="020B0A02040204020203" pitchFamily="34" charset="0"/>
              </a:rPr>
              <a:t> S</a:t>
            </a:r>
            <a:r>
              <a:rPr lang="en-US" cap="none" dirty="0">
                <a:latin typeface="Segoe UI Black" panose="020B0A02040204020203" pitchFamily="34" charset="0"/>
                <a:ea typeface="Segoe UI Black" panose="020B0A02040204020203" pitchFamily="34" charset="0"/>
              </a:rPr>
              <a:t>cores</a:t>
            </a:r>
          </a:p>
        </c:rich>
      </c:tx>
      <c:layout>
        <c:manualLayout>
          <c:xMode val="edge"/>
          <c:yMode val="edge"/>
          <c:x val="0.17460454181351437"/>
          <c:y val="4.9929089070178831E-2"/>
        </c:manualLayout>
      </c:layout>
      <c:overlay val="0"/>
      <c:spPr>
        <a:noFill/>
        <a:ln>
          <a:noFill/>
        </a:ln>
        <a:effectLst/>
      </c:spPr>
      <c:txPr>
        <a:bodyPr rot="0" spcFirstLastPara="1" vertOverflow="ellipsis" vert="horz" wrap="square" anchor="ctr" anchorCtr="1"/>
        <a:lstStyle/>
        <a:p>
          <a:pPr>
            <a:defRPr sz="2128" b="1" i="0" u="none" strike="noStrike" kern="1200" cap="none"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Companies/ Start-ups</c:v>
                </c:pt>
              </c:strCache>
            </c:strRef>
          </c:tx>
          <c:dPt>
            <c:idx val="0"/>
            <c:bubble3D val="0"/>
            <c:spPr>
              <a:solidFill>
                <a:schemeClr val="accent2">
                  <a:shade val="6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39A9-4ADC-AAAE-901D7ED7CB5C}"/>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39A9-4ADC-AAAE-901D7ED7CB5C}"/>
              </c:ext>
            </c:extLst>
          </c:dPt>
          <c:dPt>
            <c:idx val="2"/>
            <c:bubble3D val="0"/>
            <c:spPr>
              <a:solidFill>
                <a:schemeClr val="accent2">
                  <a:tint val="6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39A9-4ADC-AAAE-901D7ED7CB5C}"/>
              </c:ext>
            </c:extLst>
          </c:dPt>
          <c:dLbls>
            <c:dLbl>
              <c:idx val="0"/>
              <c:layout>
                <c:manualLayout>
                  <c:x val="-0.12674969690289881"/>
                  <c:y val="-0.1649830769275475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bg1"/>
                      </a:solidFill>
                      <a:latin typeface="Segoe UI Semibold" panose="020B0702040204020203" pitchFamily="34" charset="0"/>
                      <a:ea typeface="+mn-ea"/>
                      <a:cs typeface="Segoe UI Semibold" panose="020B0702040204020203"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9A9-4ADC-AAAE-901D7ED7CB5C}"/>
                </c:ext>
              </c:extLst>
            </c:dLbl>
            <c:dLbl>
              <c:idx val="1"/>
              <c:layout>
                <c:manualLayout>
                  <c:x val="0.10195084316102722"/>
                  <c:y val="6.0783238868043717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bg1"/>
                      </a:solidFill>
                      <a:latin typeface="Segoe UI Semibold" panose="020B0702040204020203" pitchFamily="34" charset="0"/>
                      <a:ea typeface="+mn-ea"/>
                      <a:cs typeface="Segoe UI Semibold" panose="020B0702040204020203"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9A9-4ADC-AAAE-901D7ED7CB5C}"/>
                </c:ext>
              </c:extLst>
            </c:dLbl>
            <c:dLbl>
              <c:idx val="2"/>
              <c:layout>
                <c:manualLayout>
                  <c:x val="5.78639920643668E-2"/>
                  <c:y val="0.16498307692754743"/>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bg1"/>
                      </a:solidFill>
                      <a:latin typeface="Segoe UI Semibold" panose="020B0702040204020203" pitchFamily="34" charset="0"/>
                      <a:ea typeface="+mn-ea"/>
                      <a:cs typeface="Segoe UI Semibold" panose="020B0702040204020203"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9A9-4ADC-AAAE-901D7ED7CB5C}"/>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3"/>
                    </a:solidFill>
                    <a:latin typeface="Segoe UI Semibold" panose="020B0702040204020203" pitchFamily="34" charset="0"/>
                    <a:ea typeface="+mn-ea"/>
                    <a:cs typeface="Segoe UI Semibold" panose="020B0702040204020203" pitchFamily="34"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0-3</c:v>
                </c:pt>
                <c:pt idx="1">
                  <c:v>4-7</c:v>
                </c:pt>
                <c:pt idx="2">
                  <c:v>8-10+</c:v>
                </c:pt>
              </c:strCache>
            </c:strRef>
          </c:cat>
          <c:val>
            <c:numRef>
              <c:f>Sheet1!$B$2:$B$4</c:f>
              <c:numCache>
                <c:formatCode>General</c:formatCode>
                <c:ptCount val="3"/>
                <c:pt idx="0">
                  <c:v>156</c:v>
                </c:pt>
                <c:pt idx="1">
                  <c:v>47</c:v>
                </c:pt>
                <c:pt idx="2">
                  <c:v>21</c:v>
                </c:pt>
              </c:numCache>
            </c:numRef>
          </c:val>
          <c:extLst>
            <c:ext xmlns:c16="http://schemas.microsoft.com/office/drawing/2014/chart" uri="{C3380CC4-5D6E-409C-BE32-E72D297353CC}">
              <c16:uniqueId val="{00000006-39A9-4ADC-AAAE-901D7ED7CB5C}"/>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85A785-F823-4F4F-8D87-DF28833BAAE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4B517AF-B6C9-49A7-9397-00816C8506B1}">
      <dgm:prSet custT="1"/>
      <dgm:spPr>
        <a:solidFill>
          <a:srgbClr val="EEF0FA"/>
        </a:solidFill>
      </dgm:spPr>
      <dgm:t>
        <a:bodyPr/>
        <a:lstStyle/>
        <a:p>
          <a:r>
            <a:rPr lang="en-GB" sz="1800" dirty="0">
              <a:solidFill>
                <a:schemeClr val="tx1"/>
              </a:solidFill>
            </a:rPr>
            <a:t>£5Bn NHS England - 2019 market terms*</a:t>
          </a:r>
          <a:endParaRPr lang="en-US" sz="1800" dirty="0">
            <a:solidFill>
              <a:schemeClr val="tx1"/>
            </a:solidFill>
          </a:endParaRPr>
        </a:p>
      </dgm:t>
    </dgm:pt>
    <dgm:pt modelId="{AFE44DCE-E21E-484A-BA1D-3474CF4A1BC5}" type="parTrans" cxnId="{FF77FE55-5502-4CC4-AD59-AD1D607DF848}">
      <dgm:prSet/>
      <dgm:spPr/>
      <dgm:t>
        <a:bodyPr/>
        <a:lstStyle/>
        <a:p>
          <a:endParaRPr lang="en-US" sz="2000"/>
        </a:p>
      </dgm:t>
    </dgm:pt>
    <dgm:pt modelId="{3469141E-C6E9-460C-A078-EB44462FDAB5}" type="sibTrans" cxnId="{FF77FE55-5502-4CC4-AD59-AD1D607DF848}">
      <dgm:prSet/>
      <dgm:spPr/>
      <dgm:t>
        <a:bodyPr/>
        <a:lstStyle/>
        <a:p>
          <a:endParaRPr lang="en-US" sz="2000"/>
        </a:p>
      </dgm:t>
    </dgm:pt>
    <dgm:pt modelId="{CC2F50F2-4453-49AB-AD6B-678CFF12ED1A}">
      <dgm:prSet custT="1"/>
      <dgm:spPr>
        <a:solidFill>
          <a:srgbClr val="EEF0FA"/>
        </a:solidFill>
      </dgm:spPr>
      <dgm:t>
        <a:bodyPr/>
        <a:lstStyle/>
        <a:p>
          <a:r>
            <a:rPr lang="en-GB" sz="1800" dirty="0">
              <a:solidFill>
                <a:schemeClr val="tx1"/>
              </a:solidFill>
            </a:rPr>
            <a:t>VSC covers entire HLS or translational precision medicine lifecycle </a:t>
          </a:r>
          <a:endParaRPr lang="en-US" sz="1800" dirty="0">
            <a:solidFill>
              <a:schemeClr val="tx1"/>
            </a:solidFill>
          </a:endParaRPr>
        </a:p>
      </dgm:t>
    </dgm:pt>
    <dgm:pt modelId="{D475769A-B39A-4A16-8CA7-6499C85536CD}" type="parTrans" cxnId="{8F0FE036-EB67-4508-B79D-FE59736C4267}">
      <dgm:prSet/>
      <dgm:spPr/>
      <dgm:t>
        <a:bodyPr/>
        <a:lstStyle/>
        <a:p>
          <a:endParaRPr lang="en-US" sz="2000"/>
        </a:p>
      </dgm:t>
    </dgm:pt>
    <dgm:pt modelId="{AD4E72E8-C885-4173-88C0-A695F2CAB778}" type="sibTrans" cxnId="{8F0FE036-EB67-4508-B79D-FE59736C4267}">
      <dgm:prSet/>
      <dgm:spPr/>
      <dgm:t>
        <a:bodyPr/>
        <a:lstStyle/>
        <a:p>
          <a:endParaRPr lang="en-US" sz="2000"/>
        </a:p>
      </dgm:t>
    </dgm:pt>
    <dgm:pt modelId="{DFE4D1D1-734C-4C6A-9ACA-A30551CE9A9F}">
      <dgm:prSet custT="1"/>
      <dgm:spPr>
        <a:solidFill>
          <a:srgbClr val="EEF0FA"/>
        </a:solidFill>
      </dgm:spPr>
      <dgm:t>
        <a:bodyPr/>
        <a:lstStyle/>
        <a:p>
          <a:r>
            <a:rPr lang="en-GB" sz="1800" dirty="0">
              <a:solidFill>
                <a:schemeClr val="tx1"/>
              </a:solidFill>
            </a:rPr>
            <a:t>Is value distributed equitably (symmetrically) and how?</a:t>
          </a:r>
          <a:endParaRPr lang="en-US" sz="1800" dirty="0">
            <a:solidFill>
              <a:schemeClr val="tx1"/>
            </a:solidFill>
          </a:endParaRPr>
        </a:p>
      </dgm:t>
    </dgm:pt>
    <dgm:pt modelId="{1E63BC0D-292D-418A-B934-452F8AEECCB0}" type="parTrans" cxnId="{28E12887-E5DA-464F-AE14-F8C7FF6BDAE9}">
      <dgm:prSet/>
      <dgm:spPr/>
      <dgm:t>
        <a:bodyPr/>
        <a:lstStyle/>
        <a:p>
          <a:endParaRPr lang="en-US" sz="2000"/>
        </a:p>
      </dgm:t>
    </dgm:pt>
    <dgm:pt modelId="{ADA883FC-EE70-4D1B-AC72-EA8F744E089B}" type="sibTrans" cxnId="{28E12887-E5DA-464F-AE14-F8C7FF6BDAE9}">
      <dgm:prSet/>
      <dgm:spPr/>
      <dgm:t>
        <a:bodyPr/>
        <a:lstStyle/>
        <a:p>
          <a:endParaRPr lang="en-US" sz="2000"/>
        </a:p>
      </dgm:t>
    </dgm:pt>
    <dgm:pt modelId="{6116F4A4-108B-4B1B-A274-C840BD71FB2E}">
      <dgm:prSet custT="1"/>
      <dgm:spPr>
        <a:solidFill>
          <a:srgbClr val="EEF0FA"/>
        </a:solidFill>
      </dgm:spPr>
      <dgm:t>
        <a:bodyPr/>
        <a:lstStyle/>
        <a:p>
          <a:r>
            <a:rPr lang="en-GB" sz="1800">
              <a:solidFill>
                <a:schemeClr val="tx1"/>
              </a:solidFill>
            </a:rPr>
            <a:t>In what ways is this important?</a:t>
          </a:r>
          <a:endParaRPr lang="en-US" sz="1800">
            <a:solidFill>
              <a:schemeClr val="tx1"/>
            </a:solidFill>
          </a:endParaRPr>
        </a:p>
      </dgm:t>
    </dgm:pt>
    <dgm:pt modelId="{9DC444A8-D92A-4842-A9ED-A155E04B4796}" type="parTrans" cxnId="{2C916773-4D5B-4889-B11E-9FB6341A46A8}">
      <dgm:prSet/>
      <dgm:spPr/>
      <dgm:t>
        <a:bodyPr/>
        <a:lstStyle/>
        <a:p>
          <a:endParaRPr lang="en-US" sz="2000"/>
        </a:p>
      </dgm:t>
    </dgm:pt>
    <dgm:pt modelId="{81FC5672-1CF3-4EAA-8CE7-930C7183C3E7}" type="sibTrans" cxnId="{2C916773-4D5B-4889-B11E-9FB6341A46A8}">
      <dgm:prSet/>
      <dgm:spPr/>
      <dgm:t>
        <a:bodyPr/>
        <a:lstStyle/>
        <a:p>
          <a:endParaRPr lang="en-US" sz="2000"/>
        </a:p>
      </dgm:t>
    </dgm:pt>
    <dgm:pt modelId="{75837AD0-C1CA-49E0-81EB-D3F78623E4E6}">
      <dgm:prSet custT="1"/>
      <dgm:spPr>
        <a:solidFill>
          <a:srgbClr val="EEF0FA"/>
        </a:solidFill>
      </dgm:spPr>
      <dgm:t>
        <a:bodyPr/>
        <a:lstStyle/>
        <a:p>
          <a:r>
            <a:rPr lang="en-GB" sz="1800" dirty="0">
              <a:solidFill>
                <a:schemeClr val="tx1"/>
              </a:solidFill>
            </a:rPr>
            <a:t>Are there </a:t>
          </a:r>
          <a:r>
            <a:rPr lang="en-GB" sz="1800" i="0" dirty="0">
              <a:solidFill>
                <a:schemeClr val="tx1"/>
              </a:solidFill>
            </a:rPr>
            <a:t>Information Asymmetry</a:t>
          </a:r>
          <a:r>
            <a:rPr lang="en-GB" sz="1800" i="1" dirty="0">
              <a:solidFill>
                <a:schemeClr val="tx1"/>
              </a:solidFill>
            </a:rPr>
            <a:t> </a:t>
          </a:r>
          <a:r>
            <a:rPr lang="en-GB" sz="1800" dirty="0">
              <a:solidFill>
                <a:schemeClr val="tx1"/>
              </a:solidFill>
            </a:rPr>
            <a:t>nuances across the VSC? (bias, inclusion, etc.)</a:t>
          </a:r>
          <a:endParaRPr lang="en-US" sz="1800" dirty="0">
            <a:solidFill>
              <a:schemeClr val="tx1"/>
            </a:solidFill>
          </a:endParaRPr>
        </a:p>
      </dgm:t>
    </dgm:pt>
    <dgm:pt modelId="{68056304-9674-4678-ACD3-D2FAB2A2BDFB}" type="parTrans" cxnId="{3613BF51-589D-46EB-B077-762524D930EA}">
      <dgm:prSet/>
      <dgm:spPr/>
      <dgm:t>
        <a:bodyPr/>
        <a:lstStyle/>
        <a:p>
          <a:endParaRPr lang="en-US" sz="2000"/>
        </a:p>
      </dgm:t>
    </dgm:pt>
    <dgm:pt modelId="{C8892083-96A9-4399-8781-2F9A22EA86BB}" type="sibTrans" cxnId="{3613BF51-589D-46EB-B077-762524D930EA}">
      <dgm:prSet/>
      <dgm:spPr/>
      <dgm:t>
        <a:bodyPr/>
        <a:lstStyle/>
        <a:p>
          <a:endParaRPr lang="en-US" sz="2000"/>
        </a:p>
      </dgm:t>
    </dgm:pt>
    <dgm:pt modelId="{C9648D0F-1D5A-4AD7-A2C1-096CFB82CF58}">
      <dgm:prSet custT="1"/>
      <dgm:spPr>
        <a:solidFill>
          <a:srgbClr val="EEF0FA"/>
        </a:solidFill>
      </dgm:spPr>
      <dgm:t>
        <a:bodyPr/>
        <a:lstStyle/>
        <a:p>
          <a:r>
            <a:rPr lang="en-GB" sz="1800" dirty="0">
              <a:solidFill>
                <a:schemeClr val="tx1"/>
              </a:solidFill>
            </a:rPr>
            <a:t>How does everyone benefit from cancelling IA? </a:t>
          </a:r>
          <a:endParaRPr lang="en-US" sz="1800" dirty="0">
            <a:solidFill>
              <a:schemeClr val="tx1"/>
            </a:solidFill>
          </a:endParaRPr>
        </a:p>
      </dgm:t>
    </dgm:pt>
    <dgm:pt modelId="{DD6BFBDC-098F-45B7-A2C4-BEE34C1EF16C}" type="parTrans" cxnId="{7F53C627-335C-4DD3-958C-E87A4C7D0BA0}">
      <dgm:prSet/>
      <dgm:spPr/>
      <dgm:t>
        <a:bodyPr/>
        <a:lstStyle/>
        <a:p>
          <a:endParaRPr lang="en-US" sz="2000"/>
        </a:p>
      </dgm:t>
    </dgm:pt>
    <dgm:pt modelId="{4FDB0165-CCE7-4283-995E-B2997205B186}" type="sibTrans" cxnId="{7F53C627-335C-4DD3-958C-E87A4C7D0BA0}">
      <dgm:prSet/>
      <dgm:spPr/>
      <dgm:t>
        <a:bodyPr/>
        <a:lstStyle/>
        <a:p>
          <a:endParaRPr lang="en-US" sz="2000"/>
        </a:p>
      </dgm:t>
    </dgm:pt>
    <dgm:pt modelId="{AA77FCF0-01F0-45B8-A256-23A46D3DCBA5}">
      <dgm:prSet custT="1"/>
      <dgm:spPr>
        <a:solidFill>
          <a:srgbClr val="EEF0FA"/>
        </a:solidFill>
      </dgm:spPr>
      <dgm:t>
        <a:bodyPr/>
        <a:lstStyle/>
        <a:p>
          <a:r>
            <a:rPr lang="en-GB" sz="1800">
              <a:solidFill>
                <a:schemeClr val="tx1"/>
              </a:solidFill>
            </a:rPr>
            <a:t>Is the VSC in HLS enabled and sustainable?</a:t>
          </a:r>
          <a:endParaRPr lang="en-US" sz="1800">
            <a:solidFill>
              <a:schemeClr val="tx1"/>
            </a:solidFill>
          </a:endParaRPr>
        </a:p>
      </dgm:t>
    </dgm:pt>
    <dgm:pt modelId="{C1D5072A-0A3E-4141-8545-DE9D7408A7C2}" type="parTrans" cxnId="{3200FDF6-06F1-41D0-8269-5775D97E4DEA}">
      <dgm:prSet/>
      <dgm:spPr/>
      <dgm:t>
        <a:bodyPr/>
        <a:lstStyle/>
        <a:p>
          <a:endParaRPr lang="en-US" sz="2000"/>
        </a:p>
      </dgm:t>
    </dgm:pt>
    <dgm:pt modelId="{3981F607-AD73-4CB0-82FD-E79ED5095106}" type="sibTrans" cxnId="{3200FDF6-06F1-41D0-8269-5775D97E4DEA}">
      <dgm:prSet/>
      <dgm:spPr/>
      <dgm:t>
        <a:bodyPr/>
        <a:lstStyle/>
        <a:p>
          <a:endParaRPr lang="en-US" sz="2000"/>
        </a:p>
      </dgm:t>
    </dgm:pt>
    <dgm:pt modelId="{ECE128FB-0CD4-44B5-A332-76779C3DFB61}">
      <dgm:prSet custT="1"/>
      <dgm:spPr>
        <a:solidFill>
          <a:srgbClr val="EEF0FA"/>
        </a:solidFill>
      </dgm:spPr>
      <dgm:t>
        <a:bodyPr/>
        <a:lstStyle/>
        <a:p>
          <a:r>
            <a:rPr lang="en-GB" sz="1800" dirty="0">
              <a:solidFill>
                <a:schemeClr val="tx1"/>
              </a:solidFill>
            </a:rPr>
            <a:t>Is innovation integral part of the current VSC (ecosystem)? </a:t>
          </a:r>
          <a:endParaRPr lang="en-US" sz="1800" dirty="0">
            <a:solidFill>
              <a:schemeClr val="tx1"/>
            </a:solidFill>
          </a:endParaRPr>
        </a:p>
      </dgm:t>
    </dgm:pt>
    <dgm:pt modelId="{D8F5FAC9-5FD3-417E-9C42-6EAD16C92216}" type="parTrans" cxnId="{FA5FDA5B-7AC8-4F35-A19B-A4BD90358BC2}">
      <dgm:prSet/>
      <dgm:spPr/>
      <dgm:t>
        <a:bodyPr/>
        <a:lstStyle/>
        <a:p>
          <a:endParaRPr lang="en-US" sz="2000"/>
        </a:p>
      </dgm:t>
    </dgm:pt>
    <dgm:pt modelId="{EB72FC00-496A-4C3D-997B-8ED9ECD07654}" type="sibTrans" cxnId="{FA5FDA5B-7AC8-4F35-A19B-A4BD90358BC2}">
      <dgm:prSet/>
      <dgm:spPr/>
      <dgm:t>
        <a:bodyPr/>
        <a:lstStyle/>
        <a:p>
          <a:endParaRPr lang="en-US" sz="2000"/>
        </a:p>
      </dgm:t>
    </dgm:pt>
    <dgm:pt modelId="{4A7FC4F7-9676-4791-911C-774B05BE1F02}">
      <dgm:prSet custT="1"/>
      <dgm:spPr>
        <a:solidFill>
          <a:srgbClr val="EEF0FA"/>
        </a:solidFill>
      </dgm:spPr>
      <dgm:t>
        <a:bodyPr/>
        <a:lstStyle/>
        <a:p>
          <a:r>
            <a:rPr lang="en-GB" sz="1800" dirty="0">
              <a:solidFill>
                <a:schemeClr val="tx1"/>
              </a:solidFill>
            </a:rPr>
            <a:t>What is the role of Telehealth?</a:t>
          </a:r>
          <a:endParaRPr lang="en-US" sz="1800" dirty="0">
            <a:solidFill>
              <a:schemeClr val="tx1"/>
            </a:solidFill>
          </a:endParaRPr>
        </a:p>
      </dgm:t>
    </dgm:pt>
    <dgm:pt modelId="{FB4EDCD7-924A-4A37-B632-CFE5C26DDD1C}" type="parTrans" cxnId="{E391D7C9-1C19-4F8C-BE7F-80E7D27AB7C6}">
      <dgm:prSet/>
      <dgm:spPr/>
      <dgm:t>
        <a:bodyPr/>
        <a:lstStyle/>
        <a:p>
          <a:endParaRPr lang="en-US" sz="2000"/>
        </a:p>
      </dgm:t>
    </dgm:pt>
    <dgm:pt modelId="{9B293792-B57E-482C-88BC-8F57C1A6FD39}" type="sibTrans" cxnId="{E391D7C9-1C19-4F8C-BE7F-80E7D27AB7C6}">
      <dgm:prSet/>
      <dgm:spPr/>
      <dgm:t>
        <a:bodyPr/>
        <a:lstStyle/>
        <a:p>
          <a:endParaRPr lang="en-US" sz="2000"/>
        </a:p>
      </dgm:t>
    </dgm:pt>
    <dgm:pt modelId="{CAA229F0-C71C-433D-B65C-28E59BE49AF8}" type="pres">
      <dgm:prSet presAssocID="{1485A785-F823-4F4F-8D87-DF28833BAAE8}" presName="diagram" presStyleCnt="0">
        <dgm:presLayoutVars>
          <dgm:dir/>
          <dgm:resizeHandles val="exact"/>
        </dgm:presLayoutVars>
      </dgm:prSet>
      <dgm:spPr/>
    </dgm:pt>
    <dgm:pt modelId="{40ADFA1B-E03B-4168-AA1B-45C131E9E577}" type="pres">
      <dgm:prSet presAssocID="{D4B517AF-B6C9-49A7-9397-00816C8506B1}" presName="node" presStyleLbl="node1" presStyleIdx="0" presStyleCnt="9">
        <dgm:presLayoutVars>
          <dgm:bulletEnabled val="1"/>
        </dgm:presLayoutVars>
      </dgm:prSet>
      <dgm:spPr/>
    </dgm:pt>
    <dgm:pt modelId="{B6A0E7D6-FE71-4D6A-BAA6-1FAC9AD9DEBA}" type="pres">
      <dgm:prSet presAssocID="{3469141E-C6E9-460C-A078-EB44462FDAB5}" presName="sibTrans" presStyleCnt="0"/>
      <dgm:spPr/>
    </dgm:pt>
    <dgm:pt modelId="{8BA016BB-D2C7-4A68-B1FF-951CB4C3C14F}" type="pres">
      <dgm:prSet presAssocID="{CC2F50F2-4453-49AB-AD6B-678CFF12ED1A}" presName="node" presStyleLbl="node1" presStyleIdx="1" presStyleCnt="9">
        <dgm:presLayoutVars>
          <dgm:bulletEnabled val="1"/>
        </dgm:presLayoutVars>
      </dgm:prSet>
      <dgm:spPr/>
    </dgm:pt>
    <dgm:pt modelId="{B348D87D-DF53-4F74-94B6-43CFF69CB89C}" type="pres">
      <dgm:prSet presAssocID="{AD4E72E8-C885-4173-88C0-A695F2CAB778}" presName="sibTrans" presStyleCnt="0"/>
      <dgm:spPr/>
    </dgm:pt>
    <dgm:pt modelId="{13335627-59B5-449F-BE89-1C55B537A7E8}" type="pres">
      <dgm:prSet presAssocID="{DFE4D1D1-734C-4C6A-9ACA-A30551CE9A9F}" presName="node" presStyleLbl="node1" presStyleIdx="2" presStyleCnt="9">
        <dgm:presLayoutVars>
          <dgm:bulletEnabled val="1"/>
        </dgm:presLayoutVars>
      </dgm:prSet>
      <dgm:spPr/>
    </dgm:pt>
    <dgm:pt modelId="{ADB65E83-5187-434C-BE33-32875E73F9C1}" type="pres">
      <dgm:prSet presAssocID="{ADA883FC-EE70-4D1B-AC72-EA8F744E089B}" presName="sibTrans" presStyleCnt="0"/>
      <dgm:spPr/>
    </dgm:pt>
    <dgm:pt modelId="{E874C9F6-ADBC-4ABA-A3FE-7F5690F5ED90}" type="pres">
      <dgm:prSet presAssocID="{6116F4A4-108B-4B1B-A274-C840BD71FB2E}" presName="node" presStyleLbl="node1" presStyleIdx="3" presStyleCnt="9">
        <dgm:presLayoutVars>
          <dgm:bulletEnabled val="1"/>
        </dgm:presLayoutVars>
      </dgm:prSet>
      <dgm:spPr/>
    </dgm:pt>
    <dgm:pt modelId="{648D9995-48FC-4654-861E-3D3B71D19217}" type="pres">
      <dgm:prSet presAssocID="{81FC5672-1CF3-4EAA-8CE7-930C7183C3E7}" presName="sibTrans" presStyleCnt="0"/>
      <dgm:spPr/>
    </dgm:pt>
    <dgm:pt modelId="{7C14E2BF-D1E6-4546-AF0F-AE00DC62ECBA}" type="pres">
      <dgm:prSet presAssocID="{75837AD0-C1CA-49E0-81EB-D3F78623E4E6}" presName="node" presStyleLbl="node1" presStyleIdx="4" presStyleCnt="9">
        <dgm:presLayoutVars>
          <dgm:bulletEnabled val="1"/>
        </dgm:presLayoutVars>
      </dgm:prSet>
      <dgm:spPr/>
    </dgm:pt>
    <dgm:pt modelId="{9311F56C-0B03-45F6-B57D-964C6B2C9024}" type="pres">
      <dgm:prSet presAssocID="{C8892083-96A9-4399-8781-2F9A22EA86BB}" presName="sibTrans" presStyleCnt="0"/>
      <dgm:spPr/>
    </dgm:pt>
    <dgm:pt modelId="{E0CF49A1-C4CB-4821-9291-80B1F5479627}" type="pres">
      <dgm:prSet presAssocID="{C9648D0F-1D5A-4AD7-A2C1-096CFB82CF58}" presName="node" presStyleLbl="node1" presStyleIdx="5" presStyleCnt="9">
        <dgm:presLayoutVars>
          <dgm:bulletEnabled val="1"/>
        </dgm:presLayoutVars>
      </dgm:prSet>
      <dgm:spPr/>
    </dgm:pt>
    <dgm:pt modelId="{8756089E-978F-4A38-AD4E-CFC590DB6F78}" type="pres">
      <dgm:prSet presAssocID="{4FDB0165-CCE7-4283-995E-B2997205B186}" presName="sibTrans" presStyleCnt="0"/>
      <dgm:spPr/>
    </dgm:pt>
    <dgm:pt modelId="{8E066BDA-5CD2-4289-9500-EA4ACC6E0B72}" type="pres">
      <dgm:prSet presAssocID="{AA77FCF0-01F0-45B8-A256-23A46D3DCBA5}" presName="node" presStyleLbl="node1" presStyleIdx="6" presStyleCnt="9">
        <dgm:presLayoutVars>
          <dgm:bulletEnabled val="1"/>
        </dgm:presLayoutVars>
      </dgm:prSet>
      <dgm:spPr/>
    </dgm:pt>
    <dgm:pt modelId="{CA2E0CF4-CB37-4515-8BE4-A194617802DC}" type="pres">
      <dgm:prSet presAssocID="{3981F607-AD73-4CB0-82FD-E79ED5095106}" presName="sibTrans" presStyleCnt="0"/>
      <dgm:spPr/>
    </dgm:pt>
    <dgm:pt modelId="{AB549878-4698-4E45-84A7-E17A6D1D868B}" type="pres">
      <dgm:prSet presAssocID="{ECE128FB-0CD4-44B5-A332-76779C3DFB61}" presName="node" presStyleLbl="node1" presStyleIdx="7" presStyleCnt="9">
        <dgm:presLayoutVars>
          <dgm:bulletEnabled val="1"/>
        </dgm:presLayoutVars>
      </dgm:prSet>
      <dgm:spPr/>
    </dgm:pt>
    <dgm:pt modelId="{0C780F96-A493-4352-BE8B-EE51A970B422}" type="pres">
      <dgm:prSet presAssocID="{EB72FC00-496A-4C3D-997B-8ED9ECD07654}" presName="sibTrans" presStyleCnt="0"/>
      <dgm:spPr/>
    </dgm:pt>
    <dgm:pt modelId="{5A86976F-2486-42F9-A7B5-19DA7A618717}" type="pres">
      <dgm:prSet presAssocID="{4A7FC4F7-9676-4791-911C-774B05BE1F02}" presName="node" presStyleLbl="node1" presStyleIdx="8" presStyleCnt="9">
        <dgm:presLayoutVars>
          <dgm:bulletEnabled val="1"/>
        </dgm:presLayoutVars>
      </dgm:prSet>
      <dgm:spPr/>
    </dgm:pt>
  </dgm:ptLst>
  <dgm:cxnLst>
    <dgm:cxn modelId="{7F53C627-335C-4DD3-958C-E87A4C7D0BA0}" srcId="{1485A785-F823-4F4F-8D87-DF28833BAAE8}" destId="{C9648D0F-1D5A-4AD7-A2C1-096CFB82CF58}" srcOrd="5" destOrd="0" parTransId="{DD6BFBDC-098F-45B7-A2C4-BEE34C1EF16C}" sibTransId="{4FDB0165-CCE7-4283-995E-B2997205B186}"/>
    <dgm:cxn modelId="{8F0FE036-EB67-4508-B79D-FE59736C4267}" srcId="{1485A785-F823-4F4F-8D87-DF28833BAAE8}" destId="{CC2F50F2-4453-49AB-AD6B-678CFF12ED1A}" srcOrd="1" destOrd="0" parTransId="{D475769A-B39A-4A16-8CA7-6499C85536CD}" sibTransId="{AD4E72E8-C885-4173-88C0-A695F2CAB778}"/>
    <dgm:cxn modelId="{FA5FDA5B-7AC8-4F35-A19B-A4BD90358BC2}" srcId="{1485A785-F823-4F4F-8D87-DF28833BAAE8}" destId="{ECE128FB-0CD4-44B5-A332-76779C3DFB61}" srcOrd="7" destOrd="0" parTransId="{D8F5FAC9-5FD3-417E-9C42-6EAD16C92216}" sibTransId="{EB72FC00-496A-4C3D-997B-8ED9ECD07654}"/>
    <dgm:cxn modelId="{0355595D-2188-4E80-ABF1-69A201E0582F}" type="presOf" srcId="{D4B517AF-B6C9-49A7-9397-00816C8506B1}" destId="{40ADFA1B-E03B-4168-AA1B-45C131E9E577}" srcOrd="0" destOrd="0" presId="urn:microsoft.com/office/officeart/2005/8/layout/default"/>
    <dgm:cxn modelId="{1172F568-34AD-4C25-9D3F-9E2078AA4DB4}" type="presOf" srcId="{ECE128FB-0CD4-44B5-A332-76779C3DFB61}" destId="{AB549878-4698-4E45-84A7-E17A6D1D868B}" srcOrd="0" destOrd="0" presId="urn:microsoft.com/office/officeart/2005/8/layout/default"/>
    <dgm:cxn modelId="{E1112869-F928-418F-BCEA-BA4D66BC90CD}" type="presOf" srcId="{6116F4A4-108B-4B1B-A274-C840BD71FB2E}" destId="{E874C9F6-ADBC-4ABA-A3FE-7F5690F5ED90}" srcOrd="0" destOrd="0" presId="urn:microsoft.com/office/officeart/2005/8/layout/default"/>
    <dgm:cxn modelId="{3613BF51-589D-46EB-B077-762524D930EA}" srcId="{1485A785-F823-4F4F-8D87-DF28833BAAE8}" destId="{75837AD0-C1CA-49E0-81EB-D3F78623E4E6}" srcOrd="4" destOrd="0" parTransId="{68056304-9674-4678-ACD3-D2FAB2A2BDFB}" sibTransId="{C8892083-96A9-4399-8781-2F9A22EA86BB}"/>
    <dgm:cxn modelId="{2C916773-4D5B-4889-B11E-9FB6341A46A8}" srcId="{1485A785-F823-4F4F-8D87-DF28833BAAE8}" destId="{6116F4A4-108B-4B1B-A274-C840BD71FB2E}" srcOrd="3" destOrd="0" parTransId="{9DC444A8-D92A-4842-A9ED-A155E04B4796}" sibTransId="{81FC5672-1CF3-4EAA-8CE7-930C7183C3E7}"/>
    <dgm:cxn modelId="{FF77FE55-5502-4CC4-AD59-AD1D607DF848}" srcId="{1485A785-F823-4F4F-8D87-DF28833BAAE8}" destId="{D4B517AF-B6C9-49A7-9397-00816C8506B1}" srcOrd="0" destOrd="0" parTransId="{AFE44DCE-E21E-484A-BA1D-3474CF4A1BC5}" sibTransId="{3469141E-C6E9-460C-A078-EB44462FDAB5}"/>
    <dgm:cxn modelId="{B4C8B159-DD32-4158-9F18-FAE5C7231E9B}" type="presOf" srcId="{75837AD0-C1CA-49E0-81EB-D3F78623E4E6}" destId="{7C14E2BF-D1E6-4546-AF0F-AE00DC62ECBA}" srcOrd="0" destOrd="0" presId="urn:microsoft.com/office/officeart/2005/8/layout/default"/>
    <dgm:cxn modelId="{6C6EC180-CF76-4DDA-8174-BF010FEED449}" type="presOf" srcId="{4A7FC4F7-9676-4791-911C-774B05BE1F02}" destId="{5A86976F-2486-42F9-A7B5-19DA7A618717}" srcOrd="0" destOrd="0" presId="urn:microsoft.com/office/officeart/2005/8/layout/default"/>
    <dgm:cxn modelId="{28E12887-E5DA-464F-AE14-F8C7FF6BDAE9}" srcId="{1485A785-F823-4F4F-8D87-DF28833BAAE8}" destId="{DFE4D1D1-734C-4C6A-9ACA-A30551CE9A9F}" srcOrd="2" destOrd="0" parTransId="{1E63BC0D-292D-418A-B934-452F8AEECCB0}" sibTransId="{ADA883FC-EE70-4D1B-AC72-EA8F744E089B}"/>
    <dgm:cxn modelId="{05F1CEB3-1E1B-4936-A7F0-73A0676E24AC}" type="presOf" srcId="{AA77FCF0-01F0-45B8-A256-23A46D3DCBA5}" destId="{8E066BDA-5CD2-4289-9500-EA4ACC6E0B72}" srcOrd="0" destOrd="0" presId="urn:microsoft.com/office/officeart/2005/8/layout/default"/>
    <dgm:cxn modelId="{A7DA3EB8-46C1-4DD3-ABEF-A24E6664CD6D}" type="presOf" srcId="{1485A785-F823-4F4F-8D87-DF28833BAAE8}" destId="{CAA229F0-C71C-433D-B65C-28E59BE49AF8}" srcOrd="0" destOrd="0" presId="urn:microsoft.com/office/officeart/2005/8/layout/default"/>
    <dgm:cxn modelId="{5FC89BC4-E876-422A-8998-B1FF93F73C28}" type="presOf" srcId="{C9648D0F-1D5A-4AD7-A2C1-096CFB82CF58}" destId="{E0CF49A1-C4CB-4821-9291-80B1F5479627}" srcOrd="0" destOrd="0" presId="urn:microsoft.com/office/officeart/2005/8/layout/default"/>
    <dgm:cxn modelId="{E391D7C9-1C19-4F8C-BE7F-80E7D27AB7C6}" srcId="{1485A785-F823-4F4F-8D87-DF28833BAAE8}" destId="{4A7FC4F7-9676-4791-911C-774B05BE1F02}" srcOrd="8" destOrd="0" parTransId="{FB4EDCD7-924A-4A37-B632-CFE5C26DDD1C}" sibTransId="{9B293792-B57E-482C-88BC-8F57C1A6FD39}"/>
    <dgm:cxn modelId="{144606D9-B65D-48D9-88AE-1FA9BE1A808C}" type="presOf" srcId="{CC2F50F2-4453-49AB-AD6B-678CFF12ED1A}" destId="{8BA016BB-D2C7-4A68-B1FF-951CB4C3C14F}" srcOrd="0" destOrd="0" presId="urn:microsoft.com/office/officeart/2005/8/layout/default"/>
    <dgm:cxn modelId="{CD1124DE-BA9A-4E48-AF5C-7D8B421AE18A}" type="presOf" srcId="{DFE4D1D1-734C-4C6A-9ACA-A30551CE9A9F}" destId="{13335627-59B5-449F-BE89-1C55B537A7E8}" srcOrd="0" destOrd="0" presId="urn:microsoft.com/office/officeart/2005/8/layout/default"/>
    <dgm:cxn modelId="{3200FDF6-06F1-41D0-8269-5775D97E4DEA}" srcId="{1485A785-F823-4F4F-8D87-DF28833BAAE8}" destId="{AA77FCF0-01F0-45B8-A256-23A46D3DCBA5}" srcOrd="6" destOrd="0" parTransId="{C1D5072A-0A3E-4141-8545-DE9D7408A7C2}" sibTransId="{3981F607-AD73-4CB0-82FD-E79ED5095106}"/>
    <dgm:cxn modelId="{A057DB12-2502-401C-B228-A194A9726C5D}" type="presParOf" srcId="{CAA229F0-C71C-433D-B65C-28E59BE49AF8}" destId="{40ADFA1B-E03B-4168-AA1B-45C131E9E577}" srcOrd="0" destOrd="0" presId="urn:microsoft.com/office/officeart/2005/8/layout/default"/>
    <dgm:cxn modelId="{D95A8E85-3DAC-4D26-9435-87F550478973}" type="presParOf" srcId="{CAA229F0-C71C-433D-B65C-28E59BE49AF8}" destId="{B6A0E7D6-FE71-4D6A-BAA6-1FAC9AD9DEBA}" srcOrd="1" destOrd="0" presId="urn:microsoft.com/office/officeart/2005/8/layout/default"/>
    <dgm:cxn modelId="{FF98623D-B039-4765-BE99-E8CFC8B11C43}" type="presParOf" srcId="{CAA229F0-C71C-433D-B65C-28E59BE49AF8}" destId="{8BA016BB-D2C7-4A68-B1FF-951CB4C3C14F}" srcOrd="2" destOrd="0" presId="urn:microsoft.com/office/officeart/2005/8/layout/default"/>
    <dgm:cxn modelId="{A6C398CC-4426-4E8E-BC82-ACFB2392F1FB}" type="presParOf" srcId="{CAA229F0-C71C-433D-B65C-28E59BE49AF8}" destId="{B348D87D-DF53-4F74-94B6-43CFF69CB89C}" srcOrd="3" destOrd="0" presId="urn:microsoft.com/office/officeart/2005/8/layout/default"/>
    <dgm:cxn modelId="{271E79CA-2C42-4453-A536-1559558BA23E}" type="presParOf" srcId="{CAA229F0-C71C-433D-B65C-28E59BE49AF8}" destId="{13335627-59B5-449F-BE89-1C55B537A7E8}" srcOrd="4" destOrd="0" presId="urn:microsoft.com/office/officeart/2005/8/layout/default"/>
    <dgm:cxn modelId="{CC89C59A-5399-4A81-9513-7F47727F4D1E}" type="presParOf" srcId="{CAA229F0-C71C-433D-B65C-28E59BE49AF8}" destId="{ADB65E83-5187-434C-BE33-32875E73F9C1}" srcOrd="5" destOrd="0" presId="urn:microsoft.com/office/officeart/2005/8/layout/default"/>
    <dgm:cxn modelId="{6ECF4A28-835E-463D-BE9D-1E572F92BC58}" type="presParOf" srcId="{CAA229F0-C71C-433D-B65C-28E59BE49AF8}" destId="{E874C9F6-ADBC-4ABA-A3FE-7F5690F5ED90}" srcOrd="6" destOrd="0" presId="urn:microsoft.com/office/officeart/2005/8/layout/default"/>
    <dgm:cxn modelId="{A69F793E-7313-4814-9A2D-B07DDE614323}" type="presParOf" srcId="{CAA229F0-C71C-433D-B65C-28E59BE49AF8}" destId="{648D9995-48FC-4654-861E-3D3B71D19217}" srcOrd="7" destOrd="0" presId="urn:microsoft.com/office/officeart/2005/8/layout/default"/>
    <dgm:cxn modelId="{4D1A5226-E9E7-4CEA-A374-5B9A21FB5036}" type="presParOf" srcId="{CAA229F0-C71C-433D-B65C-28E59BE49AF8}" destId="{7C14E2BF-D1E6-4546-AF0F-AE00DC62ECBA}" srcOrd="8" destOrd="0" presId="urn:microsoft.com/office/officeart/2005/8/layout/default"/>
    <dgm:cxn modelId="{54962119-7659-40ED-943F-93700BECF1DC}" type="presParOf" srcId="{CAA229F0-C71C-433D-B65C-28E59BE49AF8}" destId="{9311F56C-0B03-45F6-B57D-964C6B2C9024}" srcOrd="9" destOrd="0" presId="urn:microsoft.com/office/officeart/2005/8/layout/default"/>
    <dgm:cxn modelId="{14598526-C739-4122-9092-670F87C6E6C0}" type="presParOf" srcId="{CAA229F0-C71C-433D-B65C-28E59BE49AF8}" destId="{E0CF49A1-C4CB-4821-9291-80B1F5479627}" srcOrd="10" destOrd="0" presId="urn:microsoft.com/office/officeart/2005/8/layout/default"/>
    <dgm:cxn modelId="{9C9CB96F-1343-4DB9-83D9-B5593E375A22}" type="presParOf" srcId="{CAA229F0-C71C-433D-B65C-28E59BE49AF8}" destId="{8756089E-978F-4A38-AD4E-CFC590DB6F78}" srcOrd="11" destOrd="0" presId="urn:microsoft.com/office/officeart/2005/8/layout/default"/>
    <dgm:cxn modelId="{401F8BC7-2728-4F6A-B46B-2BAE421DE41F}" type="presParOf" srcId="{CAA229F0-C71C-433D-B65C-28E59BE49AF8}" destId="{8E066BDA-5CD2-4289-9500-EA4ACC6E0B72}" srcOrd="12" destOrd="0" presId="urn:microsoft.com/office/officeart/2005/8/layout/default"/>
    <dgm:cxn modelId="{C869C72D-2BF5-4EB1-BA4B-02E4AC11992D}" type="presParOf" srcId="{CAA229F0-C71C-433D-B65C-28E59BE49AF8}" destId="{CA2E0CF4-CB37-4515-8BE4-A194617802DC}" srcOrd="13" destOrd="0" presId="urn:microsoft.com/office/officeart/2005/8/layout/default"/>
    <dgm:cxn modelId="{210BB227-49B8-4727-AD46-E46064846F07}" type="presParOf" srcId="{CAA229F0-C71C-433D-B65C-28E59BE49AF8}" destId="{AB549878-4698-4E45-84A7-E17A6D1D868B}" srcOrd="14" destOrd="0" presId="urn:microsoft.com/office/officeart/2005/8/layout/default"/>
    <dgm:cxn modelId="{177B41DC-C8A3-46A4-B022-2330ABF52A22}" type="presParOf" srcId="{CAA229F0-C71C-433D-B65C-28E59BE49AF8}" destId="{0C780F96-A493-4352-BE8B-EE51A970B422}" srcOrd="15" destOrd="0" presId="urn:microsoft.com/office/officeart/2005/8/layout/default"/>
    <dgm:cxn modelId="{59F4CAAB-C39F-427E-8ED8-37E8BA6E6F30}" type="presParOf" srcId="{CAA229F0-C71C-433D-B65C-28E59BE49AF8}" destId="{5A86976F-2486-42F9-A7B5-19DA7A618717}"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ABB5D25-5BA9-4DFD-9A83-FF62A9D62855}" type="doc">
      <dgm:prSet loTypeId="urn:microsoft.com/office/officeart/2005/8/layout/pyramid4" loCatId="relationship" qsTypeId="urn:microsoft.com/office/officeart/2005/8/quickstyle/simple2" qsCatId="simple" csTypeId="urn:microsoft.com/office/officeart/2005/8/colors/accent6_5" csCatId="accent6" phldr="1"/>
      <dgm:spPr/>
      <dgm:t>
        <a:bodyPr/>
        <a:lstStyle/>
        <a:p>
          <a:endParaRPr lang="en-GB"/>
        </a:p>
      </dgm:t>
    </dgm:pt>
    <dgm:pt modelId="{36C6F777-CC8B-4159-9804-828710089D97}">
      <dgm:prSet phldrT="[Text]" custT="1"/>
      <dgm:spPr/>
      <dgm:t>
        <a:bodyPr/>
        <a:lstStyle/>
        <a:p>
          <a:pPr>
            <a:spcAft>
              <a:spcPts val="0"/>
            </a:spcAft>
          </a:pPr>
          <a:r>
            <a:rPr lang="en-GB" sz="2800" b="0" dirty="0">
              <a:latin typeface="Segoe UI Semibold" panose="020B0702040204020203" pitchFamily="34" charset="0"/>
              <a:cs typeface="Segoe UI Semibold" panose="020B0702040204020203" pitchFamily="34" charset="0"/>
            </a:rPr>
            <a:t>Value</a:t>
          </a:r>
          <a:endParaRPr lang="en-GB" sz="600" b="0" dirty="0">
            <a:latin typeface="Segoe UI Semibold" panose="020B0702040204020203" pitchFamily="34" charset="0"/>
            <a:cs typeface="Segoe UI Semibold" panose="020B0702040204020203" pitchFamily="34" charset="0"/>
          </a:endParaRPr>
        </a:p>
      </dgm:t>
    </dgm:pt>
    <dgm:pt modelId="{07BA2721-0724-4A38-98C8-604E6D450E20}" type="parTrans" cxnId="{A9953DE5-6B43-4EA0-81AF-6F88F48ACC9E}">
      <dgm:prSet/>
      <dgm:spPr/>
      <dgm:t>
        <a:bodyPr/>
        <a:lstStyle/>
        <a:p>
          <a:endParaRPr lang="en-GB" sz="1600" b="0">
            <a:latin typeface="+mj-lt"/>
            <a:cs typeface="Segoe UI" panose="020B0502040204020203" pitchFamily="34" charset="0"/>
          </a:endParaRPr>
        </a:p>
      </dgm:t>
    </dgm:pt>
    <dgm:pt modelId="{00B62A17-AD33-4149-B407-24F0DBC66BDC}" type="sibTrans" cxnId="{A9953DE5-6B43-4EA0-81AF-6F88F48ACC9E}">
      <dgm:prSet/>
      <dgm:spPr/>
      <dgm:t>
        <a:bodyPr/>
        <a:lstStyle/>
        <a:p>
          <a:endParaRPr lang="en-GB" sz="1600" b="0">
            <a:latin typeface="+mj-lt"/>
            <a:cs typeface="Segoe UI" panose="020B0502040204020203" pitchFamily="34" charset="0"/>
          </a:endParaRPr>
        </a:p>
      </dgm:t>
    </dgm:pt>
    <dgm:pt modelId="{5BBC6945-2B73-4EE7-9222-ACA0244595EB}">
      <dgm:prSet phldrT="[Text]" custT="1"/>
      <dgm:spPr/>
      <dgm:t>
        <a:bodyPr/>
        <a:lstStyle/>
        <a:p>
          <a:r>
            <a:rPr lang="en-GB" sz="2800" b="0" dirty="0">
              <a:latin typeface="Segoe UI Semibold" panose="020B0702040204020203" pitchFamily="34" charset="0"/>
              <a:cs typeface="Segoe UI Semibold" panose="020B0702040204020203" pitchFamily="34" charset="0"/>
            </a:rPr>
            <a:t>Trust</a:t>
          </a:r>
        </a:p>
      </dgm:t>
    </dgm:pt>
    <dgm:pt modelId="{575A4D25-5E60-4FDF-AB53-696DDAF59561}" type="parTrans" cxnId="{D5B149EB-C0B4-4DFA-8AEE-3819CF7CA770}">
      <dgm:prSet/>
      <dgm:spPr/>
      <dgm:t>
        <a:bodyPr/>
        <a:lstStyle/>
        <a:p>
          <a:endParaRPr lang="en-GB" sz="1600" b="0">
            <a:latin typeface="+mj-lt"/>
            <a:cs typeface="Segoe UI" panose="020B0502040204020203" pitchFamily="34" charset="0"/>
          </a:endParaRPr>
        </a:p>
      </dgm:t>
    </dgm:pt>
    <dgm:pt modelId="{59E08DBD-5685-4FCA-90B5-6CAB1F5A92B3}" type="sibTrans" cxnId="{D5B149EB-C0B4-4DFA-8AEE-3819CF7CA770}">
      <dgm:prSet/>
      <dgm:spPr/>
      <dgm:t>
        <a:bodyPr/>
        <a:lstStyle/>
        <a:p>
          <a:endParaRPr lang="en-GB" sz="1600" b="0">
            <a:latin typeface="+mj-lt"/>
            <a:cs typeface="Segoe UI" panose="020B0502040204020203" pitchFamily="34" charset="0"/>
          </a:endParaRPr>
        </a:p>
      </dgm:t>
    </dgm:pt>
    <dgm:pt modelId="{C5FFC89C-1F3D-408E-9382-35CF02E53375}">
      <dgm:prSet phldrT="[Text]" custT="1"/>
      <dgm:spPr>
        <a:solidFill>
          <a:srgbClr val="00B0F0">
            <a:alpha val="63333"/>
          </a:srgbClr>
        </a:solidFill>
      </dgm:spPr>
      <dgm:t>
        <a:bodyPr/>
        <a:lstStyle/>
        <a:p>
          <a:endParaRPr lang="en-GB" sz="2000" b="0" dirty="0">
            <a:solidFill>
              <a:schemeClr val="tx1">
                <a:lumMod val="75000"/>
                <a:lumOff val="25000"/>
              </a:schemeClr>
            </a:solidFill>
            <a:latin typeface="Segoe UI Black" panose="020B0A02040204020203" pitchFamily="34" charset="0"/>
            <a:ea typeface="Segoe UI Black" panose="020B0A02040204020203" pitchFamily="34" charset="0"/>
            <a:cs typeface="Segoe UI Semibold" panose="020B0702040204020203" pitchFamily="34" charset="0"/>
          </a:endParaRPr>
        </a:p>
      </dgm:t>
    </dgm:pt>
    <dgm:pt modelId="{FC30B744-C9CE-4B47-8756-C80DE8F58B2B}" type="parTrans" cxnId="{305F1BA4-5F9A-4089-9799-1F7209A8E841}">
      <dgm:prSet/>
      <dgm:spPr/>
      <dgm:t>
        <a:bodyPr/>
        <a:lstStyle/>
        <a:p>
          <a:endParaRPr lang="en-GB" sz="1600" b="0">
            <a:latin typeface="+mj-lt"/>
            <a:cs typeface="Segoe UI" panose="020B0502040204020203" pitchFamily="34" charset="0"/>
          </a:endParaRPr>
        </a:p>
      </dgm:t>
    </dgm:pt>
    <dgm:pt modelId="{0EB7AF9C-D6B0-4E4B-BAA0-E2CDC0B6B225}" type="sibTrans" cxnId="{305F1BA4-5F9A-4089-9799-1F7209A8E841}">
      <dgm:prSet/>
      <dgm:spPr/>
      <dgm:t>
        <a:bodyPr/>
        <a:lstStyle/>
        <a:p>
          <a:endParaRPr lang="en-GB" sz="1600" b="0">
            <a:latin typeface="+mj-lt"/>
            <a:cs typeface="Segoe UI" panose="020B0502040204020203" pitchFamily="34" charset="0"/>
          </a:endParaRPr>
        </a:p>
      </dgm:t>
    </dgm:pt>
    <dgm:pt modelId="{0DD28572-E947-45FB-941B-83BC8A75EFA5}">
      <dgm:prSet phldrT="[Text]" custT="1"/>
      <dgm:spPr/>
      <dgm:t>
        <a:bodyPr/>
        <a:lstStyle/>
        <a:p>
          <a:r>
            <a:rPr lang="en-GB" sz="2800" b="0">
              <a:latin typeface="Segoe UI Semibold" panose="020B0702040204020203" pitchFamily="34" charset="0"/>
              <a:cs typeface="Segoe UI Semibold" panose="020B0702040204020203" pitchFamily="34" charset="0"/>
            </a:rPr>
            <a:t>Equity</a:t>
          </a:r>
          <a:endParaRPr lang="en-GB" sz="2800" b="0" dirty="0">
            <a:latin typeface="Segoe UI Semibold" panose="020B0702040204020203" pitchFamily="34" charset="0"/>
            <a:cs typeface="Segoe UI Semibold" panose="020B0702040204020203" pitchFamily="34" charset="0"/>
          </a:endParaRPr>
        </a:p>
      </dgm:t>
    </dgm:pt>
    <dgm:pt modelId="{1108D3C7-9DBC-4133-9FC5-449915DAAE79}" type="parTrans" cxnId="{1A47E03E-8B76-4BD6-A732-0AB6675910AF}">
      <dgm:prSet/>
      <dgm:spPr/>
      <dgm:t>
        <a:bodyPr/>
        <a:lstStyle/>
        <a:p>
          <a:endParaRPr lang="en-GB" sz="1600" b="0">
            <a:latin typeface="+mj-lt"/>
            <a:cs typeface="Segoe UI" panose="020B0502040204020203" pitchFamily="34" charset="0"/>
          </a:endParaRPr>
        </a:p>
      </dgm:t>
    </dgm:pt>
    <dgm:pt modelId="{BBAA9723-984F-4CEA-93F8-FD4A709B3C77}" type="sibTrans" cxnId="{1A47E03E-8B76-4BD6-A732-0AB6675910AF}">
      <dgm:prSet/>
      <dgm:spPr/>
      <dgm:t>
        <a:bodyPr/>
        <a:lstStyle/>
        <a:p>
          <a:endParaRPr lang="en-GB" sz="1600" b="0">
            <a:latin typeface="+mj-lt"/>
            <a:cs typeface="Segoe UI" panose="020B0502040204020203" pitchFamily="34" charset="0"/>
          </a:endParaRPr>
        </a:p>
      </dgm:t>
    </dgm:pt>
    <dgm:pt modelId="{07F35DA0-F038-4FF5-B1AE-4B4E67F70BD7}" type="pres">
      <dgm:prSet presAssocID="{4ABB5D25-5BA9-4DFD-9A83-FF62A9D62855}" presName="compositeShape" presStyleCnt="0">
        <dgm:presLayoutVars>
          <dgm:chMax val="9"/>
          <dgm:dir/>
          <dgm:resizeHandles val="exact"/>
        </dgm:presLayoutVars>
      </dgm:prSet>
      <dgm:spPr/>
    </dgm:pt>
    <dgm:pt modelId="{A8C8E9E9-6EDD-4E6A-9D79-A4A02390C7DA}" type="pres">
      <dgm:prSet presAssocID="{4ABB5D25-5BA9-4DFD-9A83-FF62A9D62855}" presName="triangle1" presStyleLbl="node1" presStyleIdx="0" presStyleCnt="4" custScaleX="120963">
        <dgm:presLayoutVars>
          <dgm:bulletEnabled val="1"/>
        </dgm:presLayoutVars>
      </dgm:prSet>
      <dgm:spPr/>
    </dgm:pt>
    <dgm:pt modelId="{97FE83A4-1415-44A4-91EA-4DC4C216DA36}" type="pres">
      <dgm:prSet presAssocID="{4ABB5D25-5BA9-4DFD-9A83-FF62A9D62855}" presName="triangle2" presStyleLbl="node1" presStyleIdx="1" presStyleCnt="4" custScaleX="122729" custLinFactNeighborX="-10528">
        <dgm:presLayoutVars>
          <dgm:bulletEnabled val="1"/>
        </dgm:presLayoutVars>
      </dgm:prSet>
      <dgm:spPr/>
    </dgm:pt>
    <dgm:pt modelId="{1CAAC9EC-B033-4323-AAED-17BF74A560B8}" type="pres">
      <dgm:prSet presAssocID="{4ABB5D25-5BA9-4DFD-9A83-FF62A9D62855}" presName="triangle3" presStyleLbl="node1" presStyleIdx="2" presStyleCnt="4" custScaleX="121789">
        <dgm:presLayoutVars>
          <dgm:bulletEnabled val="1"/>
        </dgm:presLayoutVars>
      </dgm:prSet>
      <dgm:spPr/>
    </dgm:pt>
    <dgm:pt modelId="{C09FCC78-C8D4-4D61-B5B3-E1CD6F6C4521}" type="pres">
      <dgm:prSet presAssocID="{4ABB5D25-5BA9-4DFD-9A83-FF62A9D62855}" presName="triangle4" presStyleLbl="node1" presStyleIdx="3" presStyleCnt="4" custScaleX="122204" custLinFactNeighborX="10527" custLinFactNeighborY="-619">
        <dgm:presLayoutVars>
          <dgm:bulletEnabled val="1"/>
        </dgm:presLayoutVars>
      </dgm:prSet>
      <dgm:spPr/>
    </dgm:pt>
  </dgm:ptLst>
  <dgm:cxnLst>
    <dgm:cxn modelId="{3766D919-F203-4C7F-94E2-DEB8D504944C}" type="presOf" srcId="{0DD28572-E947-45FB-941B-83BC8A75EFA5}" destId="{C09FCC78-C8D4-4D61-B5B3-E1CD6F6C4521}" srcOrd="0" destOrd="0" presId="urn:microsoft.com/office/officeart/2005/8/layout/pyramid4"/>
    <dgm:cxn modelId="{06BC6628-DF7E-4E40-8A1E-D8EEFA23EAC7}" type="presOf" srcId="{5BBC6945-2B73-4EE7-9222-ACA0244595EB}" destId="{97FE83A4-1415-44A4-91EA-4DC4C216DA36}" srcOrd="0" destOrd="0" presId="urn:microsoft.com/office/officeart/2005/8/layout/pyramid4"/>
    <dgm:cxn modelId="{1A47E03E-8B76-4BD6-A732-0AB6675910AF}" srcId="{4ABB5D25-5BA9-4DFD-9A83-FF62A9D62855}" destId="{0DD28572-E947-45FB-941B-83BC8A75EFA5}" srcOrd="3" destOrd="0" parTransId="{1108D3C7-9DBC-4133-9FC5-449915DAAE79}" sibTransId="{BBAA9723-984F-4CEA-93F8-FD4A709B3C77}"/>
    <dgm:cxn modelId="{DBC44244-4384-4AC4-8FE0-6DF78E2C5AC3}" type="presOf" srcId="{36C6F777-CC8B-4159-9804-828710089D97}" destId="{A8C8E9E9-6EDD-4E6A-9D79-A4A02390C7DA}" srcOrd="0" destOrd="0" presId="urn:microsoft.com/office/officeart/2005/8/layout/pyramid4"/>
    <dgm:cxn modelId="{305F1BA4-5F9A-4089-9799-1F7209A8E841}" srcId="{4ABB5D25-5BA9-4DFD-9A83-FF62A9D62855}" destId="{C5FFC89C-1F3D-408E-9382-35CF02E53375}" srcOrd="2" destOrd="0" parTransId="{FC30B744-C9CE-4B47-8756-C80DE8F58B2B}" sibTransId="{0EB7AF9C-D6B0-4E4B-BAA0-E2CDC0B6B225}"/>
    <dgm:cxn modelId="{AC034AD4-B1F0-441B-96D1-11AFD5749730}" type="presOf" srcId="{4ABB5D25-5BA9-4DFD-9A83-FF62A9D62855}" destId="{07F35DA0-F038-4FF5-B1AE-4B4E67F70BD7}" srcOrd="0" destOrd="0" presId="urn:microsoft.com/office/officeart/2005/8/layout/pyramid4"/>
    <dgm:cxn modelId="{A9953DE5-6B43-4EA0-81AF-6F88F48ACC9E}" srcId="{4ABB5D25-5BA9-4DFD-9A83-FF62A9D62855}" destId="{36C6F777-CC8B-4159-9804-828710089D97}" srcOrd="0" destOrd="0" parTransId="{07BA2721-0724-4A38-98C8-604E6D450E20}" sibTransId="{00B62A17-AD33-4149-B407-24F0DBC66BDC}"/>
    <dgm:cxn modelId="{D5B149EB-C0B4-4DFA-8AEE-3819CF7CA770}" srcId="{4ABB5D25-5BA9-4DFD-9A83-FF62A9D62855}" destId="{5BBC6945-2B73-4EE7-9222-ACA0244595EB}" srcOrd="1" destOrd="0" parTransId="{575A4D25-5E60-4FDF-AB53-696DDAF59561}" sibTransId="{59E08DBD-5685-4FCA-90B5-6CAB1F5A92B3}"/>
    <dgm:cxn modelId="{C0D65AED-E36E-4755-9BE7-776C6B23F1F8}" type="presOf" srcId="{C5FFC89C-1F3D-408E-9382-35CF02E53375}" destId="{1CAAC9EC-B033-4323-AAED-17BF74A560B8}" srcOrd="0" destOrd="0" presId="urn:microsoft.com/office/officeart/2005/8/layout/pyramid4"/>
    <dgm:cxn modelId="{D53CDD3B-59DF-464A-90C6-3F59DF282C15}" type="presParOf" srcId="{07F35DA0-F038-4FF5-B1AE-4B4E67F70BD7}" destId="{A8C8E9E9-6EDD-4E6A-9D79-A4A02390C7DA}" srcOrd="0" destOrd="0" presId="urn:microsoft.com/office/officeart/2005/8/layout/pyramid4"/>
    <dgm:cxn modelId="{C30AC166-681B-4384-BF3B-824956C1E5C4}" type="presParOf" srcId="{07F35DA0-F038-4FF5-B1AE-4B4E67F70BD7}" destId="{97FE83A4-1415-44A4-91EA-4DC4C216DA36}" srcOrd="1" destOrd="0" presId="urn:microsoft.com/office/officeart/2005/8/layout/pyramid4"/>
    <dgm:cxn modelId="{C374A6BD-53EB-427C-9C5B-9B2E69E06445}" type="presParOf" srcId="{07F35DA0-F038-4FF5-B1AE-4B4E67F70BD7}" destId="{1CAAC9EC-B033-4323-AAED-17BF74A560B8}" srcOrd="2" destOrd="0" presId="urn:microsoft.com/office/officeart/2005/8/layout/pyramid4"/>
    <dgm:cxn modelId="{E6B35E87-C3E4-4226-94C4-82CBBFA91939}" type="presParOf" srcId="{07F35DA0-F038-4FF5-B1AE-4B4E67F70BD7}" destId="{C09FCC78-C8D4-4D61-B5B3-E1CD6F6C4521}"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F5B2C28-A9A9-4AD2-9BA8-E9766CF00F7E}" type="doc">
      <dgm:prSet loTypeId="urn:microsoft.com/office/officeart/2005/8/layout/cycle1" loCatId="cycle" qsTypeId="urn:microsoft.com/office/officeart/2005/8/quickstyle/simple5" qsCatId="simple" csTypeId="urn:microsoft.com/office/officeart/2005/8/colors/accent3_3" csCatId="accent3" phldr="1"/>
      <dgm:spPr/>
      <dgm:t>
        <a:bodyPr/>
        <a:lstStyle/>
        <a:p>
          <a:endParaRPr lang="en-GB"/>
        </a:p>
      </dgm:t>
    </dgm:pt>
    <dgm:pt modelId="{0C6D4C72-AFCA-4A00-B906-C27127BA63C2}">
      <dgm:prSet phldrT="[Text]" custT="1"/>
      <dgm:spPr/>
      <dgm:t>
        <a:bodyPr/>
        <a:lstStyle/>
        <a:p>
          <a:pPr>
            <a:lnSpc>
              <a:spcPct val="80000"/>
            </a:lnSpc>
            <a:spcAft>
              <a:spcPts val="0"/>
            </a:spcAft>
          </a:pPr>
          <a:r>
            <a:rPr lang="en-GB" sz="2100" dirty="0">
              <a:latin typeface="Segoe UI" panose="020B0502040204020203" pitchFamily="34" charset="0"/>
              <a:cs typeface="Segoe UI" panose="020B0502040204020203" pitchFamily="34" charset="0"/>
            </a:rPr>
            <a:t>recycle data </a:t>
          </a:r>
          <a:endParaRPr lang="en-GB" sz="2000" dirty="0">
            <a:latin typeface="Segoe UI" panose="020B0502040204020203" pitchFamily="34" charset="0"/>
            <a:cs typeface="Segoe UI" panose="020B0502040204020203" pitchFamily="34" charset="0"/>
          </a:endParaRPr>
        </a:p>
      </dgm:t>
    </dgm:pt>
    <dgm:pt modelId="{8EA9F338-7FC1-4DBC-A588-B646A6BF4DE1}" type="parTrans" cxnId="{F65D0010-CDF3-42F1-9639-7927EFC2B405}">
      <dgm:prSet/>
      <dgm:spPr/>
      <dgm:t>
        <a:bodyPr/>
        <a:lstStyle/>
        <a:p>
          <a:endParaRPr lang="en-GB" sz="2000">
            <a:solidFill>
              <a:schemeClr val="accent3">
                <a:lumMod val="50000"/>
              </a:schemeClr>
            </a:solidFill>
            <a:latin typeface="Segoe UI" panose="020B0502040204020203" pitchFamily="34" charset="0"/>
            <a:cs typeface="Segoe UI" panose="020B0502040204020203" pitchFamily="34" charset="0"/>
          </a:endParaRPr>
        </a:p>
      </dgm:t>
    </dgm:pt>
    <dgm:pt modelId="{A9EB8029-EA9D-4AEC-921E-D31F0880A5F4}" type="sibTrans" cxnId="{F65D0010-CDF3-42F1-9639-7927EFC2B405}">
      <dgm:prSet/>
      <dgm:spPr/>
      <dgm:t>
        <a:bodyPr/>
        <a:lstStyle/>
        <a:p>
          <a:endParaRPr lang="en-GB" sz="2000">
            <a:solidFill>
              <a:schemeClr val="accent3">
                <a:lumMod val="50000"/>
              </a:schemeClr>
            </a:solidFill>
            <a:latin typeface="Segoe UI" panose="020B0502040204020203" pitchFamily="34" charset="0"/>
            <a:cs typeface="Segoe UI" panose="020B0502040204020203" pitchFamily="34" charset="0"/>
          </a:endParaRPr>
        </a:p>
      </dgm:t>
    </dgm:pt>
    <dgm:pt modelId="{03C34C38-7C56-4277-9E09-99B10653F686}">
      <dgm:prSet phldrT="[Text]" custT="1"/>
      <dgm:spPr/>
      <dgm:t>
        <a:bodyPr/>
        <a:lstStyle/>
        <a:p>
          <a:r>
            <a:rPr lang="en-GB" sz="2000">
              <a:latin typeface="Segoe UI" panose="020B0502040204020203" pitchFamily="34" charset="0"/>
              <a:cs typeface="Segoe UI" panose="020B0502040204020203" pitchFamily="34" charset="0"/>
            </a:rPr>
            <a:t>green health policies</a:t>
          </a:r>
          <a:endParaRPr lang="en-GB" sz="2000" dirty="0">
            <a:latin typeface="Segoe UI" panose="020B0502040204020203" pitchFamily="34" charset="0"/>
            <a:cs typeface="Segoe UI" panose="020B0502040204020203" pitchFamily="34" charset="0"/>
          </a:endParaRPr>
        </a:p>
      </dgm:t>
    </dgm:pt>
    <dgm:pt modelId="{2953131C-6498-46F4-A890-9DEC144F1C23}" type="parTrans" cxnId="{9222CFAA-4E3A-48D1-A93E-E2FD86DD112C}">
      <dgm:prSet/>
      <dgm:spPr/>
      <dgm:t>
        <a:bodyPr/>
        <a:lstStyle/>
        <a:p>
          <a:endParaRPr lang="en-GB" sz="2000">
            <a:solidFill>
              <a:schemeClr val="accent3">
                <a:lumMod val="50000"/>
              </a:schemeClr>
            </a:solidFill>
            <a:latin typeface="Segoe UI" panose="020B0502040204020203" pitchFamily="34" charset="0"/>
            <a:cs typeface="Segoe UI" panose="020B0502040204020203" pitchFamily="34" charset="0"/>
          </a:endParaRPr>
        </a:p>
      </dgm:t>
    </dgm:pt>
    <dgm:pt modelId="{F338AE4B-24EB-45AE-B11F-4AC9C72B3206}" type="sibTrans" cxnId="{9222CFAA-4E3A-48D1-A93E-E2FD86DD112C}">
      <dgm:prSet/>
      <dgm:spPr/>
      <dgm:t>
        <a:bodyPr/>
        <a:lstStyle/>
        <a:p>
          <a:endParaRPr lang="en-GB" sz="2000">
            <a:solidFill>
              <a:schemeClr val="accent3">
                <a:lumMod val="50000"/>
              </a:schemeClr>
            </a:solidFill>
            <a:latin typeface="Segoe UI" panose="020B0502040204020203" pitchFamily="34" charset="0"/>
            <a:cs typeface="Segoe UI" panose="020B0502040204020203" pitchFamily="34" charset="0"/>
          </a:endParaRPr>
        </a:p>
      </dgm:t>
    </dgm:pt>
    <dgm:pt modelId="{8BF11EBB-146C-4F2F-BA2D-2D33171227B5}">
      <dgm:prSet phldrT="[Text]" custT="1"/>
      <dgm:spPr/>
      <dgm:t>
        <a:bodyPr/>
        <a:lstStyle/>
        <a:p>
          <a:r>
            <a:rPr lang="en-GB" sz="2000">
              <a:latin typeface="Segoe UI" panose="020B0502040204020203" pitchFamily="34" charset="0"/>
              <a:cs typeface="Segoe UI" panose="020B0502040204020203" pitchFamily="34" charset="0"/>
            </a:rPr>
            <a:t>restore healthcare environment</a:t>
          </a:r>
          <a:endParaRPr lang="en-GB" sz="2000" dirty="0">
            <a:latin typeface="Segoe UI" panose="020B0502040204020203" pitchFamily="34" charset="0"/>
            <a:cs typeface="Segoe UI" panose="020B0502040204020203" pitchFamily="34" charset="0"/>
          </a:endParaRPr>
        </a:p>
      </dgm:t>
    </dgm:pt>
    <dgm:pt modelId="{F321927D-E3C8-47BE-B66C-09AD64AC23DD}" type="parTrans" cxnId="{7333BFE3-9A37-4623-BF2A-22250140B299}">
      <dgm:prSet/>
      <dgm:spPr/>
      <dgm:t>
        <a:bodyPr/>
        <a:lstStyle/>
        <a:p>
          <a:endParaRPr lang="en-GB" sz="2000">
            <a:solidFill>
              <a:schemeClr val="accent3">
                <a:lumMod val="50000"/>
              </a:schemeClr>
            </a:solidFill>
            <a:latin typeface="Segoe UI" panose="020B0502040204020203" pitchFamily="34" charset="0"/>
            <a:cs typeface="Segoe UI" panose="020B0502040204020203" pitchFamily="34" charset="0"/>
          </a:endParaRPr>
        </a:p>
      </dgm:t>
    </dgm:pt>
    <dgm:pt modelId="{3A56E6F2-0A65-445C-B301-25F880C0CD85}" type="sibTrans" cxnId="{7333BFE3-9A37-4623-BF2A-22250140B299}">
      <dgm:prSet/>
      <dgm:spPr/>
      <dgm:t>
        <a:bodyPr/>
        <a:lstStyle/>
        <a:p>
          <a:endParaRPr lang="en-GB" sz="2000">
            <a:solidFill>
              <a:schemeClr val="accent3">
                <a:lumMod val="50000"/>
              </a:schemeClr>
            </a:solidFill>
            <a:latin typeface="Segoe UI" panose="020B0502040204020203" pitchFamily="34" charset="0"/>
            <a:cs typeface="Segoe UI" panose="020B0502040204020203" pitchFamily="34" charset="0"/>
          </a:endParaRPr>
        </a:p>
      </dgm:t>
    </dgm:pt>
    <dgm:pt modelId="{56025342-7017-4818-8DAD-7EE4ED03C2C1}">
      <dgm:prSet phldrT="[Text]" custT="1"/>
      <dgm:spPr/>
      <dgm:t>
        <a:bodyPr/>
        <a:lstStyle/>
        <a:p>
          <a:r>
            <a:rPr lang="en-GB" sz="2000">
              <a:latin typeface="Segoe UI" panose="020B0502040204020203" pitchFamily="34" charset="0"/>
              <a:cs typeface="Segoe UI" panose="020B0502040204020203" pitchFamily="34" charset="0"/>
            </a:rPr>
            <a:t>restore innovation ecosystem</a:t>
          </a:r>
          <a:endParaRPr lang="en-GB" sz="2000" dirty="0">
            <a:latin typeface="Segoe UI" panose="020B0502040204020203" pitchFamily="34" charset="0"/>
            <a:cs typeface="Segoe UI" panose="020B0502040204020203" pitchFamily="34" charset="0"/>
          </a:endParaRPr>
        </a:p>
      </dgm:t>
    </dgm:pt>
    <dgm:pt modelId="{974F22C4-55A8-4644-AC3C-16E58FC8C8CB}" type="parTrans" cxnId="{1A8F0532-D445-4FC5-BA00-9B16EF8A83F3}">
      <dgm:prSet/>
      <dgm:spPr/>
      <dgm:t>
        <a:bodyPr/>
        <a:lstStyle/>
        <a:p>
          <a:endParaRPr lang="en-GB" sz="1600">
            <a:solidFill>
              <a:schemeClr val="accent3">
                <a:lumMod val="50000"/>
              </a:schemeClr>
            </a:solidFill>
          </a:endParaRPr>
        </a:p>
      </dgm:t>
    </dgm:pt>
    <dgm:pt modelId="{D24E3D8E-802F-4C7F-9C86-2B0D92B0024C}" type="sibTrans" cxnId="{1A8F0532-D445-4FC5-BA00-9B16EF8A83F3}">
      <dgm:prSet/>
      <dgm:spPr/>
      <dgm:t>
        <a:bodyPr/>
        <a:lstStyle/>
        <a:p>
          <a:endParaRPr lang="en-GB" sz="1600">
            <a:solidFill>
              <a:schemeClr val="accent3">
                <a:lumMod val="50000"/>
              </a:schemeClr>
            </a:solidFill>
          </a:endParaRPr>
        </a:p>
      </dgm:t>
    </dgm:pt>
    <dgm:pt modelId="{544FAB00-59CD-438A-ADE9-B7AAE9AE33BF}">
      <dgm:prSet phldrT="[Text]" custT="1"/>
      <dgm:spPr/>
      <dgm:t>
        <a:bodyPr/>
        <a:lstStyle/>
        <a:p>
          <a:r>
            <a:rPr lang="en-GB" sz="2000">
              <a:latin typeface="Segoe UI" panose="020B0502040204020203" pitchFamily="34" charset="0"/>
              <a:cs typeface="Segoe UI" panose="020B0502040204020203" pitchFamily="34" charset="0"/>
            </a:rPr>
            <a:t>adopt 3S policies for value</a:t>
          </a:r>
          <a:endParaRPr lang="en-GB" sz="2000" dirty="0">
            <a:latin typeface="Segoe UI" panose="020B0502040204020203" pitchFamily="34" charset="0"/>
            <a:cs typeface="Segoe UI" panose="020B0502040204020203" pitchFamily="34" charset="0"/>
          </a:endParaRPr>
        </a:p>
      </dgm:t>
    </dgm:pt>
    <dgm:pt modelId="{7B72C089-F1D3-414D-A97D-4EF4B0D6F359}" type="parTrans" cxnId="{F4BF692A-71B6-4B2C-9988-1F77B7C8416D}">
      <dgm:prSet/>
      <dgm:spPr/>
      <dgm:t>
        <a:bodyPr/>
        <a:lstStyle/>
        <a:p>
          <a:endParaRPr lang="en-GB" sz="1600">
            <a:solidFill>
              <a:schemeClr val="accent3">
                <a:lumMod val="50000"/>
              </a:schemeClr>
            </a:solidFill>
          </a:endParaRPr>
        </a:p>
      </dgm:t>
    </dgm:pt>
    <dgm:pt modelId="{9E1AB2E9-935B-4C88-9B25-7398C17AF822}" type="sibTrans" cxnId="{F4BF692A-71B6-4B2C-9988-1F77B7C8416D}">
      <dgm:prSet/>
      <dgm:spPr/>
      <dgm:t>
        <a:bodyPr/>
        <a:lstStyle/>
        <a:p>
          <a:endParaRPr lang="en-GB" sz="1600">
            <a:solidFill>
              <a:schemeClr val="accent3">
                <a:lumMod val="50000"/>
              </a:schemeClr>
            </a:solidFill>
          </a:endParaRPr>
        </a:p>
      </dgm:t>
    </dgm:pt>
    <dgm:pt modelId="{A44DEEFA-D6DF-4956-9567-F15704EB62CD}">
      <dgm:prSet phldrT="[Text]" custT="1"/>
      <dgm:spPr/>
      <dgm:t>
        <a:bodyPr/>
        <a:lstStyle/>
        <a:p>
          <a:r>
            <a:rPr lang="en-GB" sz="2000" b="0" dirty="0">
              <a:latin typeface="Segoe UI" panose="020B0502040204020203" pitchFamily="34" charset="0"/>
              <a:cs typeface="Segoe UI" panose="020B0502040204020203" pitchFamily="34" charset="0"/>
            </a:rPr>
            <a:t>design for equity inclusion impact</a:t>
          </a:r>
        </a:p>
      </dgm:t>
    </dgm:pt>
    <dgm:pt modelId="{CDC033AD-147E-4DD2-9F49-6E3A846D7DE7}" type="parTrans" cxnId="{B64EF0D6-2357-4685-8AD8-683093AE10AF}">
      <dgm:prSet/>
      <dgm:spPr/>
      <dgm:t>
        <a:bodyPr/>
        <a:lstStyle/>
        <a:p>
          <a:endParaRPr lang="en-GB">
            <a:solidFill>
              <a:schemeClr val="accent3">
                <a:lumMod val="50000"/>
              </a:schemeClr>
            </a:solidFill>
          </a:endParaRPr>
        </a:p>
      </dgm:t>
    </dgm:pt>
    <dgm:pt modelId="{DDE3F0F2-9B38-41AA-9E5F-585456CFCC48}" type="sibTrans" cxnId="{B64EF0D6-2357-4685-8AD8-683093AE10AF}">
      <dgm:prSet/>
      <dgm:spPr/>
      <dgm:t>
        <a:bodyPr/>
        <a:lstStyle/>
        <a:p>
          <a:endParaRPr lang="en-GB">
            <a:solidFill>
              <a:schemeClr val="accent3">
                <a:lumMod val="50000"/>
              </a:schemeClr>
            </a:solidFill>
          </a:endParaRPr>
        </a:p>
      </dgm:t>
    </dgm:pt>
    <dgm:pt modelId="{A461DF22-321C-4FA5-B2E3-050FC37BB3DA}" type="pres">
      <dgm:prSet presAssocID="{DF5B2C28-A9A9-4AD2-9BA8-E9766CF00F7E}" presName="cycle" presStyleCnt="0">
        <dgm:presLayoutVars>
          <dgm:dir/>
          <dgm:resizeHandles val="exact"/>
        </dgm:presLayoutVars>
      </dgm:prSet>
      <dgm:spPr/>
    </dgm:pt>
    <dgm:pt modelId="{8EFFCAC2-F2DA-4F45-B7DE-0A0B18044660}" type="pres">
      <dgm:prSet presAssocID="{0C6D4C72-AFCA-4A00-B906-C27127BA63C2}" presName="dummy" presStyleCnt="0"/>
      <dgm:spPr/>
    </dgm:pt>
    <dgm:pt modelId="{EFC9F479-9F10-40FC-9F20-D7C36B233FBC}" type="pres">
      <dgm:prSet presAssocID="{0C6D4C72-AFCA-4A00-B906-C27127BA63C2}" presName="node" presStyleLbl="revTx" presStyleIdx="0" presStyleCnt="6" custScaleX="146107">
        <dgm:presLayoutVars>
          <dgm:bulletEnabled val="1"/>
        </dgm:presLayoutVars>
      </dgm:prSet>
      <dgm:spPr/>
    </dgm:pt>
    <dgm:pt modelId="{B211ECA4-188E-414B-BF00-F57BBA82AEBC}" type="pres">
      <dgm:prSet presAssocID="{A9EB8029-EA9D-4AEC-921E-D31F0880A5F4}" presName="sibTrans" presStyleLbl="node1" presStyleIdx="0" presStyleCnt="6"/>
      <dgm:spPr/>
    </dgm:pt>
    <dgm:pt modelId="{C1658723-942D-4490-BBEB-91403A816C37}" type="pres">
      <dgm:prSet presAssocID="{03C34C38-7C56-4277-9E09-99B10653F686}" presName="dummy" presStyleCnt="0"/>
      <dgm:spPr/>
    </dgm:pt>
    <dgm:pt modelId="{836C1F6E-D57C-4EBF-91CA-4A2FCB5A55D7}" type="pres">
      <dgm:prSet presAssocID="{03C34C38-7C56-4277-9E09-99B10653F686}" presName="node" presStyleLbl="revTx" presStyleIdx="1" presStyleCnt="6" custScaleX="142857">
        <dgm:presLayoutVars>
          <dgm:bulletEnabled val="1"/>
        </dgm:presLayoutVars>
      </dgm:prSet>
      <dgm:spPr/>
    </dgm:pt>
    <dgm:pt modelId="{D48F2C22-6C5C-42F8-ACB7-E6AC66278A3B}" type="pres">
      <dgm:prSet presAssocID="{F338AE4B-24EB-45AE-B11F-4AC9C72B3206}" presName="sibTrans" presStyleLbl="node1" presStyleIdx="1" presStyleCnt="6"/>
      <dgm:spPr/>
    </dgm:pt>
    <dgm:pt modelId="{66C93040-156F-4071-B8DE-4E3F2025D20D}" type="pres">
      <dgm:prSet presAssocID="{8BF11EBB-146C-4F2F-BA2D-2D33171227B5}" presName="dummy" presStyleCnt="0"/>
      <dgm:spPr/>
    </dgm:pt>
    <dgm:pt modelId="{7A5210B4-6BA7-4464-9DAC-6675F0A69761}" type="pres">
      <dgm:prSet presAssocID="{8BF11EBB-146C-4F2F-BA2D-2D33171227B5}" presName="node" presStyleLbl="revTx" presStyleIdx="2" presStyleCnt="6" custScaleX="137815">
        <dgm:presLayoutVars>
          <dgm:bulletEnabled val="1"/>
        </dgm:presLayoutVars>
      </dgm:prSet>
      <dgm:spPr/>
    </dgm:pt>
    <dgm:pt modelId="{ABB66C5F-23F1-4E9E-A735-7C334FED3616}" type="pres">
      <dgm:prSet presAssocID="{3A56E6F2-0A65-445C-B301-25F880C0CD85}" presName="sibTrans" presStyleLbl="node1" presStyleIdx="2" presStyleCnt="6"/>
      <dgm:spPr/>
    </dgm:pt>
    <dgm:pt modelId="{0830610F-B377-4F4A-9A50-1E7B157D393D}" type="pres">
      <dgm:prSet presAssocID="{56025342-7017-4818-8DAD-7EE4ED03C2C1}" presName="dummy" presStyleCnt="0"/>
      <dgm:spPr/>
    </dgm:pt>
    <dgm:pt modelId="{8620E1A4-0D81-4EC0-A361-22FF5035FC0C}" type="pres">
      <dgm:prSet presAssocID="{56025342-7017-4818-8DAD-7EE4ED03C2C1}" presName="node" presStyleLbl="revTx" presStyleIdx="3" presStyleCnt="6" custScaleX="166940">
        <dgm:presLayoutVars>
          <dgm:bulletEnabled val="1"/>
        </dgm:presLayoutVars>
      </dgm:prSet>
      <dgm:spPr/>
    </dgm:pt>
    <dgm:pt modelId="{E90306D2-CF1F-4B50-AE0D-DAE600E0C1C4}" type="pres">
      <dgm:prSet presAssocID="{D24E3D8E-802F-4C7F-9C86-2B0D92B0024C}" presName="sibTrans" presStyleLbl="node1" presStyleIdx="3" presStyleCnt="6"/>
      <dgm:spPr/>
    </dgm:pt>
    <dgm:pt modelId="{93953848-6964-4DA1-AFD7-B5F90D34EF12}" type="pres">
      <dgm:prSet presAssocID="{544FAB00-59CD-438A-ADE9-B7AAE9AE33BF}" presName="dummy" presStyleCnt="0"/>
      <dgm:spPr/>
    </dgm:pt>
    <dgm:pt modelId="{90BF1779-E37F-4BB2-9F6F-78B5E5D80E9B}" type="pres">
      <dgm:prSet presAssocID="{544FAB00-59CD-438A-ADE9-B7AAE9AE33BF}" presName="node" presStyleLbl="revTx" presStyleIdx="4" presStyleCnt="6">
        <dgm:presLayoutVars>
          <dgm:bulletEnabled val="1"/>
        </dgm:presLayoutVars>
      </dgm:prSet>
      <dgm:spPr/>
    </dgm:pt>
    <dgm:pt modelId="{480B852A-93B1-45FC-BCED-AFF2A0CF2DC1}" type="pres">
      <dgm:prSet presAssocID="{9E1AB2E9-935B-4C88-9B25-7398C17AF822}" presName="sibTrans" presStyleLbl="node1" presStyleIdx="4" presStyleCnt="6"/>
      <dgm:spPr/>
    </dgm:pt>
    <dgm:pt modelId="{45626A0E-6D26-4AF6-B62F-DD7611A18549}" type="pres">
      <dgm:prSet presAssocID="{A44DEEFA-D6DF-4956-9567-F15704EB62CD}" presName="dummy" presStyleCnt="0"/>
      <dgm:spPr/>
    </dgm:pt>
    <dgm:pt modelId="{6CEB4260-1A3D-429F-A2F7-17422CCB363D}" type="pres">
      <dgm:prSet presAssocID="{A44DEEFA-D6DF-4956-9567-F15704EB62CD}" presName="node" presStyleLbl="revTx" presStyleIdx="5" presStyleCnt="6" custScaleX="123709">
        <dgm:presLayoutVars>
          <dgm:bulletEnabled val="1"/>
        </dgm:presLayoutVars>
      </dgm:prSet>
      <dgm:spPr/>
    </dgm:pt>
    <dgm:pt modelId="{6042CB19-CFA0-436B-A12F-D3D042C31F83}" type="pres">
      <dgm:prSet presAssocID="{DDE3F0F2-9B38-41AA-9E5F-585456CFCC48}" presName="sibTrans" presStyleLbl="node1" presStyleIdx="5" presStyleCnt="6"/>
      <dgm:spPr/>
    </dgm:pt>
  </dgm:ptLst>
  <dgm:cxnLst>
    <dgm:cxn modelId="{79EB7B04-E820-434F-B82C-894ACF355AE8}" type="presOf" srcId="{544FAB00-59CD-438A-ADE9-B7AAE9AE33BF}" destId="{90BF1779-E37F-4BB2-9F6F-78B5E5D80E9B}" srcOrd="0" destOrd="0" presId="urn:microsoft.com/office/officeart/2005/8/layout/cycle1"/>
    <dgm:cxn modelId="{F65D0010-CDF3-42F1-9639-7927EFC2B405}" srcId="{DF5B2C28-A9A9-4AD2-9BA8-E9766CF00F7E}" destId="{0C6D4C72-AFCA-4A00-B906-C27127BA63C2}" srcOrd="0" destOrd="0" parTransId="{8EA9F338-7FC1-4DBC-A588-B646A6BF4DE1}" sibTransId="{A9EB8029-EA9D-4AEC-921E-D31F0880A5F4}"/>
    <dgm:cxn modelId="{F52F3F1E-6669-4803-B3E9-5230BBFC46F0}" type="presOf" srcId="{0C6D4C72-AFCA-4A00-B906-C27127BA63C2}" destId="{EFC9F479-9F10-40FC-9F20-D7C36B233FBC}" srcOrd="0" destOrd="0" presId="urn:microsoft.com/office/officeart/2005/8/layout/cycle1"/>
    <dgm:cxn modelId="{F4BF692A-71B6-4B2C-9988-1F77B7C8416D}" srcId="{DF5B2C28-A9A9-4AD2-9BA8-E9766CF00F7E}" destId="{544FAB00-59CD-438A-ADE9-B7AAE9AE33BF}" srcOrd="4" destOrd="0" parTransId="{7B72C089-F1D3-414D-A97D-4EF4B0D6F359}" sibTransId="{9E1AB2E9-935B-4C88-9B25-7398C17AF822}"/>
    <dgm:cxn modelId="{1A8F0532-D445-4FC5-BA00-9B16EF8A83F3}" srcId="{DF5B2C28-A9A9-4AD2-9BA8-E9766CF00F7E}" destId="{56025342-7017-4818-8DAD-7EE4ED03C2C1}" srcOrd="3" destOrd="0" parTransId="{974F22C4-55A8-4644-AC3C-16E58FC8C8CB}" sibTransId="{D24E3D8E-802F-4C7F-9C86-2B0D92B0024C}"/>
    <dgm:cxn modelId="{4B729D5E-E786-4ABE-8EDF-687F8F34D011}" type="presOf" srcId="{DDE3F0F2-9B38-41AA-9E5F-585456CFCC48}" destId="{6042CB19-CFA0-436B-A12F-D3D042C31F83}" srcOrd="0" destOrd="0" presId="urn:microsoft.com/office/officeart/2005/8/layout/cycle1"/>
    <dgm:cxn modelId="{3E38065F-4D3C-4A5D-8F2E-8C1FDF17FB63}" type="presOf" srcId="{9E1AB2E9-935B-4C88-9B25-7398C17AF822}" destId="{480B852A-93B1-45FC-BCED-AFF2A0CF2DC1}" srcOrd="0" destOrd="0" presId="urn:microsoft.com/office/officeart/2005/8/layout/cycle1"/>
    <dgm:cxn modelId="{C3F92A5F-F01A-450C-9C6D-1F32018A7795}" type="presOf" srcId="{F338AE4B-24EB-45AE-B11F-4AC9C72B3206}" destId="{D48F2C22-6C5C-42F8-ACB7-E6AC66278A3B}" srcOrd="0" destOrd="0" presId="urn:microsoft.com/office/officeart/2005/8/layout/cycle1"/>
    <dgm:cxn modelId="{D70FAA62-8900-427E-A7C4-E56FCEF34335}" type="presOf" srcId="{8BF11EBB-146C-4F2F-BA2D-2D33171227B5}" destId="{7A5210B4-6BA7-4464-9DAC-6675F0A69761}" srcOrd="0" destOrd="0" presId="urn:microsoft.com/office/officeart/2005/8/layout/cycle1"/>
    <dgm:cxn modelId="{6746BF4E-D59B-40BF-8C0F-366FC7A667F6}" type="presOf" srcId="{3A56E6F2-0A65-445C-B301-25F880C0CD85}" destId="{ABB66C5F-23F1-4E9E-A735-7C334FED3616}" srcOrd="0" destOrd="0" presId="urn:microsoft.com/office/officeart/2005/8/layout/cycle1"/>
    <dgm:cxn modelId="{EE874B4F-F93A-40D6-82AC-025B39CC9242}" type="presOf" srcId="{A9EB8029-EA9D-4AEC-921E-D31F0880A5F4}" destId="{B211ECA4-188E-414B-BF00-F57BBA82AEBC}" srcOrd="0" destOrd="0" presId="urn:microsoft.com/office/officeart/2005/8/layout/cycle1"/>
    <dgm:cxn modelId="{9A3C1C54-4B5D-4A00-95A1-0B37673AF238}" type="presOf" srcId="{03C34C38-7C56-4277-9E09-99B10653F686}" destId="{836C1F6E-D57C-4EBF-91CA-4A2FCB5A55D7}" srcOrd="0" destOrd="0" presId="urn:microsoft.com/office/officeart/2005/8/layout/cycle1"/>
    <dgm:cxn modelId="{5BCDB254-6CBF-4CCC-9703-5D10118EB484}" type="presOf" srcId="{D24E3D8E-802F-4C7F-9C86-2B0D92B0024C}" destId="{E90306D2-CF1F-4B50-AE0D-DAE600E0C1C4}" srcOrd="0" destOrd="0" presId="urn:microsoft.com/office/officeart/2005/8/layout/cycle1"/>
    <dgm:cxn modelId="{14C8278A-B69D-4FF6-AAFE-341DB5279A83}" type="presOf" srcId="{56025342-7017-4818-8DAD-7EE4ED03C2C1}" destId="{8620E1A4-0D81-4EC0-A361-22FF5035FC0C}" srcOrd="0" destOrd="0" presId="urn:microsoft.com/office/officeart/2005/8/layout/cycle1"/>
    <dgm:cxn modelId="{A37B14A4-86CF-4504-A7CB-3BE5722938D3}" type="presOf" srcId="{DF5B2C28-A9A9-4AD2-9BA8-E9766CF00F7E}" destId="{A461DF22-321C-4FA5-B2E3-050FC37BB3DA}" srcOrd="0" destOrd="0" presId="urn:microsoft.com/office/officeart/2005/8/layout/cycle1"/>
    <dgm:cxn modelId="{9222CFAA-4E3A-48D1-A93E-E2FD86DD112C}" srcId="{DF5B2C28-A9A9-4AD2-9BA8-E9766CF00F7E}" destId="{03C34C38-7C56-4277-9E09-99B10653F686}" srcOrd="1" destOrd="0" parTransId="{2953131C-6498-46F4-A890-9DEC144F1C23}" sibTransId="{F338AE4B-24EB-45AE-B11F-4AC9C72B3206}"/>
    <dgm:cxn modelId="{B64EF0D6-2357-4685-8AD8-683093AE10AF}" srcId="{DF5B2C28-A9A9-4AD2-9BA8-E9766CF00F7E}" destId="{A44DEEFA-D6DF-4956-9567-F15704EB62CD}" srcOrd="5" destOrd="0" parTransId="{CDC033AD-147E-4DD2-9F49-6E3A846D7DE7}" sibTransId="{DDE3F0F2-9B38-41AA-9E5F-585456CFCC48}"/>
    <dgm:cxn modelId="{7333BFE3-9A37-4623-BF2A-22250140B299}" srcId="{DF5B2C28-A9A9-4AD2-9BA8-E9766CF00F7E}" destId="{8BF11EBB-146C-4F2F-BA2D-2D33171227B5}" srcOrd="2" destOrd="0" parTransId="{F321927D-E3C8-47BE-B66C-09AD64AC23DD}" sibTransId="{3A56E6F2-0A65-445C-B301-25F880C0CD85}"/>
    <dgm:cxn modelId="{91651AEC-5C42-42C1-90DF-9ADCD82D155B}" type="presOf" srcId="{A44DEEFA-D6DF-4956-9567-F15704EB62CD}" destId="{6CEB4260-1A3D-429F-A2F7-17422CCB363D}" srcOrd="0" destOrd="0" presId="urn:microsoft.com/office/officeart/2005/8/layout/cycle1"/>
    <dgm:cxn modelId="{34D58BEA-2949-4803-B8AD-9DA69FC2B5DB}" type="presParOf" srcId="{A461DF22-321C-4FA5-B2E3-050FC37BB3DA}" destId="{8EFFCAC2-F2DA-4F45-B7DE-0A0B18044660}" srcOrd="0" destOrd="0" presId="urn:microsoft.com/office/officeart/2005/8/layout/cycle1"/>
    <dgm:cxn modelId="{C139128C-22CF-47A6-83E1-CCF106603BFA}" type="presParOf" srcId="{A461DF22-321C-4FA5-B2E3-050FC37BB3DA}" destId="{EFC9F479-9F10-40FC-9F20-D7C36B233FBC}" srcOrd="1" destOrd="0" presId="urn:microsoft.com/office/officeart/2005/8/layout/cycle1"/>
    <dgm:cxn modelId="{70404773-BF38-43A1-B62D-CC2D396F14C2}" type="presParOf" srcId="{A461DF22-321C-4FA5-B2E3-050FC37BB3DA}" destId="{B211ECA4-188E-414B-BF00-F57BBA82AEBC}" srcOrd="2" destOrd="0" presId="urn:microsoft.com/office/officeart/2005/8/layout/cycle1"/>
    <dgm:cxn modelId="{85F8F128-7BD5-4573-9236-F2009A986C77}" type="presParOf" srcId="{A461DF22-321C-4FA5-B2E3-050FC37BB3DA}" destId="{C1658723-942D-4490-BBEB-91403A816C37}" srcOrd="3" destOrd="0" presId="urn:microsoft.com/office/officeart/2005/8/layout/cycle1"/>
    <dgm:cxn modelId="{790ACC93-23A6-4D20-8049-DCEF999BFD9E}" type="presParOf" srcId="{A461DF22-321C-4FA5-B2E3-050FC37BB3DA}" destId="{836C1F6E-D57C-4EBF-91CA-4A2FCB5A55D7}" srcOrd="4" destOrd="0" presId="urn:microsoft.com/office/officeart/2005/8/layout/cycle1"/>
    <dgm:cxn modelId="{39DB0537-8A2D-40D5-82BF-E6A8F500FDFC}" type="presParOf" srcId="{A461DF22-321C-4FA5-B2E3-050FC37BB3DA}" destId="{D48F2C22-6C5C-42F8-ACB7-E6AC66278A3B}" srcOrd="5" destOrd="0" presId="urn:microsoft.com/office/officeart/2005/8/layout/cycle1"/>
    <dgm:cxn modelId="{D56D135A-1BE4-4D1F-BAEA-B48EAC030720}" type="presParOf" srcId="{A461DF22-321C-4FA5-B2E3-050FC37BB3DA}" destId="{66C93040-156F-4071-B8DE-4E3F2025D20D}" srcOrd="6" destOrd="0" presId="urn:microsoft.com/office/officeart/2005/8/layout/cycle1"/>
    <dgm:cxn modelId="{7EE23B2F-B6DC-4752-A1A8-16BC1E644656}" type="presParOf" srcId="{A461DF22-321C-4FA5-B2E3-050FC37BB3DA}" destId="{7A5210B4-6BA7-4464-9DAC-6675F0A69761}" srcOrd="7" destOrd="0" presId="urn:microsoft.com/office/officeart/2005/8/layout/cycle1"/>
    <dgm:cxn modelId="{466AE4FC-A443-4B6B-9BC9-78CA456B1445}" type="presParOf" srcId="{A461DF22-321C-4FA5-B2E3-050FC37BB3DA}" destId="{ABB66C5F-23F1-4E9E-A735-7C334FED3616}" srcOrd="8" destOrd="0" presId="urn:microsoft.com/office/officeart/2005/8/layout/cycle1"/>
    <dgm:cxn modelId="{62E02D35-7CB7-4872-BB78-DBE461667CFA}" type="presParOf" srcId="{A461DF22-321C-4FA5-B2E3-050FC37BB3DA}" destId="{0830610F-B377-4F4A-9A50-1E7B157D393D}" srcOrd="9" destOrd="0" presId="urn:microsoft.com/office/officeart/2005/8/layout/cycle1"/>
    <dgm:cxn modelId="{0343E3D2-DF0B-4E6D-9656-B25ADCD90979}" type="presParOf" srcId="{A461DF22-321C-4FA5-B2E3-050FC37BB3DA}" destId="{8620E1A4-0D81-4EC0-A361-22FF5035FC0C}" srcOrd="10" destOrd="0" presId="urn:microsoft.com/office/officeart/2005/8/layout/cycle1"/>
    <dgm:cxn modelId="{77E0A1AF-1174-42C8-BC59-B8AB4A586E92}" type="presParOf" srcId="{A461DF22-321C-4FA5-B2E3-050FC37BB3DA}" destId="{E90306D2-CF1F-4B50-AE0D-DAE600E0C1C4}" srcOrd="11" destOrd="0" presId="urn:microsoft.com/office/officeart/2005/8/layout/cycle1"/>
    <dgm:cxn modelId="{B7FB853E-1D87-4EBE-9F70-9D3E32CE29B9}" type="presParOf" srcId="{A461DF22-321C-4FA5-B2E3-050FC37BB3DA}" destId="{93953848-6964-4DA1-AFD7-B5F90D34EF12}" srcOrd="12" destOrd="0" presId="urn:microsoft.com/office/officeart/2005/8/layout/cycle1"/>
    <dgm:cxn modelId="{961D08D0-B4DF-43B3-977B-BE4947310C86}" type="presParOf" srcId="{A461DF22-321C-4FA5-B2E3-050FC37BB3DA}" destId="{90BF1779-E37F-4BB2-9F6F-78B5E5D80E9B}" srcOrd="13" destOrd="0" presId="urn:microsoft.com/office/officeart/2005/8/layout/cycle1"/>
    <dgm:cxn modelId="{8A2768B4-5560-4093-83CF-662DF456776F}" type="presParOf" srcId="{A461DF22-321C-4FA5-B2E3-050FC37BB3DA}" destId="{480B852A-93B1-45FC-BCED-AFF2A0CF2DC1}" srcOrd="14" destOrd="0" presId="urn:microsoft.com/office/officeart/2005/8/layout/cycle1"/>
    <dgm:cxn modelId="{1A50CFDC-64CA-4112-AD30-68F6E4AB905D}" type="presParOf" srcId="{A461DF22-321C-4FA5-B2E3-050FC37BB3DA}" destId="{45626A0E-6D26-4AF6-B62F-DD7611A18549}" srcOrd="15" destOrd="0" presId="urn:microsoft.com/office/officeart/2005/8/layout/cycle1"/>
    <dgm:cxn modelId="{99060427-FCE3-4E59-BF3F-30CB4BCE3F31}" type="presParOf" srcId="{A461DF22-321C-4FA5-B2E3-050FC37BB3DA}" destId="{6CEB4260-1A3D-429F-A2F7-17422CCB363D}" srcOrd="16" destOrd="0" presId="urn:microsoft.com/office/officeart/2005/8/layout/cycle1"/>
    <dgm:cxn modelId="{CF741EF2-9DBD-4174-B47E-9918DEC566C2}" type="presParOf" srcId="{A461DF22-321C-4FA5-B2E3-050FC37BB3DA}" destId="{6042CB19-CFA0-436B-A12F-D3D042C31F83}" srcOrd="17"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F5B2C28-A9A9-4AD2-9BA8-E9766CF00F7E}" type="doc">
      <dgm:prSet loTypeId="urn:microsoft.com/office/officeart/2005/8/layout/cycle1" loCatId="cycle" qsTypeId="urn:microsoft.com/office/officeart/2005/8/quickstyle/simple5" qsCatId="simple" csTypeId="urn:microsoft.com/office/officeart/2005/8/colors/colorful5" csCatId="colorful" phldr="1"/>
      <dgm:spPr/>
      <dgm:t>
        <a:bodyPr/>
        <a:lstStyle/>
        <a:p>
          <a:endParaRPr lang="en-GB"/>
        </a:p>
      </dgm:t>
    </dgm:pt>
    <dgm:pt modelId="{0C6D4C72-AFCA-4A00-B906-C27127BA63C2}">
      <dgm:prSet phldrT="[Text]" custT="1"/>
      <dgm:spPr/>
      <dgm:t>
        <a:bodyPr/>
        <a:lstStyle/>
        <a:p>
          <a:r>
            <a:rPr lang="en-GB" sz="1900" dirty="0">
              <a:solidFill>
                <a:schemeClr val="bg2">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Integrated T</a:t>
          </a:r>
          <a:r>
            <a:rPr lang="en-GB" sz="1900" b="1" dirty="0">
              <a:solidFill>
                <a:schemeClr val="bg2">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elehealth Services</a:t>
          </a:r>
        </a:p>
      </dgm:t>
    </dgm:pt>
    <dgm:pt modelId="{8EA9F338-7FC1-4DBC-A588-B646A6BF4DE1}" type="parTrans" cxnId="{F65D0010-CDF3-42F1-9639-7927EFC2B405}">
      <dgm:prSet/>
      <dgm:spPr/>
      <dgm:t>
        <a:bodyPr/>
        <a:lstStyle/>
        <a:p>
          <a:endParaRPr lang="en-GB" sz="1900">
            <a:solidFill>
              <a:srgbClr val="3396A9"/>
            </a:solidFill>
            <a:latin typeface="Segoe UI Semibold" panose="020B0702040204020203" pitchFamily="34" charset="0"/>
            <a:cs typeface="Segoe UI Semibold" panose="020B0702040204020203" pitchFamily="34" charset="0"/>
          </a:endParaRPr>
        </a:p>
      </dgm:t>
    </dgm:pt>
    <dgm:pt modelId="{A9EB8029-EA9D-4AEC-921E-D31F0880A5F4}" type="sibTrans" cxnId="{F65D0010-CDF3-42F1-9639-7927EFC2B405}">
      <dgm:prSet/>
      <dgm:spPr/>
      <dgm:t>
        <a:bodyPr/>
        <a:lstStyle/>
        <a:p>
          <a:endParaRPr lang="en-GB" sz="1900">
            <a:solidFill>
              <a:srgbClr val="3396A9"/>
            </a:solidFill>
            <a:latin typeface="Segoe UI Semibold" panose="020B0702040204020203" pitchFamily="34" charset="0"/>
            <a:cs typeface="Segoe UI Semibold" panose="020B0702040204020203" pitchFamily="34" charset="0"/>
          </a:endParaRPr>
        </a:p>
      </dgm:t>
    </dgm:pt>
    <dgm:pt modelId="{012D607B-8943-4ED0-88EC-941AE8AA1941}">
      <dgm:prSet phldrT="[Text]" custT="1"/>
      <dgm:spPr/>
      <dgm:t>
        <a:bodyPr/>
        <a:lstStyle/>
        <a:p>
          <a:r>
            <a:rPr lang="en-GB" sz="1900" dirty="0">
              <a:solidFill>
                <a:schemeClr val="bg2">
                  <a:lumMod val="75000"/>
                </a:schemeClr>
              </a:solidFill>
              <a:latin typeface="Segoe UI Semibold" panose="020B0702040204020203" pitchFamily="34" charset="0"/>
              <a:cs typeface="Segoe UI Semibold" panose="020B0702040204020203" pitchFamily="34" charset="0"/>
            </a:rPr>
            <a:t>Digital Acceleration Platforms</a:t>
          </a:r>
        </a:p>
      </dgm:t>
    </dgm:pt>
    <dgm:pt modelId="{33CE6788-7591-4180-B975-5579584F85AC}" type="parTrans" cxnId="{D3E6510B-5B21-4794-837E-306E79FA5FC4}">
      <dgm:prSet/>
      <dgm:spPr/>
      <dgm:t>
        <a:bodyPr/>
        <a:lstStyle/>
        <a:p>
          <a:endParaRPr lang="en-GB" sz="1900">
            <a:solidFill>
              <a:srgbClr val="3396A9"/>
            </a:solidFill>
            <a:latin typeface="Segoe UI Semibold" panose="020B0702040204020203" pitchFamily="34" charset="0"/>
            <a:cs typeface="Segoe UI Semibold" panose="020B0702040204020203" pitchFamily="34" charset="0"/>
          </a:endParaRPr>
        </a:p>
      </dgm:t>
    </dgm:pt>
    <dgm:pt modelId="{77001D8F-E4E0-4B71-AA35-554A7D948AFA}" type="sibTrans" cxnId="{D3E6510B-5B21-4794-837E-306E79FA5FC4}">
      <dgm:prSet/>
      <dgm:spPr/>
      <dgm:t>
        <a:bodyPr/>
        <a:lstStyle/>
        <a:p>
          <a:endParaRPr lang="en-GB" sz="1900">
            <a:solidFill>
              <a:srgbClr val="3396A9"/>
            </a:solidFill>
            <a:latin typeface="Segoe UI Semibold" panose="020B0702040204020203" pitchFamily="34" charset="0"/>
            <a:cs typeface="Segoe UI Semibold" panose="020B0702040204020203" pitchFamily="34" charset="0"/>
          </a:endParaRPr>
        </a:p>
      </dgm:t>
    </dgm:pt>
    <dgm:pt modelId="{1C1421F9-AA9B-4181-BE3E-610401F36FE0}">
      <dgm:prSet phldrT="[Text]" custT="1"/>
      <dgm:spPr/>
      <dgm:t>
        <a:bodyPr/>
        <a:lstStyle/>
        <a:p>
          <a:r>
            <a:rPr lang="en-GB" sz="1900" dirty="0">
              <a:solidFill>
                <a:schemeClr val="bg2">
                  <a:lumMod val="75000"/>
                </a:schemeClr>
              </a:solidFill>
              <a:latin typeface="Segoe UI Semibold" panose="020B0702040204020203" pitchFamily="34" charset="0"/>
              <a:cs typeface="Segoe UI Semibold" panose="020B0702040204020203" pitchFamily="34" charset="0"/>
            </a:rPr>
            <a:t>3S action</a:t>
          </a:r>
        </a:p>
      </dgm:t>
    </dgm:pt>
    <dgm:pt modelId="{2C82D3E6-3685-496E-9D81-0FF71591C92B}" type="parTrans" cxnId="{4616C0AE-6811-4FBC-A372-9F1E60CF0F8C}">
      <dgm:prSet/>
      <dgm:spPr/>
      <dgm:t>
        <a:bodyPr/>
        <a:lstStyle/>
        <a:p>
          <a:endParaRPr lang="en-GB" sz="1900">
            <a:solidFill>
              <a:srgbClr val="3396A9"/>
            </a:solidFill>
            <a:latin typeface="Segoe UI Semibold" panose="020B0702040204020203" pitchFamily="34" charset="0"/>
            <a:cs typeface="Segoe UI Semibold" panose="020B0702040204020203" pitchFamily="34" charset="0"/>
          </a:endParaRPr>
        </a:p>
      </dgm:t>
    </dgm:pt>
    <dgm:pt modelId="{86C9B96B-C29B-4599-82A6-1CE1AC970229}" type="sibTrans" cxnId="{4616C0AE-6811-4FBC-A372-9F1E60CF0F8C}">
      <dgm:prSet/>
      <dgm:spPr/>
      <dgm:t>
        <a:bodyPr/>
        <a:lstStyle/>
        <a:p>
          <a:endParaRPr lang="en-GB" sz="1900">
            <a:solidFill>
              <a:srgbClr val="3396A9"/>
            </a:solidFill>
            <a:latin typeface="Segoe UI Semibold" panose="020B0702040204020203" pitchFamily="34" charset="0"/>
            <a:cs typeface="Segoe UI Semibold" panose="020B0702040204020203" pitchFamily="34" charset="0"/>
          </a:endParaRPr>
        </a:p>
      </dgm:t>
    </dgm:pt>
    <dgm:pt modelId="{0C6F6CC5-D7CB-4105-899A-91B0BFAEFB29}">
      <dgm:prSet phldrT="[Text]" custT="1"/>
      <dgm:spPr/>
      <dgm:t>
        <a:bodyPr/>
        <a:lstStyle/>
        <a:p>
          <a:r>
            <a:rPr lang="en-GB" sz="1900" dirty="0">
              <a:solidFill>
                <a:schemeClr val="bg2">
                  <a:lumMod val="75000"/>
                </a:schemeClr>
              </a:solidFill>
              <a:latin typeface="Segoe UI Semibold" panose="020B0702040204020203" pitchFamily="34" charset="0"/>
              <a:cs typeface="Segoe UI Semibold" panose="020B0702040204020203" pitchFamily="34" charset="0"/>
            </a:rPr>
            <a:t>Impact Investing</a:t>
          </a:r>
        </a:p>
      </dgm:t>
    </dgm:pt>
    <dgm:pt modelId="{4E90375B-5899-4A88-8B3E-25FCBAFA0B96}" type="parTrans" cxnId="{08D73203-06E9-491D-834B-14AB57D654DA}">
      <dgm:prSet/>
      <dgm:spPr/>
      <dgm:t>
        <a:bodyPr/>
        <a:lstStyle/>
        <a:p>
          <a:endParaRPr lang="en-GB" sz="1900">
            <a:solidFill>
              <a:srgbClr val="3396A9"/>
            </a:solidFill>
            <a:latin typeface="Segoe UI Semibold" panose="020B0702040204020203" pitchFamily="34" charset="0"/>
            <a:cs typeface="Segoe UI Semibold" panose="020B0702040204020203" pitchFamily="34" charset="0"/>
          </a:endParaRPr>
        </a:p>
      </dgm:t>
    </dgm:pt>
    <dgm:pt modelId="{348BEC6E-7289-46DA-9D6B-14AB84B7F1AD}" type="sibTrans" cxnId="{08D73203-06E9-491D-834B-14AB57D654DA}">
      <dgm:prSet/>
      <dgm:spPr/>
      <dgm:t>
        <a:bodyPr/>
        <a:lstStyle/>
        <a:p>
          <a:endParaRPr lang="en-GB" sz="1900">
            <a:solidFill>
              <a:srgbClr val="3396A9"/>
            </a:solidFill>
            <a:latin typeface="Segoe UI Semibold" panose="020B0702040204020203" pitchFamily="34" charset="0"/>
            <a:cs typeface="Segoe UI Semibold" panose="020B0702040204020203" pitchFamily="34" charset="0"/>
          </a:endParaRPr>
        </a:p>
      </dgm:t>
    </dgm:pt>
    <dgm:pt modelId="{A811F035-2CD4-4E11-BC66-CBCDA753F193}">
      <dgm:prSet phldrT="[Text]" custT="1"/>
      <dgm:spPr/>
      <dgm:t>
        <a:bodyPr/>
        <a:lstStyle/>
        <a:p>
          <a:r>
            <a:rPr lang="en-GB" sz="1900" dirty="0">
              <a:solidFill>
                <a:schemeClr val="bg2">
                  <a:lumMod val="75000"/>
                </a:schemeClr>
              </a:solidFill>
              <a:latin typeface="Segoe UI Black" panose="020B0A02040204020203" pitchFamily="34" charset="0"/>
              <a:ea typeface="Segoe UI Black" panose="020B0A02040204020203" pitchFamily="34" charset="0"/>
              <a:cs typeface="Segoe UI Semibold" panose="020B0702040204020203" pitchFamily="34" charset="0"/>
            </a:rPr>
            <a:t>Systems Capital</a:t>
          </a:r>
        </a:p>
      </dgm:t>
    </dgm:pt>
    <dgm:pt modelId="{EA41AF28-C4F4-410A-B1C9-0B65AD7B0800}" type="parTrans" cxnId="{3CAC8323-0C06-4C1D-8EEF-A3AAA680ECA2}">
      <dgm:prSet/>
      <dgm:spPr/>
      <dgm:t>
        <a:bodyPr/>
        <a:lstStyle/>
        <a:p>
          <a:endParaRPr lang="en-GB" sz="1900">
            <a:latin typeface="Segoe UI Semibold" panose="020B0702040204020203" pitchFamily="34" charset="0"/>
            <a:cs typeface="Segoe UI Semibold" panose="020B0702040204020203" pitchFamily="34" charset="0"/>
          </a:endParaRPr>
        </a:p>
      </dgm:t>
    </dgm:pt>
    <dgm:pt modelId="{A2634371-B63D-4EFA-8A44-A3D2A1D203ED}" type="sibTrans" cxnId="{3CAC8323-0C06-4C1D-8EEF-A3AAA680ECA2}">
      <dgm:prSet/>
      <dgm:spPr/>
      <dgm:t>
        <a:bodyPr/>
        <a:lstStyle/>
        <a:p>
          <a:endParaRPr lang="en-GB" sz="1900">
            <a:latin typeface="Segoe UI Semibold" panose="020B0702040204020203" pitchFamily="34" charset="0"/>
            <a:cs typeface="Segoe UI Semibold" panose="020B0702040204020203" pitchFamily="34" charset="0"/>
          </a:endParaRPr>
        </a:p>
      </dgm:t>
    </dgm:pt>
    <dgm:pt modelId="{A461DF22-321C-4FA5-B2E3-050FC37BB3DA}" type="pres">
      <dgm:prSet presAssocID="{DF5B2C28-A9A9-4AD2-9BA8-E9766CF00F7E}" presName="cycle" presStyleCnt="0">
        <dgm:presLayoutVars>
          <dgm:dir/>
          <dgm:resizeHandles val="exact"/>
        </dgm:presLayoutVars>
      </dgm:prSet>
      <dgm:spPr/>
    </dgm:pt>
    <dgm:pt modelId="{8EFFCAC2-F2DA-4F45-B7DE-0A0B18044660}" type="pres">
      <dgm:prSet presAssocID="{0C6D4C72-AFCA-4A00-B906-C27127BA63C2}" presName="dummy" presStyleCnt="0"/>
      <dgm:spPr/>
    </dgm:pt>
    <dgm:pt modelId="{EFC9F479-9F10-40FC-9F20-D7C36B233FBC}" type="pres">
      <dgm:prSet presAssocID="{0C6D4C72-AFCA-4A00-B906-C27127BA63C2}" presName="node" presStyleLbl="revTx" presStyleIdx="0" presStyleCnt="5" custScaleX="130214">
        <dgm:presLayoutVars>
          <dgm:bulletEnabled val="1"/>
        </dgm:presLayoutVars>
      </dgm:prSet>
      <dgm:spPr/>
    </dgm:pt>
    <dgm:pt modelId="{B211ECA4-188E-414B-BF00-F57BBA82AEBC}" type="pres">
      <dgm:prSet presAssocID="{A9EB8029-EA9D-4AEC-921E-D31F0880A5F4}" presName="sibTrans" presStyleLbl="node1" presStyleIdx="0" presStyleCnt="5"/>
      <dgm:spPr/>
    </dgm:pt>
    <dgm:pt modelId="{0EF30FC6-8F85-4939-9DCC-0E181AFAFFCF}" type="pres">
      <dgm:prSet presAssocID="{012D607B-8943-4ED0-88EC-941AE8AA1941}" presName="dummy" presStyleCnt="0"/>
      <dgm:spPr/>
    </dgm:pt>
    <dgm:pt modelId="{8DF1882A-6E7C-4288-877C-CF496E8EFE8D}" type="pres">
      <dgm:prSet presAssocID="{012D607B-8943-4ED0-88EC-941AE8AA1941}" presName="node" presStyleLbl="revTx" presStyleIdx="1" presStyleCnt="5" custScaleX="139345">
        <dgm:presLayoutVars>
          <dgm:bulletEnabled val="1"/>
        </dgm:presLayoutVars>
      </dgm:prSet>
      <dgm:spPr/>
    </dgm:pt>
    <dgm:pt modelId="{80F83028-C2DA-48E1-9B47-857D212151D8}" type="pres">
      <dgm:prSet presAssocID="{77001D8F-E4E0-4B71-AA35-554A7D948AFA}" presName="sibTrans" presStyleLbl="node1" presStyleIdx="1" presStyleCnt="5"/>
      <dgm:spPr/>
    </dgm:pt>
    <dgm:pt modelId="{8E77BCBF-F268-48BC-8456-CE30AED45431}" type="pres">
      <dgm:prSet presAssocID="{1C1421F9-AA9B-4181-BE3E-610401F36FE0}" presName="dummy" presStyleCnt="0"/>
      <dgm:spPr/>
    </dgm:pt>
    <dgm:pt modelId="{208B4C09-F490-4FD6-8F7A-33E8737E3EDE}" type="pres">
      <dgm:prSet presAssocID="{1C1421F9-AA9B-4181-BE3E-610401F36FE0}" presName="node" presStyleLbl="revTx" presStyleIdx="2" presStyleCnt="5">
        <dgm:presLayoutVars>
          <dgm:bulletEnabled val="1"/>
        </dgm:presLayoutVars>
      </dgm:prSet>
      <dgm:spPr/>
    </dgm:pt>
    <dgm:pt modelId="{9088FD8D-49C6-4DB6-BCC4-059132F8D140}" type="pres">
      <dgm:prSet presAssocID="{86C9B96B-C29B-4599-82A6-1CE1AC970229}" presName="sibTrans" presStyleLbl="node1" presStyleIdx="2" presStyleCnt="5"/>
      <dgm:spPr/>
    </dgm:pt>
    <dgm:pt modelId="{DCA9BA0A-79A3-4A1E-8E04-F643989EC1D0}" type="pres">
      <dgm:prSet presAssocID="{0C6F6CC5-D7CB-4105-899A-91B0BFAEFB29}" presName="dummy" presStyleCnt="0"/>
      <dgm:spPr/>
    </dgm:pt>
    <dgm:pt modelId="{552DE7EC-D7E1-4BD1-83DE-BBEB350EB7E3}" type="pres">
      <dgm:prSet presAssocID="{0C6F6CC5-D7CB-4105-899A-91B0BFAEFB29}" presName="node" presStyleLbl="revTx" presStyleIdx="3" presStyleCnt="5" custScaleX="120831">
        <dgm:presLayoutVars>
          <dgm:bulletEnabled val="1"/>
        </dgm:presLayoutVars>
      </dgm:prSet>
      <dgm:spPr/>
    </dgm:pt>
    <dgm:pt modelId="{2E2D0E2B-B2AD-41CA-B4FE-01E5EEDE4196}" type="pres">
      <dgm:prSet presAssocID="{348BEC6E-7289-46DA-9D6B-14AB84B7F1AD}" presName="sibTrans" presStyleLbl="node1" presStyleIdx="3" presStyleCnt="5"/>
      <dgm:spPr/>
    </dgm:pt>
    <dgm:pt modelId="{416D2DAC-8B45-4D5E-BDAA-91E1CA58A289}" type="pres">
      <dgm:prSet presAssocID="{A811F035-2CD4-4E11-BC66-CBCDA753F193}" presName="dummy" presStyleCnt="0"/>
      <dgm:spPr/>
    </dgm:pt>
    <dgm:pt modelId="{418F741D-8644-4D48-8726-21AD901F6DB4}" type="pres">
      <dgm:prSet presAssocID="{A811F035-2CD4-4E11-BC66-CBCDA753F193}" presName="node" presStyleLbl="revTx" presStyleIdx="4" presStyleCnt="5">
        <dgm:presLayoutVars>
          <dgm:bulletEnabled val="1"/>
        </dgm:presLayoutVars>
      </dgm:prSet>
      <dgm:spPr/>
    </dgm:pt>
    <dgm:pt modelId="{6681DDA8-6395-4D84-84B4-755203F07562}" type="pres">
      <dgm:prSet presAssocID="{A2634371-B63D-4EFA-8A44-A3D2A1D203ED}" presName="sibTrans" presStyleLbl="node1" presStyleIdx="4" presStyleCnt="5"/>
      <dgm:spPr/>
    </dgm:pt>
  </dgm:ptLst>
  <dgm:cxnLst>
    <dgm:cxn modelId="{08D73203-06E9-491D-834B-14AB57D654DA}" srcId="{DF5B2C28-A9A9-4AD2-9BA8-E9766CF00F7E}" destId="{0C6F6CC5-D7CB-4105-899A-91B0BFAEFB29}" srcOrd="3" destOrd="0" parTransId="{4E90375B-5899-4A88-8B3E-25FCBAFA0B96}" sibTransId="{348BEC6E-7289-46DA-9D6B-14AB84B7F1AD}"/>
    <dgm:cxn modelId="{D3E6510B-5B21-4794-837E-306E79FA5FC4}" srcId="{DF5B2C28-A9A9-4AD2-9BA8-E9766CF00F7E}" destId="{012D607B-8943-4ED0-88EC-941AE8AA1941}" srcOrd="1" destOrd="0" parTransId="{33CE6788-7591-4180-B975-5579584F85AC}" sibTransId="{77001D8F-E4E0-4B71-AA35-554A7D948AFA}"/>
    <dgm:cxn modelId="{F65D0010-CDF3-42F1-9639-7927EFC2B405}" srcId="{DF5B2C28-A9A9-4AD2-9BA8-E9766CF00F7E}" destId="{0C6D4C72-AFCA-4A00-B906-C27127BA63C2}" srcOrd="0" destOrd="0" parTransId="{8EA9F338-7FC1-4DBC-A588-B646A6BF4DE1}" sibTransId="{A9EB8029-EA9D-4AEC-921E-D31F0880A5F4}"/>
    <dgm:cxn modelId="{2D792C17-53D0-4890-B4DD-ED62D857082A}" type="presOf" srcId="{012D607B-8943-4ED0-88EC-941AE8AA1941}" destId="{8DF1882A-6E7C-4288-877C-CF496E8EFE8D}" srcOrd="0" destOrd="0" presId="urn:microsoft.com/office/officeart/2005/8/layout/cycle1"/>
    <dgm:cxn modelId="{3CAC8323-0C06-4C1D-8EEF-A3AAA680ECA2}" srcId="{DF5B2C28-A9A9-4AD2-9BA8-E9766CF00F7E}" destId="{A811F035-2CD4-4E11-BC66-CBCDA753F193}" srcOrd="4" destOrd="0" parTransId="{EA41AF28-C4F4-410A-B1C9-0B65AD7B0800}" sibTransId="{A2634371-B63D-4EFA-8A44-A3D2A1D203ED}"/>
    <dgm:cxn modelId="{BEE61B29-43A2-43FD-B434-788BF0BCB2E4}" type="presOf" srcId="{A811F035-2CD4-4E11-BC66-CBCDA753F193}" destId="{418F741D-8644-4D48-8726-21AD901F6DB4}" srcOrd="0" destOrd="0" presId="urn:microsoft.com/office/officeart/2005/8/layout/cycle1"/>
    <dgm:cxn modelId="{8E9B7F2A-7C72-4885-AE1C-A32804D6849E}" type="presOf" srcId="{A2634371-B63D-4EFA-8A44-A3D2A1D203ED}" destId="{6681DDA8-6395-4D84-84B4-755203F07562}" srcOrd="0" destOrd="0" presId="urn:microsoft.com/office/officeart/2005/8/layout/cycle1"/>
    <dgm:cxn modelId="{407F236B-E8D6-4B19-AAD9-C6267858E2D1}" type="presOf" srcId="{1C1421F9-AA9B-4181-BE3E-610401F36FE0}" destId="{208B4C09-F490-4FD6-8F7A-33E8737E3EDE}" srcOrd="0" destOrd="0" presId="urn:microsoft.com/office/officeart/2005/8/layout/cycle1"/>
    <dgm:cxn modelId="{4E1C2F50-8FD2-4344-8221-67EC31872A1F}" type="presOf" srcId="{0C6D4C72-AFCA-4A00-B906-C27127BA63C2}" destId="{EFC9F479-9F10-40FC-9F20-D7C36B233FBC}" srcOrd="0" destOrd="0" presId="urn:microsoft.com/office/officeart/2005/8/layout/cycle1"/>
    <dgm:cxn modelId="{260F1197-298C-400E-8787-28E76C345A62}" type="presOf" srcId="{86C9B96B-C29B-4599-82A6-1CE1AC970229}" destId="{9088FD8D-49C6-4DB6-BCC4-059132F8D140}" srcOrd="0" destOrd="0" presId="urn:microsoft.com/office/officeart/2005/8/layout/cycle1"/>
    <dgm:cxn modelId="{06E840A9-8A39-4E31-940A-5F4EE0B712AB}" type="presOf" srcId="{77001D8F-E4E0-4B71-AA35-554A7D948AFA}" destId="{80F83028-C2DA-48E1-9B47-857D212151D8}" srcOrd="0" destOrd="0" presId="urn:microsoft.com/office/officeart/2005/8/layout/cycle1"/>
    <dgm:cxn modelId="{4616C0AE-6811-4FBC-A372-9F1E60CF0F8C}" srcId="{DF5B2C28-A9A9-4AD2-9BA8-E9766CF00F7E}" destId="{1C1421F9-AA9B-4181-BE3E-610401F36FE0}" srcOrd="2" destOrd="0" parTransId="{2C82D3E6-3685-496E-9D81-0FF71591C92B}" sibTransId="{86C9B96B-C29B-4599-82A6-1CE1AC970229}"/>
    <dgm:cxn modelId="{18E418C1-0B71-4F78-9E4E-5E15CCD9BCF4}" type="presOf" srcId="{A9EB8029-EA9D-4AEC-921E-D31F0880A5F4}" destId="{B211ECA4-188E-414B-BF00-F57BBA82AEBC}" srcOrd="0" destOrd="0" presId="urn:microsoft.com/office/officeart/2005/8/layout/cycle1"/>
    <dgm:cxn modelId="{EA4193C5-11C8-4977-B006-F50F837C1DC6}" type="presOf" srcId="{0C6F6CC5-D7CB-4105-899A-91B0BFAEFB29}" destId="{552DE7EC-D7E1-4BD1-83DE-BBEB350EB7E3}" srcOrd="0" destOrd="0" presId="urn:microsoft.com/office/officeart/2005/8/layout/cycle1"/>
    <dgm:cxn modelId="{5CD4F3D3-B987-4256-9D44-DB60DAE483AF}" type="presOf" srcId="{348BEC6E-7289-46DA-9D6B-14AB84B7F1AD}" destId="{2E2D0E2B-B2AD-41CA-B4FE-01E5EEDE4196}" srcOrd="0" destOrd="0" presId="urn:microsoft.com/office/officeart/2005/8/layout/cycle1"/>
    <dgm:cxn modelId="{90221FE1-DBEA-4DAE-9A7D-A9C297486F26}" type="presOf" srcId="{DF5B2C28-A9A9-4AD2-9BA8-E9766CF00F7E}" destId="{A461DF22-321C-4FA5-B2E3-050FC37BB3DA}" srcOrd="0" destOrd="0" presId="urn:microsoft.com/office/officeart/2005/8/layout/cycle1"/>
    <dgm:cxn modelId="{DC58ED04-1C95-4EFE-B763-D23C738D58EB}" type="presParOf" srcId="{A461DF22-321C-4FA5-B2E3-050FC37BB3DA}" destId="{8EFFCAC2-F2DA-4F45-B7DE-0A0B18044660}" srcOrd="0" destOrd="0" presId="urn:microsoft.com/office/officeart/2005/8/layout/cycle1"/>
    <dgm:cxn modelId="{48772462-67D9-49BA-B5F2-1C39E475B3DC}" type="presParOf" srcId="{A461DF22-321C-4FA5-B2E3-050FC37BB3DA}" destId="{EFC9F479-9F10-40FC-9F20-D7C36B233FBC}" srcOrd="1" destOrd="0" presId="urn:microsoft.com/office/officeart/2005/8/layout/cycle1"/>
    <dgm:cxn modelId="{AD781426-5268-4722-9EE0-E80CA6CA9D5E}" type="presParOf" srcId="{A461DF22-321C-4FA5-B2E3-050FC37BB3DA}" destId="{B211ECA4-188E-414B-BF00-F57BBA82AEBC}" srcOrd="2" destOrd="0" presId="urn:microsoft.com/office/officeart/2005/8/layout/cycle1"/>
    <dgm:cxn modelId="{9F17C3DA-C71E-4F37-BB1E-2A87DF64D4A4}" type="presParOf" srcId="{A461DF22-321C-4FA5-B2E3-050FC37BB3DA}" destId="{0EF30FC6-8F85-4939-9DCC-0E181AFAFFCF}" srcOrd="3" destOrd="0" presId="urn:microsoft.com/office/officeart/2005/8/layout/cycle1"/>
    <dgm:cxn modelId="{A5007534-B8E4-4B95-9911-5E9AF511C49E}" type="presParOf" srcId="{A461DF22-321C-4FA5-B2E3-050FC37BB3DA}" destId="{8DF1882A-6E7C-4288-877C-CF496E8EFE8D}" srcOrd="4" destOrd="0" presId="urn:microsoft.com/office/officeart/2005/8/layout/cycle1"/>
    <dgm:cxn modelId="{90EF1898-9B81-419F-9D8C-4AE118C1A82A}" type="presParOf" srcId="{A461DF22-321C-4FA5-B2E3-050FC37BB3DA}" destId="{80F83028-C2DA-48E1-9B47-857D212151D8}" srcOrd="5" destOrd="0" presId="urn:microsoft.com/office/officeart/2005/8/layout/cycle1"/>
    <dgm:cxn modelId="{2CE47070-E86E-400C-93BE-3202137D93F7}" type="presParOf" srcId="{A461DF22-321C-4FA5-B2E3-050FC37BB3DA}" destId="{8E77BCBF-F268-48BC-8456-CE30AED45431}" srcOrd="6" destOrd="0" presId="urn:microsoft.com/office/officeart/2005/8/layout/cycle1"/>
    <dgm:cxn modelId="{D1543701-5746-44C6-BD44-AF2022F1515A}" type="presParOf" srcId="{A461DF22-321C-4FA5-B2E3-050FC37BB3DA}" destId="{208B4C09-F490-4FD6-8F7A-33E8737E3EDE}" srcOrd="7" destOrd="0" presId="urn:microsoft.com/office/officeart/2005/8/layout/cycle1"/>
    <dgm:cxn modelId="{87C3C049-9B3B-4B3F-A829-E6C77437A77C}" type="presParOf" srcId="{A461DF22-321C-4FA5-B2E3-050FC37BB3DA}" destId="{9088FD8D-49C6-4DB6-BCC4-059132F8D140}" srcOrd="8" destOrd="0" presId="urn:microsoft.com/office/officeart/2005/8/layout/cycle1"/>
    <dgm:cxn modelId="{31F9285B-CB8B-4EA0-BB2A-3DBE27837895}" type="presParOf" srcId="{A461DF22-321C-4FA5-B2E3-050FC37BB3DA}" destId="{DCA9BA0A-79A3-4A1E-8E04-F643989EC1D0}" srcOrd="9" destOrd="0" presId="urn:microsoft.com/office/officeart/2005/8/layout/cycle1"/>
    <dgm:cxn modelId="{1FE908B0-770A-4FE5-B1A3-FB39643B49B9}" type="presParOf" srcId="{A461DF22-321C-4FA5-B2E3-050FC37BB3DA}" destId="{552DE7EC-D7E1-4BD1-83DE-BBEB350EB7E3}" srcOrd="10" destOrd="0" presId="urn:microsoft.com/office/officeart/2005/8/layout/cycle1"/>
    <dgm:cxn modelId="{00CBB8D9-CC81-404B-88A4-04E335D955CA}" type="presParOf" srcId="{A461DF22-321C-4FA5-B2E3-050FC37BB3DA}" destId="{2E2D0E2B-B2AD-41CA-B4FE-01E5EEDE4196}" srcOrd="11" destOrd="0" presId="urn:microsoft.com/office/officeart/2005/8/layout/cycle1"/>
    <dgm:cxn modelId="{7339F428-D087-4054-94DD-30622A463FC9}" type="presParOf" srcId="{A461DF22-321C-4FA5-B2E3-050FC37BB3DA}" destId="{416D2DAC-8B45-4D5E-BDAA-91E1CA58A289}" srcOrd="12" destOrd="0" presId="urn:microsoft.com/office/officeart/2005/8/layout/cycle1"/>
    <dgm:cxn modelId="{18442F29-D50F-4720-8B58-89D58BD4F66B}" type="presParOf" srcId="{A461DF22-321C-4FA5-B2E3-050FC37BB3DA}" destId="{418F741D-8644-4D48-8726-21AD901F6DB4}" srcOrd="13" destOrd="0" presId="urn:microsoft.com/office/officeart/2005/8/layout/cycle1"/>
    <dgm:cxn modelId="{6BC19FFD-687B-4550-8817-593435477C89}" type="presParOf" srcId="{A461DF22-321C-4FA5-B2E3-050FC37BB3DA}" destId="{6681DDA8-6395-4D84-84B4-755203F07562}" srcOrd="14" destOrd="0" presId="urn:microsoft.com/office/officeart/2005/8/layout/cycle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BDC574-6DE7-4FF2-84FF-4881560EE3A6}" type="doc">
      <dgm:prSet loTypeId="urn:microsoft.com/office/officeart/2005/8/layout/chevron1" loCatId="process" qsTypeId="urn:microsoft.com/office/officeart/2005/8/quickstyle/simple1" qsCatId="simple" csTypeId="urn:microsoft.com/office/officeart/2005/8/colors/accent6_5" csCatId="accent6" phldr="1"/>
      <dgm:spPr/>
    </dgm:pt>
    <dgm:pt modelId="{744E7555-CABB-4225-BBB7-3E74DC40FD6E}">
      <dgm:prSet phldrT="[Text]"/>
      <dgm:spPr/>
      <dgm:t>
        <a:bodyPr/>
        <a:lstStyle/>
        <a:p>
          <a:r>
            <a:rPr lang="en-GB" dirty="0">
              <a:latin typeface="Segoe UI Black" panose="020B0A02040204020203" pitchFamily="34" charset="0"/>
              <a:ea typeface="Segoe UI Black" panose="020B0A02040204020203" pitchFamily="34" charset="0"/>
            </a:rPr>
            <a:t>Value</a:t>
          </a:r>
        </a:p>
      </dgm:t>
    </dgm:pt>
    <dgm:pt modelId="{B3512743-E41A-4B61-BFFD-3C762F74D6E6}" type="parTrans" cxnId="{A0C364A1-EAC1-4106-8201-FADFB7B44FDD}">
      <dgm:prSet/>
      <dgm:spPr/>
      <dgm:t>
        <a:bodyPr/>
        <a:lstStyle/>
        <a:p>
          <a:endParaRPr lang="en-GB"/>
        </a:p>
      </dgm:t>
    </dgm:pt>
    <dgm:pt modelId="{00E14B10-3C22-4A01-B39A-60337029D87A}" type="sibTrans" cxnId="{A0C364A1-EAC1-4106-8201-FADFB7B44FDD}">
      <dgm:prSet/>
      <dgm:spPr/>
      <dgm:t>
        <a:bodyPr/>
        <a:lstStyle/>
        <a:p>
          <a:endParaRPr lang="en-GB"/>
        </a:p>
      </dgm:t>
    </dgm:pt>
    <dgm:pt modelId="{2C36FCF4-0C7C-478E-8D82-0F0D8DF2314A}">
      <dgm:prSet phldrT="[Text]"/>
      <dgm:spPr/>
      <dgm:t>
        <a:bodyPr/>
        <a:lstStyle/>
        <a:p>
          <a:r>
            <a:rPr lang="en-GB" dirty="0">
              <a:latin typeface="Segoe UI Black" panose="020B0A02040204020203" pitchFamily="34" charset="0"/>
              <a:ea typeface="Segoe UI Black" panose="020B0A02040204020203" pitchFamily="34" charset="0"/>
            </a:rPr>
            <a:t>Equity</a:t>
          </a:r>
        </a:p>
      </dgm:t>
    </dgm:pt>
    <dgm:pt modelId="{5348B6BA-0225-4E4D-8553-A3EF321632DC}" type="parTrans" cxnId="{AD637C3C-C19C-43F5-BF48-3B17130C130D}">
      <dgm:prSet/>
      <dgm:spPr/>
      <dgm:t>
        <a:bodyPr/>
        <a:lstStyle/>
        <a:p>
          <a:endParaRPr lang="en-GB"/>
        </a:p>
      </dgm:t>
    </dgm:pt>
    <dgm:pt modelId="{2DE30FEF-1FBC-4CB4-9B6F-1ADA1B5C154A}" type="sibTrans" cxnId="{AD637C3C-C19C-43F5-BF48-3B17130C130D}">
      <dgm:prSet/>
      <dgm:spPr/>
      <dgm:t>
        <a:bodyPr/>
        <a:lstStyle/>
        <a:p>
          <a:endParaRPr lang="en-GB"/>
        </a:p>
      </dgm:t>
    </dgm:pt>
    <dgm:pt modelId="{88BDC946-1EA0-4F96-824E-D1B966CFA311}">
      <dgm:prSet phldrT="[Text]"/>
      <dgm:spPr/>
      <dgm:t>
        <a:bodyPr/>
        <a:lstStyle/>
        <a:p>
          <a:r>
            <a:rPr lang="en-GB">
              <a:latin typeface="Segoe UI Black" panose="020B0A02040204020203" pitchFamily="34" charset="0"/>
              <a:ea typeface="Segoe UI Black" panose="020B0A02040204020203" pitchFamily="34" charset="0"/>
            </a:rPr>
            <a:t>Utility</a:t>
          </a:r>
          <a:endParaRPr lang="en-GB" dirty="0">
            <a:latin typeface="Segoe UI Black" panose="020B0A02040204020203" pitchFamily="34" charset="0"/>
            <a:ea typeface="Segoe UI Black" panose="020B0A02040204020203" pitchFamily="34" charset="0"/>
          </a:endParaRPr>
        </a:p>
      </dgm:t>
    </dgm:pt>
    <dgm:pt modelId="{C6386B6F-A5B0-492D-8913-A46F828CE77B}" type="parTrans" cxnId="{111C7E7A-86EB-435D-8D1E-F62AAB1115C7}">
      <dgm:prSet/>
      <dgm:spPr/>
      <dgm:t>
        <a:bodyPr/>
        <a:lstStyle/>
        <a:p>
          <a:endParaRPr lang="en-GB"/>
        </a:p>
      </dgm:t>
    </dgm:pt>
    <dgm:pt modelId="{414156CF-C5E8-41F8-94C8-F5F59DD2139A}" type="sibTrans" cxnId="{111C7E7A-86EB-435D-8D1E-F62AAB1115C7}">
      <dgm:prSet/>
      <dgm:spPr/>
      <dgm:t>
        <a:bodyPr/>
        <a:lstStyle/>
        <a:p>
          <a:endParaRPr lang="en-GB"/>
        </a:p>
      </dgm:t>
    </dgm:pt>
    <dgm:pt modelId="{39CF4E2F-261D-493B-BEE5-0BAB6A9D5B7B}" type="pres">
      <dgm:prSet presAssocID="{6EBDC574-6DE7-4FF2-84FF-4881560EE3A6}" presName="Name0" presStyleCnt="0">
        <dgm:presLayoutVars>
          <dgm:dir/>
          <dgm:animLvl val="lvl"/>
          <dgm:resizeHandles val="exact"/>
        </dgm:presLayoutVars>
      </dgm:prSet>
      <dgm:spPr/>
    </dgm:pt>
    <dgm:pt modelId="{9A613FCB-BE62-4450-9477-A40CE8AC47C0}" type="pres">
      <dgm:prSet presAssocID="{744E7555-CABB-4225-BBB7-3E74DC40FD6E}" presName="parTxOnly" presStyleLbl="node1" presStyleIdx="0" presStyleCnt="3">
        <dgm:presLayoutVars>
          <dgm:chMax val="0"/>
          <dgm:chPref val="0"/>
          <dgm:bulletEnabled val="1"/>
        </dgm:presLayoutVars>
      </dgm:prSet>
      <dgm:spPr/>
    </dgm:pt>
    <dgm:pt modelId="{EF2EF7FA-1311-4B9F-B1D6-8A6613D23BA6}" type="pres">
      <dgm:prSet presAssocID="{00E14B10-3C22-4A01-B39A-60337029D87A}" presName="parTxOnlySpace" presStyleCnt="0"/>
      <dgm:spPr/>
    </dgm:pt>
    <dgm:pt modelId="{3514F03D-E874-41D0-BC95-0DEC57DC79B5}" type="pres">
      <dgm:prSet presAssocID="{2C36FCF4-0C7C-478E-8D82-0F0D8DF2314A}" presName="parTxOnly" presStyleLbl="node1" presStyleIdx="1" presStyleCnt="3">
        <dgm:presLayoutVars>
          <dgm:chMax val="0"/>
          <dgm:chPref val="0"/>
          <dgm:bulletEnabled val="1"/>
        </dgm:presLayoutVars>
      </dgm:prSet>
      <dgm:spPr/>
    </dgm:pt>
    <dgm:pt modelId="{8846070C-4F2F-4C6F-8615-94656A9EE0FC}" type="pres">
      <dgm:prSet presAssocID="{2DE30FEF-1FBC-4CB4-9B6F-1ADA1B5C154A}" presName="parTxOnlySpace" presStyleCnt="0"/>
      <dgm:spPr/>
    </dgm:pt>
    <dgm:pt modelId="{560790C0-B0A6-4615-9012-B28608C57753}" type="pres">
      <dgm:prSet presAssocID="{88BDC946-1EA0-4F96-824E-D1B966CFA311}" presName="parTxOnly" presStyleLbl="node1" presStyleIdx="2" presStyleCnt="3">
        <dgm:presLayoutVars>
          <dgm:chMax val="0"/>
          <dgm:chPref val="0"/>
          <dgm:bulletEnabled val="1"/>
        </dgm:presLayoutVars>
      </dgm:prSet>
      <dgm:spPr/>
    </dgm:pt>
  </dgm:ptLst>
  <dgm:cxnLst>
    <dgm:cxn modelId="{F250890C-6B9F-444A-9ECB-E5892498595C}" type="presOf" srcId="{88BDC946-1EA0-4F96-824E-D1B966CFA311}" destId="{560790C0-B0A6-4615-9012-B28608C57753}" srcOrd="0" destOrd="0" presId="urn:microsoft.com/office/officeart/2005/8/layout/chevron1"/>
    <dgm:cxn modelId="{CAF77D19-4DD7-4421-8D0F-8FDABDDA0181}" type="presOf" srcId="{2C36FCF4-0C7C-478E-8D82-0F0D8DF2314A}" destId="{3514F03D-E874-41D0-BC95-0DEC57DC79B5}" srcOrd="0" destOrd="0" presId="urn:microsoft.com/office/officeart/2005/8/layout/chevron1"/>
    <dgm:cxn modelId="{AD637C3C-C19C-43F5-BF48-3B17130C130D}" srcId="{6EBDC574-6DE7-4FF2-84FF-4881560EE3A6}" destId="{2C36FCF4-0C7C-478E-8D82-0F0D8DF2314A}" srcOrd="1" destOrd="0" parTransId="{5348B6BA-0225-4E4D-8553-A3EF321632DC}" sibTransId="{2DE30FEF-1FBC-4CB4-9B6F-1ADA1B5C154A}"/>
    <dgm:cxn modelId="{92953F49-93AD-4A9F-BFFE-E7FA4AA67CF2}" type="presOf" srcId="{744E7555-CABB-4225-BBB7-3E74DC40FD6E}" destId="{9A613FCB-BE62-4450-9477-A40CE8AC47C0}" srcOrd="0" destOrd="0" presId="urn:microsoft.com/office/officeart/2005/8/layout/chevron1"/>
    <dgm:cxn modelId="{111C7E7A-86EB-435D-8D1E-F62AAB1115C7}" srcId="{6EBDC574-6DE7-4FF2-84FF-4881560EE3A6}" destId="{88BDC946-1EA0-4F96-824E-D1B966CFA311}" srcOrd="2" destOrd="0" parTransId="{C6386B6F-A5B0-492D-8913-A46F828CE77B}" sibTransId="{414156CF-C5E8-41F8-94C8-F5F59DD2139A}"/>
    <dgm:cxn modelId="{A0C364A1-EAC1-4106-8201-FADFB7B44FDD}" srcId="{6EBDC574-6DE7-4FF2-84FF-4881560EE3A6}" destId="{744E7555-CABB-4225-BBB7-3E74DC40FD6E}" srcOrd="0" destOrd="0" parTransId="{B3512743-E41A-4B61-BFFD-3C762F74D6E6}" sibTransId="{00E14B10-3C22-4A01-B39A-60337029D87A}"/>
    <dgm:cxn modelId="{5629E6E2-8B27-4FA3-A3D2-1B400E1A2C9F}" type="presOf" srcId="{6EBDC574-6DE7-4FF2-84FF-4881560EE3A6}" destId="{39CF4E2F-261D-493B-BEE5-0BAB6A9D5B7B}" srcOrd="0" destOrd="0" presId="urn:microsoft.com/office/officeart/2005/8/layout/chevron1"/>
    <dgm:cxn modelId="{CA0E04DD-1EBC-40A5-9EAF-7B7832A47649}" type="presParOf" srcId="{39CF4E2F-261D-493B-BEE5-0BAB6A9D5B7B}" destId="{9A613FCB-BE62-4450-9477-A40CE8AC47C0}" srcOrd="0" destOrd="0" presId="urn:microsoft.com/office/officeart/2005/8/layout/chevron1"/>
    <dgm:cxn modelId="{85F2176F-C1DD-4894-9D2A-D89F60D896D6}" type="presParOf" srcId="{39CF4E2F-261D-493B-BEE5-0BAB6A9D5B7B}" destId="{EF2EF7FA-1311-4B9F-B1D6-8A6613D23BA6}" srcOrd="1" destOrd="0" presId="urn:microsoft.com/office/officeart/2005/8/layout/chevron1"/>
    <dgm:cxn modelId="{3B7A226F-48B6-442A-A5EF-48504AB31F52}" type="presParOf" srcId="{39CF4E2F-261D-493B-BEE5-0BAB6A9D5B7B}" destId="{3514F03D-E874-41D0-BC95-0DEC57DC79B5}" srcOrd="2" destOrd="0" presId="urn:microsoft.com/office/officeart/2005/8/layout/chevron1"/>
    <dgm:cxn modelId="{361E7D20-6A35-4C4B-97FB-6BB722A3A959}" type="presParOf" srcId="{39CF4E2F-261D-493B-BEE5-0BAB6A9D5B7B}" destId="{8846070C-4F2F-4C6F-8615-94656A9EE0FC}" srcOrd="3" destOrd="0" presId="urn:microsoft.com/office/officeart/2005/8/layout/chevron1"/>
    <dgm:cxn modelId="{246660BB-40D8-4E09-97BA-F45C38B504F0}" type="presParOf" srcId="{39CF4E2F-261D-493B-BEE5-0BAB6A9D5B7B}" destId="{560790C0-B0A6-4615-9012-B28608C57753}"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706E73-00B8-47AE-81A3-15F15CBF0A9F}"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71651168-CF3B-4C0B-A79D-43C6B6CC524F}">
      <dgm:prSet custT="1"/>
      <dgm:spPr/>
      <dgm:t>
        <a:bodyPr/>
        <a:lstStyle/>
        <a:p>
          <a:pPr>
            <a:lnSpc>
              <a:spcPct val="100000"/>
            </a:lnSpc>
          </a:pPr>
          <a:r>
            <a:rPr lang="en-GB" sz="1800" dirty="0">
              <a:solidFill>
                <a:schemeClr val="accent1">
                  <a:lumMod val="65000"/>
                  <a:lumOff val="35000"/>
                </a:schemeClr>
              </a:solidFill>
              <a:latin typeface="Segoe UI Black" panose="020B0A02040204020203" pitchFamily="34" charset="0"/>
              <a:ea typeface="Segoe UI Black" panose="020B0A02040204020203" pitchFamily="34" charset="0"/>
            </a:rPr>
            <a:t>Disease</a:t>
          </a:r>
          <a:r>
            <a:rPr lang="en-GB" sz="1800" dirty="0">
              <a:solidFill>
                <a:schemeClr val="accent1">
                  <a:lumMod val="65000"/>
                  <a:lumOff val="35000"/>
                </a:schemeClr>
              </a:solidFill>
            </a:rPr>
            <a:t> </a:t>
          </a:r>
          <a:r>
            <a:rPr lang="en-GB" sz="1800" dirty="0">
              <a:solidFill>
                <a:schemeClr val="accent1">
                  <a:lumMod val="65000"/>
                  <a:lumOff val="35000"/>
                </a:schemeClr>
              </a:solidFill>
              <a:latin typeface="Segoe UI Black" panose="020B0A02040204020203" pitchFamily="34" charset="0"/>
              <a:ea typeface="Segoe UI Black" panose="020B0A02040204020203" pitchFamily="34" charset="0"/>
            </a:rPr>
            <a:t>endotype</a:t>
          </a:r>
          <a:r>
            <a:rPr lang="en-GB" sz="1800" dirty="0">
              <a:solidFill>
                <a:schemeClr val="accent1">
                  <a:lumMod val="65000"/>
                  <a:lumOff val="35000"/>
                </a:schemeClr>
              </a:solidFill>
            </a:rPr>
            <a:t> data increasingly exist in abundance, with potential for more AI</a:t>
          </a:r>
          <a:endParaRPr lang="en-US" sz="1800" dirty="0">
            <a:solidFill>
              <a:schemeClr val="accent1">
                <a:lumMod val="65000"/>
                <a:lumOff val="35000"/>
              </a:schemeClr>
            </a:solidFill>
          </a:endParaRPr>
        </a:p>
      </dgm:t>
    </dgm:pt>
    <dgm:pt modelId="{F8F0D80C-B3CC-48A0-86F4-7DE307B8F86B}" type="parTrans" cxnId="{505DD7E1-A58E-49E8-A0E9-C1A264C85016}">
      <dgm:prSet/>
      <dgm:spPr/>
      <dgm:t>
        <a:bodyPr/>
        <a:lstStyle/>
        <a:p>
          <a:endParaRPr lang="en-US"/>
        </a:p>
      </dgm:t>
    </dgm:pt>
    <dgm:pt modelId="{3BCCFFA6-8AB3-44B3-8A04-289E268ED57D}" type="sibTrans" cxnId="{505DD7E1-A58E-49E8-A0E9-C1A264C85016}">
      <dgm:prSet/>
      <dgm:spPr/>
      <dgm:t>
        <a:bodyPr/>
        <a:lstStyle/>
        <a:p>
          <a:endParaRPr lang="en-US"/>
        </a:p>
      </dgm:t>
    </dgm:pt>
    <dgm:pt modelId="{91E373E8-76F7-4D99-A70E-D7E819EEEE73}">
      <dgm:prSet custT="1"/>
      <dgm:spPr/>
      <dgm:t>
        <a:bodyPr/>
        <a:lstStyle/>
        <a:p>
          <a:pPr>
            <a:lnSpc>
              <a:spcPct val="100000"/>
            </a:lnSpc>
          </a:pPr>
          <a:r>
            <a:rPr lang="en-GB" sz="1800" dirty="0">
              <a:solidFill>
                <a:schemeClr val="accent1">
                  <a:lumMod val="65000"/>
                  <a:lumOff val="35000"/>
                </a:schemeClr>
              </a:solidFill>
              <a:latin typeface="Segoe UI Black" panose="020B0A02040204020203" pitchFamily="34" charset="0"/>
              <a:ea typeface="Segoe UI Black" panose="020B0A02040204020203" pitchFamily="34" charset="0"/>
            </a:rPr>
            <a:t>Interpretations</a:t>
          </a:r>
          <a:r>
            <a:rPr lang="en-GB" sz="1800" dirty="0">
              <a:solidFill>
                <a:schemeClr val="accent1">
                  <a:lumMod val="65000"/>
                  <a:lumOff val="35000"/>
                </a:schemeClr>
              </a:solidFill>
            </a:rPr>
            <a:t> vary without means to standardise</a:t>
          </a:r>
          <a:endParaRPr lang="en-US" sz="1800" dirty="0">
            <a:solidFill>
              <a:schemeClr val="accent1">
                <a:lumMod val="65000"/>
                <a:lumOff val="35000"/>
              </a:schemeClr>
            </a:solidFill>
          </a:endParaRPr>
        </a:p>
      </dgm:t>
    </dgm:pt>
    <dgm:pt modelId="{DBF8A4B1-CB1F-4997-8F28-B378C1EE99B9}" type="parTrans" cxnId="{74D15BE3-4406-46F2-A70E-6F8C05719397}">
      <dgm:prSet/>
      <dgm:spPr/>
      <dgm:t>
        <a:bodyPr/>
        <a:lstStyle/>
        <a:p>
          <a:endParaRPr lang="en-US"/>
        </a:p>
      </dgm:t>
    </dgm:pt>
    <dgm:pt modelId="{9B4D5EAB-692A-4AB6-8A12-DB75F35BEED0}" type="sibTrans" cxnId="{74D15BE3-4406-46F2-A70E-6F8C05719397}">
      <dgm:prSet/>
      <dgm:spPr/>
      <dgm:t>
        <a:bodyPr/>
        <a:lstStyle/>
        <a:p>
          <a:endParaRPr lang="en-US"/>
        </a:p>
      </dgm:t>
    </dgm:pt>
    <dgm:pt modelId="{31C5345F-33F5-4B98-9555-FD9011D0F76D}">
      <dgm:prSet custT="1"/>
      <dgm:spPr/>
      <dgm:t>
        <a:bodyPr/>
        <a:lstStyle/>
        <a:p>
          <a:pPr>
            <a:lnSpc>
              <a:spcPct val="100000"/>
            </a:lnSpc>
          </a:pPr>
          <a:r>
            <a:rPr lang="en-GB" sz="1800" dirty="0">
              <a:solidFill>
                <a:schemeClr val="accent1">
                  <a:lumMod val="65000"/>
                  <a:lumOff val="35000"/>
                </a:schemeClr>
              </a:solidFill>
              <a:latin typeface="Segoe UI Black" panose="020B0A02040204020203" pitchFamily="34" charset="0"/>
              <a:ea typeface="Segoe UI Black" panose="020B0A02040204020203" pitchFamily="34" charset="0"/>
            </a:rPr>
            <a:t>False diagnoses </a:t>
          </a:r>
          <a:r>
            <a:rPr lang="en-GB" sz="1800" dirty="0">
              <a:solidFill>
                <a:schemeClr val="accent1">
                  <a:lumMod val="65000"/>
                  <a:lumOff val="35000"/>
                </a:schemeClr>
              </a:solidFill>
              <a:latin typeface="+mn-lt"/>
              <a:ea typeface="Segoe UI Black" panose="020B0A02040204020203" pitchFamily="34" charset="0"/>
            </a:rPr>
            <a:t>(over – under) </a:t>
          </a:r>
          <a:r>
            <a:rPr lang="en-GB" sz="1800" dirty="0">
              <a:solidFill>
                <a:schemeClr val="accent1">
                  <a:lumMod val="65000"/>
                  <a:lumOff val="35000"/>
                </a:schemeClr>
              </a:solidFill>
            </a:rPr>
            <a:t>and </a:t>
          </a:r>
          <a:r>
            <a:rPr lang="en-GB" sz="1800" dirty="0">
              <a:solidFill>
                <a:schemeClr val="accent1">
                  <a:lumMod val="65000"/>
                  <a:lumOff val="35000"/>
                </a:schemeClr>
              </a:solidFill>
              <a:latin typeface="Segoe UI Black" panose="020B0A02040204020203" pitchFamily="34" charset="0"/>
              <a:ea typeface="Segoe UI Black" panose="020B0A02040204020203" pitchFamily="34" charset="0"/>
            </a:rPr>
            <a:t>findings</a:t>
          </a:r>
          <a:r>
            <a:rPr lang="en-GB" sz="1800" dirty="0">
              <a:solidFill>
                <a:schemeClr val="accent1">
                  <a:lumMod val="65000"/>
                  <a:lumOff val="35000"/>
                </a:schemeClr>
              </a:solidFill>
            </a:rPr>
            <a:t> cause great concern when combined with AI</a:t>
          </a:r>
        </a:p>
        <a:p>
          <a:pPr>
            <a:lnSpc>
              <a:spcPct val="100000"/>
            </a:lnSpc>
          </a:pPr>
          <a:r>
            <a:rPr lang="en-GB" sz="1800" dirty="0">
              <a:solidFill>
                <a:schemeClr val="accent1">
                  <a:lumMod val="65000"/>
                  <a:lumOff val="35000"/>
                </a:schemeClr>
              </a:solidFill>
            </a:rPr>
            <a:t>Accumulation may lead to serious overtreatment of patients and thus reverse the promise of AI as beneficial to health economics</a:t>
          </a:r>
          <a:endParaRPr lang="en-US" sz="1800" dirty="0">
            <a:solidFill>
              <a:schemeClr val="accent1">
                <a:lumMod val="65000"/>
                <a:lumOff val="35000"/>
              </a:schemeClr>
            </a:solidFill>
          </a:endParaRPr>
        </a:p>
      </dgm:t>
    </dgm:pt>
    <dgm:pt modelId="{3FADECE4-B7E6-42CC-8894-FC607064E5D9}" type="parTrans" cxnId="{EE7F5A8B-BFAC-4C2F-A621-7C9E1DEEF7C2}">
      <dgm:prSet/>
      <dgm:spPr/>
      <dgm:t>
        <a:bodyPr/>
        <a:lstStyle/>
        <a:p>
          <a:endParaRPr lang="en-US"/>
        </a:p>
      </dgm:t>
    </dgm:pt>
    <dgm:pt modelId="{A582672D-B434-4A5E-B99E-5837AAE52F04}" type="sibTrans" cxnId="{EE7F5A8B-BFAC-4C2F-A621-7C9E1DEEF7C2}">
      <dgm:prSet/>
      <dgm:spPr/>
      <dgm:t>
        <a:bodyPr/>
        <a:lstStyle/>
        <a:p>
          <a:endParaRPr lang="en-US"/>
        </a:p>
      </dgm:t>
    </dgm:pt>
    <dgm:pt modelId="{2853E277-92E7-451C-B521-D8738E40811B}" type="pres">
      <dgm:prSet presAssocID="{BA706E73-00B8-47AE-81A3-15F15CBF0A9F}" presName="root" presStyleCnt="0">
        <dgm:presLayoutVars>
          <dgm:dir/>
          <dgm:resizeHandles val="exact"/>
        </dgm:presLayoutVars>
      </dgm:prSet>
      <dgm:spPr/>
    </dgm:pt>
    <dgm:pt modelId="{5E7359F4-4D10-4309-9A14-514858A8EDD8}" type="pres">
      <dgm:prSet presAssocID="{71651168-CF3B-4C0B-A79D-43C6B6CC524F}" presName="compNode" presStyleCnt="0"/>
      <dgm:spPr/>
    </dgm:pt>
    <dgm:pt modelId="{73AD7155-47A2-4D4F-9A71-13F5D90DA58B}" type="pres">
      <dgm:prSet presAssocID="{71651168-CF3B-4C0B-A79D-43C6B6CC524F}" presName="iconRect" presStyleLbl="node1" presStyleIdx="0" presStyleCnt="3" custLinFactNeighborY="1562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tor"/>
        </a:ext>
      </dgm:extLst>
    </dgm:pt>
    <dgm:pt modelId="{F5F96966-07BE-41CD-A0DE-C210822D43F8}" type="pres">
      <dgm:prSet presAssocID="{71651168-CF3B-4C0B-A79D-43C6B6CC524F}" presName="spaceRect" presStyleCnt="0"/>
      <dgm:spPr/>
    </dgm:pt>
    <dgm:pt modelId="{6AFC0E65-0545-4548-AEB3-346173D475EF}" type="pres">
      <dgm:prSet presAssocID="{71651168-CF3B-4C0B-A79D-43C6B6CC524F}" presName="textRect" presStyleLbl="revTx" presStyleIdx="0" presStyleCnt="3">
        <dgm:presLayoutVars>
          <dgm:chMax val="1"/>
          <dgm:chPref val="1"/>
        </dgm:presLayoutVars>
      </dgm:prSet>
      <dgm:spPr/>
    </dgm:pt>
    <dgm:pt modelId="{9CA3FE98-731C-43C2-8A11-54B354439269}" type="pres">
      <dgm:prSet presAssocID="{3BCCFFA6-8AB3-44B3-8A04-289E268ED57D}" presName="sibTrans" presStyleCnt="0"/>
      <dgm:spPr/>
    </dgm:pt>
    <dgm:pt modelId="{DBD477B4-3B17-430B-A456-366DEA2DB8C6}" type="pres">
      <dgm:prSet presAssocID="{91E373E8-76F7-4D99-A70E-D7E819EEEE73}" presName="compNode" presStyleCnt="0"/>
      <dgm:spPr/>
    </dgm:pt>
    <dgm:pt modelId="{48782E98-72A8-4F81-B7F6-7B69CE025542}" type="pres">
      <dgm:prSet presAssocID="{91E373E8-76F7-4D99-A70E-D7E819EEEE73}" presName="iconRect" presStyleLbl="node1" presStyleIdx="1" presStyleCnt="3" custLinFactNeighborX="-9763" custLinFactNeighborY="1562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atistics"/>
        </a:ext>
      </dgm:extLst>
    </dgm:pt>
    <dgm:pt modelId="{E952B0E4-9CCF-4996-98D3-7224A6417351}" type="pres">
      <dgm:prSet presAssocID="{91E373E8-76F7-4D99-A70E-D7E819EEEE73}" presName="spaceRect" presStyleCnt="0"/>
      <dgm:spPr/>
    </dgm:pt>
    <dgm:pt modelId="{75A818CC-2002-447C-8505-426321EA5603}" type="pres">
      <dgm:prSet presAssocID="{91E373E8-76F7-4D99-A70E-D7E819EEEE73}" presName="textRect" presStyleLbl="revTx" presStyleIdx="1" presStyleCnt="3" custLinFactNeighborX="-4400">
        <dgm:presLayoutVars>
          <dgm:chMax val="1"/>
          <dgm:chPref val="1"/>
        </dgm:presLayoutVars>
      </dgm:prSet>
      <dgm:spPr/>
    </dgm:pt>
    <dgm:pt modelId="{E035EF0E-580D-4649-A12C-B764E487349F}" type="pres">
      <dgm:prSet presAssocID="{9B4D5EAB-692A-4AB6-8A12-DB75F35BEED0}" presName="sibTrans" presStyleCnt="0"/>
      <dgm:spPr/>
    </dgm:pt>
    <dgm:pt modelId="{D18DB645-8932-4AA8-BEF2-387BE66FF338}" type="pres">
      <dgm:prSet presAssocID="{31C5345F-33F5-4B98-9555-FD9011D0F76D}" presName="compNode" presStyleCnt="0"/>
      <dgm:spPr/>
    </dgm:pt>
    <dgm:pt modelId="{B91B91C9-965F-4675-9DF6-BC6473B56240}" type="pres">
      <dgm:prSet presAssocID="{31C5345F-33F5-4B98-9555-FD9011D0F76D}" presName="iconRect" presStyleLbl="node1" presStyleIdx="2" presStyleCnt="3" custLinFactNeighborX="-11718" custLinFactNeighborY="1562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ethoscope"/>
        </a:ext>
      </dgm:extLst>
    </dgm:pt>
    <dgm:pt modelId="{E5C53D5E-C108-4B53-ADDE-B07368EED518}" type="pres">
      <dgm:prSet presAssocID="{31C5345F-33F5-4B98-9555-FD9011D0F76D}" presName="spaceRect" presStyleCnt="0"/>
      <dgm:spPr/>
    </dgm:pt>
    <dgm:pt modelId="{76262DE0-3FFA-4F91-BEE6-06475DE6F981}" type="pres">
      <dgm:prSet presAssocID="{31C5345F-33F5-4B98-9555-FD9011D0F76D}" presName="textRect" presStyleLbl="revTx" presStyleIdx="2" presStyleCnt="3" custScaleX="130555" custLinFactNeighborX="-5277">
        <dgm:presLayoutVars>
          <dgm:chMax val="1"/>
          <dgm:chPref val="1"/>
        </dgm:presLayoutVars>
      </dgm:prSet>
      <dgm:spPr/>
    </dgm:pt>
  </dgm:ptLst>
  <dgm:cxnLst>
    <dgm:cxn modelId="{E0BD4803-F9AB-456F-9D91-0039FD989904}" type="presOf" srcId="{31C5345F-33F5-4B98-9555-FD9011D0F76D}" destId="{76262DE0-3FFA-4F91-BEE6-06475DE6F981}" srcOrd="0" destOrd="0" presId="urn:microsoft.com/office/officeart/2018/2/layout/IconLabelList"/>
    <dgm:cxn modelId="{F1C9847D-F847-4487-9A94-A787FED15958}" type="presOf" srcId="{91E373E8-76F7-4D99-A70E-D7E819EEEE73}" destId="{75A818CC-2002-447C-8505-426321EA5603}" srcOrd="0" destOrd="0" presId="urn:microsoft.com/office/officeart/2018/2/layout/IconLabelList"/>
    <dgm:cxn modelId="{EE7F5A8B-BFAC-4C2F-A621-7C9E1DEEF7C2}" srcId="{BA706E73-00B8-47AE-81A3-15F15CBF0A9F}" destId="{31C5345F-33F5-4B98-9555-FD9011D0F76D}" srcOrd="2" destOrd="0" parTransId="{3FADECE4-B7E6-42CC-8894-FC607064E5D9}" sibTransId="{A582672D-B434-4A5E-B99E-5837AAE52F04}"/>
    <dgm:cxn modelId="{6F110799-BE25-4042-8109-52AE19D46A0E}" type="presOf" srcId="{71651168-CF3B-4C0B-A79D-43C6B6CC524F}" destId="{6AFC0E65-0545-4548-AEB3-346173D475EF}" srcOrd="0" destOrd="0" presId="urn:microsoft.com/office/officeart/2018/2/layout/IconLabelList"/>
    <dgm:cxn modelId="{22811FC6-E2F9-4933-A549-569DC1398F94}" type="presOf" srcId="{BA706E73-00B8-47AE-81A3-15F15CBF0A9F}" destId="{2853E277-92E7-451C-B521-D8738E40811B}" srcOrd="0" destOrd="0" presId="urn:microsoft.com/office/officeart/2018/2/layout/IconLabelList"/>
    <dgm:cxn modelId="{505DD7E1-A58E-49E8-A0E9-C1A264C85016}" srcId="{BA706E73-00B8-47AE-81A3-15F15CBF0A9F}" destId="{71651168-CF3B-4C0B-A79D-43C6B6CC524F}" srcOrd="0" destOrd="0" parTransId="{F8F0D80C-B3CC-48A0-86F4-7DE307B8F86B}" sibTransId="{3BCCFFA6-8AB3-44B3-8A04-289E268ED57D}"/>
    <dgm:cxn modelId="{74D15BE3-4406-46F2-A70E-6F8C05719397}" srcId="{BA706E73-00B8-47AE-81A3-15F15CBF0A9F}" destId="{91E373E8-76F7-4D99-A70E-D7E819EEEE73}" srcOrd="1" destOrd="0" parTransId="{DBF8A4B1-CB1F-4997-8F28-B378C1EE99B9}" sibTransId="{9B4D5EAB-692A-4AB6-8A12-DB75F35BEED0}"/>
    <dgm:cxn modelId="{99314855-5191-4C32-9FDD-06E8C22EB172}" type="presParOf" srcId="{2853E277-92E7-451C-B521-D8738E40811B}" destId="{5E7359F4-4D10-4309-9A14-514858A8EDD8}" srcOrd="0" destOrd="0" presId="urn:microsoft.com/office/officeart/2018/2/layout/IconLabelList"/>
    <dgm:cxn modelId="{0708BCD8-54A0-49F0-BE7F-6D0BC295DA17}" type="presParOf" srcId="{5E7359F4-4D10-4309-9A14-514858A8EDD8}" destId="{73AD7155-47A2-4D4F-9A71-13F5D90DA58B}" srcOrd="0" destOrd="0" presId="urn:microsoft.com/office/officeart/2018/2/layout/IconLabelList"/>
    <dgm:cxn modelId="{ECEB48A4-F3B8-46EF-9B38-EB7053405ED6}" type="presParOf" srcId="{5E7359F4-4D10-4309-9A14-514858A8EDD8}" destId="{F5F96966-07BE-41CD-A0DE-C210822D43F8}" srcOrd="1" destOrd="0" presId="urn:microsoft.com/office/officeart/2018/2/layout/IconLabelList"/>
    <dgm:cxn modelId="{46BFE2CC-35F5-4D17-A3B5-C9239D0638D8}" type="presParOf" srcId="{5E7359F4-4D10-4309-9A14-514858A8EDD8}" destId="{6AFC0E65-0545-4548-AEB3-346173D475EF}" srcOrd="2" destOrd="0" presId="urn:microsoft.com/office/officeart/2018/2/layout/IconLabelList"/>
    <dgm:cxn modelId="{50C2EFAD-62F4-4E4D-97EB-DC653877BFF4}" type="presParOf" srcId="{2853E277-92E7-451C-B521-D8738E40811B}" destId="{9CA3FE98-731C-43C2-8A11-54B354439269}" srcOrd="1" destOrd="0" presId="urn:microsoft.com/office/officeart/2018/2/layout/IconLabelList"/>
    <dgm:cxn modelId="{A3322166-AF91-43BB-897A-F02FD8438484}" type="presParOf" srcId="{2853E277-92E7-451C-B521-D8738E40811B}" destId="{DBD477B4-3B17-430B-A456-366DEA2DB8C6}" srcOrd="2" destOrd="0" presId="urn:microsoft.com/office/officeart/2018/2/layout/IconLabelList"/>
    <dgm:cxn modelId="{6D6907B7-9900-4EAB-AA11-1683FC47E806}" type="presParOf" srcId="{DBD477B4-3B17-430B-A456-366DEA2DB8C6}" destId="{48782E98-72A8-4F81-B7F6-7B69CE025542}" srcOrd="0" destOrd="0" presId="urn:microsoft.com/office/officeart/2018/2/layout/IconLabelList"/>
    <dgm:cxn modelId="{61D18F18-3DB7-4EBF-9A3B-8CBCCFE6D105}" type="presParOf" srcId="{DBD477B4-3B17-430B-A456-366DEA2DB8C6}" destId="{E952B0E4-9CCF-4996-98D3-7224A6417351}" srcOrd="1" destOrd="0" presId="urn:microsoft.com/office/officeart/2018/2/layout/IconLabelList"/>
    <dgm:cxn modelId="{0266B574-5DF1-440E-A443-C65472A2CAB8}" type="presParOf" srcId="{DBD477B4-3B17-430B-A456-366DEA2DB8C6}" destId="{75A818CC-2002-447C-8505-426321EA5603}" srcOrd="2" destOrd="0" presId="urn:microsoft.com/office/officeart/2018/2/layout/IconLabelList"/>
    <dgm:cxn modelId="{C10896B3-D094-453A-8E5C-211E16250286}" type="presParOf" srcId="{2853E277-92E7-451C-B521-D8738E40811B}" destId="{E035EF0E-580D-4649-A12C-B764E487349F}" srcOrd="3" destOrd="0" presId="urn:microsoft.com/office/officeart/2018/2/layout/IconLabelList"/>
    <dgm:cxn modelId="{39863B23-4B53-4792-B7D9-08150FEDB72C}" type="presParOf" srcId="{2853E277-92E7-451C-B521-D8738E40811B}" destId="{D18DB645-8932-4AA8-BEF2-387BE66FF338}" srcOrd="4" destOrd="0" presId="urn:microsoft.com/office/officeart/2018/2/layout/IconLabelList"/>
    <dgm:cxn modelId="{D73D9AD5-8A53-4B33-849C-767EE1265776}" type="presParOf" srcId="{D18DB645-8932-4AA8-BEF2-387BE66FF338}" destId="{B91B91C9-965F-4675-9DF6-BC6473B56240}" srcOrd="0" destOrd="0" presId="urn:microsoft.com/office/officeart/2018/2/layout/IconLabelList"/>
    <dgm:cxn modelId="{30744EFC-7CA9-4788-A29A-CFF1C5E117F6}" type="presParOf" srcId="{D18DB645-8932-4AA8-BEF2-387BE66FF338}" destId="{E5C53D5E-C108-4B53-ADDE-B07368EED518}" srcOrd="1" destOrd="0" presId="urn:microsoft.com/office/officeart/2018/2/layout/IconLabelList"/>
    <dgm:cxn modelId="{75FCBFA3-9CD5-4AF0-85FE-FDB67B394669}" type="presParOf" srcId="{D18DB645-8932-4AA8-BEF2-387BE66FF338}" destId="{76262DE0-3FFA-4F91-BEE6-06475DE6F98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C61500-3FD3-4060-92EC-9E4DF48ADAD8}"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5B28BA1C-B6A7-439F-9711-202067655F11}">
      <dgm:prSet custT="1"/>
      <dgm:spPr/>
      <dgm:t>
        <a:bodyPr/>
        <a:lstStyle/>
        <a:p>
          <a:pPr>
            <a:lnSpc>
              <a:spcPct val="100000"/>
            </a:lnSpc>
          </a:pPr>
          <a:r>
            <a:rPr lang="en-GB" sz="1500" b="1" dirty="0"/>
            <a:t>Agents</a:t>
          </a:r>
          <a:r>
            <a:rPr lang="en-GB" sz="1500" dirty="0"/>
            <a:t>, production systems, business models, data, decisions</a:t>
          </a:r>
          <a:endParaRPr lang="en-US" sz="1500" dirty="0"/>
        </a:p>
      </dgm:t>
    </dgm:pt>
    <dgm:pt modelId="{62945BCE-28EB-4C3B-9DA8-60097EB6F0BF}" type="parTrans" cxnId="{90CFAF89-392D-497F-B017-DC1E5897434E}">
      <dgm:prSet/>
      <dgm:spPr/>
      <dgm:t>
        <a:bodyPr/>
        <a:lstStyle/>
        <a:p>
          <a:endParaRPr lang="en-US" sz="1500"/>
        </a:p>
      </dgm:t>
    </dgm:pt>
    <dgm:pt modelId="{702061B1-584F-4474-9530-7750B15A1A22}" type="sibTrans" cxnId="{90CFAF89-392D-497F-B017-DC1E5897434E}">
      <dgm:prSet/>
      <dgm:spPr/>
      <dgm:t>
        <a:bodyPr/>
        <a:lstStyle/>
        <a:p>
          <a:endParaRPr lang="en-US" sz="1500"/>
        </a:p>
      </dgm:t>
    </dgm:pt>
    <dgm:pt modelId="{D2323D2D-34D5-474D-877F-52A066D39ABA}">
      <dgm:prSet custT="1"/>
      <dgm:spPr/>
      <dgm:t>
        <a:bodyPr/>
        <a:lstStyle/>
        <a:p>
          <a:pPr>
            <a:lnSpc>
              <a:spcPct val="100000"/>
            </a:lnSpc>
          </a:pPr>
          <a:r>
            <a:rPr lang="en-GB" sz="1500" b="1" dirty="0"/>
            <a:t>Environment</a:t>
          </a:r>
          <a:r>
            <a:rPr lang="en-GB" sz="1500" dirty="0"/>
            <a:t> in which innovation is produced and consumed </a:t>
          </a:r>
          <a:endParaRPr lang="en-US" sz="1500" dirty="0"/>
        </a:p>
      </dgm:t>
    </dgm:pt>
    <dgm:pt modelId="{C28A4E69-C022-4F7B-A9A5-591DEBD06D5F}" type="parTrans" cxnId="{5D081074-35FB-41E1-ACAE-27826DC1F94C}">
      <dgm:prSet/>
      <dgm:spPr/>
      <dgm:t>
        <a:bodyPr/>
        <a:lstStyle/>
        <a:p>
          <a:endParaRPr lang="en-US" sz="1500"/>
        </a:p>
      </dgm:t>
    </dgm:pt>
    <dgm:pt modelId="{86A11342-C12C-4955-BAFF-0FD99FDB26AE}" type="sibTrans" cxnId="{5D081074-35FB-41E1-ACAE-27826DC1F94C}">
      <dgm:prSet/>
      <dgm:spPr/>
      <dgm:t>
        <a:bodyPr/>
        <a:lstStyle/>
        <a:p>
          <a:endParaRPr lang="en-US" sz="1500"/>
        </a:p>
      </dgm:t>
    </dgm:pt>
    <dgm:pt modelId="{FD8E2CF6-0605-4807-BDE2-CA70782D4ADD}">
      <dgm:prSet custT="1"/>
      <dgm:spPr/>
      <dgm:t>
        <a:bodyPr/>
        <a:lstStyle/>
        <a:p>
          <a:pPr>
            <a:lnSpc>
              <a:spcPct val="100000"/>
            </a:lnSpc>
          </a:pPr>
          <a:r>
            <a:rPr lang="en-GB" sz="1500" dirty="0"/>
            <a:t>Sustainability is about </a:t>
          </a:r>
          <a:r>
            <a:rPr lang="en-GB" sz="1500" b="1" dirty="0"/>
            <a:t>reconciling</a:t>
          </a:r>
          <a:r>
            <a:rPr lang="en-GB" sz="1500" dirty="0"/>
            <a:t> personal realities in a connected world</a:t>
          </a:r>
          <a:endParaRPr lang="en-US" sz="1500" dirty="0"/>
        </a:p>
      </dgm:t>
    </dgm:pt>
    <dgm:pt modelId="{8B253AE4-5951-4F2A-8439-376DFF28FD9C}" type="parTrans" cxnId="{B3F50538-BA30-4307-BDB7-8C665D738EC4}">
      <dgm:prSet/>
      <dgm:spPr/>
      <dgm:t>
        <a:bodyPr/>
        <a:lstStyle/>
        <a:p>
          <a:endParaRPr lang="en-US" sz="1500"/>
        </a:p>
      </dgm:t>
    </dgm:pt>
    <dgm:pt modelId="{1A8F7063-2BEA-4FAC-97E9-58F0167C5BC1}" type="sibTrans" cxnId="{B3F50538-BA30-4307-BDB7-8C665D738EC4}">
      <dgm:prSet/>
      <dgm:spPr/>
      <dgm:t>
        <a:bodyPr/>
        <a:lstStyle/>
        <a:p>
          <a:endParaRPr lang="en-US" sz="1500"/>
        </a:p>
      </dgm:t>
    </dgm:pt>
    <dgm:pt modelId="{07BE098B-C37A-4557-BF98-3A49486302FB}">
      <dgm:prSet custT="1"/>
      <dgm:spPr/>
      <dgm:t>
        <a:bodyPr/>
        <a:lstStyle/>
        <a:p>
          <a:pPr>
            <a:lnSpc>
              <a:spcPct val="100000"/>
            </a:lnSpc>
          </a:pPr>
          <a:r>
            <a:rPr lang="en-GB" sz="1500" dirty="0"/>
            <a:t>The </a:t>
          </a:r>
          <a:r>
            <a:rPr lang="en-GB" sz="1500" b="1" dirty="0"/>
            <a:t>ecosystem</a:t>
          </a:r>
          <a:r>
            <a:rPr lang="en-GB" sz="1500" dirty="0"/>
            <a:t> ultimately reduces to </a:t>
          </a:r>
          <a:r>
            <a:rPr lang="en-GB" sz="1500" b="1" dirty="0"/>
            <a:t>data representations</a:t>
          </a:r>
          <a:endParaRPr lang="en-US" sz="1500" b="1" dirty="0"/>
        </a:p>
      </dgm:t>
    </dgm:pt>
    <dgm:pt modelId="{BF2EFD61-E667-454E-A826-2526566AA380}" type="parTrans" cxnId="{13D81A26-47A4-4D49-AD30-357AE87F86F0}">
      <dgm:prSet/>
      <dgm:spPr/>
      <dgm:t>
        <a:bodyPr/>
        <a:lstStyle/>
        <a:p>
          <a:endParaRPr lang="en-US" sz="1500"/>
        </a:p>
      </dgm:t>
    </dgm:pt>
    <dgm:pt modelId="{42A9A9D2-9DD5-4F8F-B3C1-206298C93ACB}" type="sibTrans" cxnId="{13D81A26-47A4-4D49-AD30-357AE87F86F0}">
      <dgm:prSet/>
      <dgm:spPr/>
      <dgm:t>
        <a:bodyPr/>
        <a:lstStyle/>
        <a:p>
          <a:endParaRPr lang="en-US" sz="1500"/>
        </a:p>
      </dgm:t>
    </dgm:pt>
    <dgm:pt modelId="{587C904F-8018-4F4E-83A5-E8DE714DE7F9}">
      <dgm:prSet custT="1"/>
      <dgm:spPr/>
      <dgm:t>
        <a:bodyPr/>
        <a:lstStyle/>
        <a:p>
          <a:pPr>
            <a:lnSpc>
              <a:spcPct val="100000"/>
            </a:lnSpc>
          </a:pPr>
          <a:r>
            <a:rPr lang="en-GB" sz="1500" b="1" dirty="0"/>
            <a:t>Connecting</a:t>
          </a:r>
          <a:r>
            <a:rPr lang="en-GB" sz="1500" dirty="0"/>
            <a:t> impacts means </a:t>
          </a:r>
          <a:r>
            <a:rPr lang="en-GB" sz="1500" b="1" dirty="0"/>
            <a:t>sharing</a:t>
          </a:r>
          <a:r>
            <a:rPr lang="en-GB" sz="1500" dirty="0"/>
            <a:t> data (realities) and ecosystems</a:t>
          </a:r>
          <a:endParaRPr lang="en-US" sz="1500" dirty="0"/>
        </a:p>
      </dgm:t>
    </dgm:pt>
    <dgm:pt modelId="{781C9E94-198B-4E9D-9417-D942337F651C}" type="parTrans" cxnId="{B1EDD9A7-373A-4C10-98A1-ECE6000C60E6}">
      <dgm:prSet/>
      <dgm:spPr/>
      <dgm:t>
        <a:bodyPr/>
        <a:lstStyle/>
        <a:p>
          <a:endParaRPr lang="en-US" sz="1500"/>
        </a:p>
      </dgm:t>
    </dgm:pt>
    <dgm:pt modelId="{AA498AE0-82F3-4611-AB93-C126C55F651E}" type="sibTrans" cxnId="{B1EDD9A7-373A-4C10-98A1-ECE6000C60E6}">
      <dgm:prSet/>
      <dgm:spPr/>
      <dgm:t>
        <a:bodyPr/>
        <a:lstStyle/>
        <a:p>
          <a:endParaRPr lang="en-US" sz="1500"/>
        </a:p>
      </dgm:t>
    </dgm:pt>
    <dgm:pt modelId="{51114295-ADC1-4A63-8830-8A3B29442C9C}">
      <dgm:prSet custT="1"/>
      <dgm:spPr/>
      <dgm:t>
        <a:bodyPr/>
        <a:lstStyle/>
        <a:p>
          <a:pPr>
            <a:lnSpc>
              <a:spcPct val="100000"/>
            </a:lnSpc>
          </a:pPr>
          <a:r>
            <a:rPr lang="en-GB" sz="1500" b="1" dirty="0"/>
            <a:t>Maximises innovation impact and reduce carbon emissions</a:t>
          </a:r>
          <a:endParaRPr lang="en-US" sz="1500" b="1" dirty="0"/>
        </a:p>
      </dgm:t>
    </dgm:pt>
    <dgm:pt modelId="{01F69F7F-1222-4C72-924D-3E57F87CC3B1}" type="parTrans" cxnId="{13356002-556D-420D-9AFC-EA94B35B8CD1}">
      <dgm:prSet/>
      <dgm:spPr/>
      <dgm:t>
        <a:bodyPr/>
        <a:lstStyle/>
        <a:p>
          <a:endParaRPr lang="en-US" sz="1500"/>
        </a:p>
      </dgm:t>
    </dgm:pt>
    <dgm:pt modelId="{6395692A-AE45-48BE-9CCA-3A447819DE96}" type="sibTrans" cxnId="{13356002-556D-420D-9AFC-EA94B35B8CD1}">
      <dgm:prSet/>
      <dgm:spPr/>
      <dgm:t>
        <a:bodyPr/>
        <a:lstStyle/>
        <a:p>
          <a:endParaRPr lang="en-US" sz="1500"/>
        </a:p>
      </dgm:t>
    </dgm:pt>
    <dgm:pt modelId="{C3F8D486-EE31-46BC-AB72-87A39FBEFDCC}" type="pres">
      <dgm:prSet presAssocID="{97C61500-3FD3-4060-92EC-9E4DF48ADAD8}" presName="root" presStyleCnt="0">
        <dgm:presLayoutVars>
          <dgm:dir/>
          <dgm:resizeHandles val="exact"/>
        </dgm:presLayoutVars>
      </dgm:prSet>
      <dgm:spPr/>
    </dgm:pt>
    <dgm:pt modelId="{1C4B79CE-79D8-4477-9735-CB8C7BDADCCA}" type="pres">
      <dgm:prSet presAssocID="{5B28BA1C-B6A7-439F-9711-202067655F11}" presName="compNode" presStyleCnt="0"/>
      <dgm:spPr/>
    </dgm:pt>
    <dgm:pt modelId="{2B124128-A178-403A-A2A8-008868E37831}" type="pres">
      <dgm:prSet presAssocID="{5B28BA1C-B6A7-439F-9711-202067655F1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erver"/>
        </a:ext>
      </dgm:extLst>
    </dgm:pt>
    <dgm:pt modelId="{43B4AFAD-B627-4252-B83F-7F61F4543C5F}" type="pres">
      <dgm:prSet presAssocID="{5B28BA1C-B6A7-439F-9711-202067655F11}" presName="spaceRect" presStyleCnt="0"/>
      <dgm:spPr/>
    </dgm:pt>
    <dgm:pt modelId="{72976894-CF15-49E6-BD2E-8A8F37FC525C}" type="pres">
      <dgm:prSet presAssocID="{5B28BA1C-B6A7-439F-9711-202067655F11}" presName="textRect" presStyleLbl="revTx" presStyleIdx="0" presStyleCnt="6">
        <dgm:presLayoutVars>
          <dgm:chMax val="1"/>
          <dgm:chPref val="1"/>
        </dgm:presLayoutVars>
      </dgm:prSet>
      <dgm:spPr/>
    </dgm:pt>
    <dgm:pt modelId="{CEF7ECB2-5591-4544-82D7-0C928AF94D3C}" type="pres">
      <dgm:prSet presAssocID="{702061B1-584F-4474-9530-7750B15A1A22}" presName="sibTrans" presStyleCnt="0"/>
      <dgm:spPr/>
    </dgm:pt>
    <dgm:pt modelId="{DBFD8A37-93ED-486C-AF59-9BBC3B78A5E8}" type="pres">
      <dgm:prSet presAssocID="{D2323D2D-34D5-474D-877F-52A066D39ABA}" presName="compNode" presStyleCnt="0"/>
      <dgm:spPr/>
    </dgm:pt>
    <dgm:pt modelId="{F97BF6D5-4C0E-4DDC-8279-0195AC22F149}" type="pres">
      <dgm:prSet presAssocID="{D2323D2D-34D5-474D-877F-52A066D39AB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ghtbulb"/>
        </a:ext>
      </dgm:extLst>
    </dgm:pt>
    <dgm:pt modelId="{952D11BD-23FF-4030-A1D5-784F6C8227B3}" type="pres">
      <dgm:prSet presAssocID="{D2323D2D-34D5-474D-877F-52A066D39ABA}" presName="spaceRect" presStyleCnt="0"/>
      <dgm:spPr/>
    </dgm:pt>
    <dgm:pt modelId="{08675A13-C7EE-4B06-B90B-D24CC7AEA4C7}" type="pres">
      <dgm:prSet presAssocID="{D2323D2D-34D5-474D-877F-52A066D39ABA}" presName="textRect" presStyleLbl="revTx" presStyleIdx="1" presStyleCnt="6">
        <dgm:presLayoutVars>
          <dgm:chMax val="1"/>
          <dgm:chPref val="1"/>
        </dgm:presLayoutVars>
      </dgm:prSet>
      <dgm:spPr/>
    </dgm:pt>
    <dgm:pt modelId="{F908B847-2797-4715-B07C-085707134CB3}" type="pres">
      <dgm:prSet presAssocID="{86A11342-C12C-4955-BAFF-0FD99FDB26AE}" presName="sibTrans" presStyleCnt="0"/>
      <dgm:spPr/>
    </dgm:pt>
    <dgm:pt modelId="{FF906F71-0310-4D61-A339-E1330C72041A}" type="pres">
      <dgm:prSet presAssocID="{FD8E2CF6-0605-4807-BDE2-CA70782D4ADD}" presName="compNode" presStyleCnt="0"/>
      <dgm:spPr/>
    </dgm:pt>
    <dgm:pt modelId="{31C15E6C-9534-4985-BED5-5DF6938365B5}" type="pres">
      <dgm:prSet presAssocID="{FD8E2CF6-0605-4807-BDE2-CA70782D4AD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arth Globe Americas"/>
        </a:ext>
      </dgm:extLst>
    </dgm:pt>
    <dgm:pt modelId="{E044CA1D-0E74-488A-A3EE-3836CA9B5034}" type="pres">
      <dgm:prSet presAssocID="{FD8E2CF6-0605-4807-BDE2-CA70782D4ADD}" presName="spaceRect" presStyleCnt="0"/>
      <dgm:spPr/>
    </dgm:pt>
    <dgm:pt modelId="{3A817383-E3E2-4D60-A1F9-7580457F574A}" type="pres">
      <dgm:prSet presAssocID="{FD8E2CF6-0605-4807-BDE2-CA70782D4ADD}" presName="textRect" presStyleLbl="revTx" presStyleIdx="2" presStyleCnt="6">
        <dgm:presLayoutVars>
          <dgm:chMax val="1"/>
          <dgm:chPref val="1"/>
        </dgm:presLayoutVars>
      </dgm:prSet>
      <dgm:spPr/>
    </dgm:pt>
    <dgm:pt modelId="{3868114A-CD04-4A64-9868-0B0317A2006A}" type="pres">
      <dgm:prSet presAssocID="{1A8F7063-2BEA-4FAC-97E9-58F0167C5BC1}" presName="sibTrans" presStyleCnt="0"/>
      <dgm:spPr/>
    </dgm:pt>
    <dgm:pt modelId="{04B8CDB3-0033-4F70-9778-E28DE16086D0}" type="pres">
      <dgm:prSet presAssocID="{07BE098B-C37A-4557-BF98-3A49486302FB}" presName="compNode" presStyleCnt="0"/>
      <dgm:spPr/>
    </dgm:pt>
    <dgm:pt modelId="{9A62BB92-D188-447D-B228-8A11FAA95675}" type="pres">
      <dgm:prSet presAssocID="{07BE098B-C37A-4557-BF98-3A49486302F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atabase"/>
        </a:ext>
      </dgm:extLst>
    </dgm:pt>
    <dgm:pt modelId="{4002B650-5A0C-4EB3-B803-9762FA3209BE}" type="pres">
      <dgm:prSet presAssocID="{07BE098B-C37A-4557-BF98-3A49486302FB}" presName="spaceRect" presStyleCnt="0"/>
      <dgm:spPr/>
    </dgm:pt>
    <dgm:pt modelId="{C31BD52E-3E02-4865-8267-7E945C56AECE}" type="pres">
      <dgm:prSet presAssocID="{07BE098B-C37A-4557-BF98-3A49486302FB}" presName="textRect" presStyleLbl="revTx" presStyleIdx="3" presStyleCnt="6" custScaleX="128482">
        <dgm:presLayoutVars>
          <dgm:chMax val="1"/>
          <dgm:chPref val="1"/>
        </dgm:presLayoutVars>
      </dgm:prSet>
      <dgm:spPr/>
    </dgm:pt>
    <dgm:pt modelId="{79AB5CC5-BEDA-4668-BC0B-D60E09647367}" type="pres">
      <dgm:prSet presAssocID="{42A9A9D2-9DD5-4F8F-B3C1-206298C93ACB}" presName="sibTrans" presStyleCnt="0"/>
      <dgm:spPr/>
    </dgm:pt>
    <dgm:pt modelId="{B96E06AE-EEE5-428D-85F2-C17813708983}" type="pres">
      <dgm:prSet presAssocID="{587C904F-8018-4F4E-83A5-E8DE714DE7F9}" presName="compNode" presStyleCnt="0"/>
      <dgm:spPr/>
    </dgm:pt>
    <dgm:pt modelId="{8EB72683-571E-4D42-91FA-88D23E7D99F0}" type="pres">
      <dgm:prSet presAssocID="{587C904F-8018-4F4E-83A5-E8DE714DE7F9}"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ocial Network"/>
        </a:ext>
      </dgm:extLst>
    </dgm:pt>
    <dgm:pt modelId="{9450550D-85B0-406C-ADD8-B5E50A39C31F}" type="pres">
      <dgm:prSet presAssocID="{587C904F-8018-4F4E-83A5-E8DE714DE7F9}" presName="spaceRect" presStyleCnt="0"/>
      <dgm:spPr/>
    </dgm:pt>
    <dgm:pt modelId="{7DD8C95B-8C00-4C81-8AFA-D5BF6A2D0448}" type="pres">
      <dgm:prSet presAssocID="{587C904F-8018-4F4E-83A5-E8DE714DE7F9}" presName="textRect" presStyleLbl="revTx" presStyleIdx="4" presStyleCnt="6">
        <dgm:presLayoutVars>
          <dgm:chMax val="1"/>
          <dgm:chPref val="1"/>
        </dgm:presLayoutVars>
      </dgm:prSet>
      <dgm:spPr/>
    </dgm:pt>
    <dgm:pt modelId="{2422A1D9-CDAF-49E3-AC16-6A5BEECF6653}" type="pres">
      <dgm:prSet presAssocID="{AA498AE0-82F3-4611-AB93-C126C55F651E}" presName="sibTrans" presStyleCnt="0"/>
      <dgm:spPr/>
    </dgm:pt>
    <dgm:pt modelId="{11B7038D-190F-46B5-96A7-7607D4F392BB}" type="pres">
      <dgm:prSet presAssocID="{51114295-ADC1-4A63-8830-8A3B29442C9C}" presName="compNode" presStyleCnt="0"/>
      <dgm:spPr/>
    </dgm:pt>
    <dgm:pt modelId="{499C7F10-161E-4266-BB25-ACB29F8ECB39}" type="pres">
      <dgm:prSet presAssocID="{51114295-ADC1-4A63-8830-8A3B29442C9C}"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Deciduous tree"/>
        </a:ext>
      </dgm:extLst>
    </dgm:pt>
    <dgm:pt modelId="{468AF473-97B7-4EB6-905F-7AA290217135}" type="pres">
      <dgm:prSet presAssocID="{51114295-ADC1-4A63-8830-8A3B29442C9C}" presName="spaceRect" presStyleCnt="0"/>
      <dgm:spPr/>
    </dgm:pt>
    <dgm:pt modelId="{F5560095-13F1-47D4-A1AB-C827E55A0C2D}" type="pres">
      <dgm:prSet presAssocID="{51114295-ADC1-4A63-8830-8A3B29442C9C}" presName="textRect" presStyleLbl="revTx" presStyleIdx="5" presStyleCnt="6">
        <dgm:presLayoutVars>
          <dgm:chMax val="1"/>
          <dgm:chPref val="1"/>
        </dgm:presLayoutVars>
      </dgm:prSet>
      <dgm:spPr/>
    </dgm:pt>
  </dgm:ptLst>
  <dgm:cxnLst>
    <dgm:cxn modelId="{13356002-556D-420D-9AFC-EA94B35B8CD1}" srcId="{97C61500-3FD3-4060-92EC-9E4DF48ADAD8}" destId="{51114295-ADC1-4A63-8830-8A3B29442C9C}" srcOrd="5" destOrd="0" parTransId="{01F69F7F-1222-4C72-924D-3E57F87CC3B1}" sibTransId="{6395692A-AE45-48BE-9CCA-3A447819DE96}"/>
    <dgm:cxn modelId="{F868D425-CF87-4A23-8D06-5633A6372557}" type="presOf" srcId="{5B28BA1C-B6A7-439F-9711-202067655F11}" destId="{72976894-CF15-49E6-BD2E-8A8F37FC525C}" srcOrd="0" destOrd="0" presId="urn:microsoft.com/office/officeart/2018/2/layout/IconLabelList"/>
    <dgm:cxn modelId="{13D81A26-47A4-4D49-AD30-357AE87F86F0}" srcId="{97C61500-3FD3-4060-92EC-9E4DF48ADAD8}" destId="{07BE098B-C37A-4557-BF98-3A49486302FB}" srcOrd="3" destOrd="0" parTransId="{BF2EFD61-E667-454E-A826-2526566AA380}" sibTransId="{42A9A9D2-9DD5-4F8F-B3C1-206298C93ACB}"/>
    <dgm:cxn modelId="{0C683833-CFA1-41FB-A60A-2F3AFB8F78A1}" type="presOf" srcId="{97C61500-3FD3-4060-92EC-9E4DF48ADAD8}" destId="{C3F8D486-EE31-46BC-AB72-87A39FBEFDCC}" srcOrd="0" destOrd="0" presId="urn:microsoft.com/office/officeart/2018/2/layout/IconLabelList"/>
    <dgm:cxn modelId="{B3F50538-BA30-4307-BDB7-8C665D738EC4}" srcId="{97C61500-3FD3-4060-92EC-9E4DF48ADAD8}" destId="{FD8E2CF6-0605-4807-BDE2-CA70782D4ADD}" srcOrd="2" destOrd="0" parTransId="{8B253AE4-5951-4F2A-8439-376DFF28FD9C}" sibTransId="{1A8F7063-2BEA-4FAC-97E9-58F0167C5BC1}"/>
    <dgm:cxn modelId="{8EBE9F38-43CF-4617-9EEB-2310575000B0}" type="presOf" srcId="{587C904F-8018-4F4E-83A5-E8DE714DE7F9}" destId="{7DD8C95B-8C00-4C81-8AFA-D5BF6A2D0448}" srcOrd="0" destOrd="0" presId="urn:microsoft.com/office/officeart/2018/2/layout/IconLabelList"/>
    <dgm:cxn modelId="{E64A5B3A-3823-488B-BA51-5A33AA0A54AF}" type="presOf" srcId="{FD8E2CF6-0605-4807-BDE2-CA70782D4ADD}" destId="{3A817383-E3E2-4D60-A1F9-7580457F574A}" srcOrd="0" destOrd="0" presId="urn:microsoft.com/office/officeart/2018/2/layout/IconLabelList"/>
    <dgm:cxn modelId="{5D081074-35FB-41E1-ACAE-27826DC1F94C}" srcId="{97C61500-3FD3-4060-92EC-9E4DF48ADAD8}" destId="{D2323D2D-34D5-474D-877F-52A066D39ABA}" srcOrd="1" destOrd="0" parTransId="{C28A4E69-C022-4F7B-A9A5-591DEBD06D5F}" sibTransId="{86A11342-C12C-4955-BAFF-0FD99FDB26AE}"/>
    <dgm:cxn modelId="{90CFAF89-392D-497F-B017-DC1E5897434E}" srcId="{97C61500-3FD3-4060-92EC-9E4DF48ADAD8}" destId="{5B28BA1C-B6A7-439F-9711-202067655F11}" srcOrd="0" destOrd="0" parTransId="{62945BCE-28EB-4C3B-9DA8-60097EB6F0BF}" sibTransId="{702061B1-584F-4474-9530-7750B15A1A22}"/>
    <dgm:cxn modelId="{B1EDD9A7-373A-4C10-98A1-ECE6000C60E6}" srcId="{97C61500-3FD3-4060-92EC-9E4DF48ADAD8}" destId="{587C904F-8018-4F4E-83A5-E8DE714DE7F9}" srcOrd="4" destOrd="0" parTransId="{781C9E94-198B-4E9D-9417-D942337F651C}" sibTransId="{AA498AE0-82F3-4611-AB93-C126C55F651E}"/>
    <dgm:cxn modelId="{41FBEBD9-3AE6-43FD-85E9-6C218A3A878E}" type="presOf" srcId="{51114295-ADC1-4A63-8830-8A3B29442C9C}" destId="{F5560095-13F1-47D4-A1AB-C827E55A0C2D}" srcOrd="0" destOrd="0" presId="urn:microsoft.com/office/officeart/2018/2/layout/IconLabelList"/>
    <dgm:cxn modelId="{A1B582EC-263C-470F-BE89-4A13E163A28F}" type="presOf" srcId="{07BE098B-C37A-4557-BF98-3A49486302FB}" destId="{C31BD52E-3E02-4865-8267-7E945C56AECE}" srcOrd="0" destOrd="0" presId="urn:microsoft.com/office/officeart/2018/2/layout/IconLabelList"/>
    <dgm:cxn modelId="{AB241AFC-16BE-4619-B1F4-858A1E166266}" type="presOf" srcId="{D2323D2D-34D5-474D-877F-52A066D39ABA}" destId="{08675A13-C7EE-4B06-B90B-D24CC7AEA4C7}" srcOrd="0" destOrd="0" presId="urn:microsoft.com/office/officeart/2018/2/layout/IconLabelList"/>
    <dgm:cxn modelId="{237B1214-7BAC-4D6D-B20D-DF50338BC98E}" type="presParOf" srcId="{C3F8D486-EE31-46BC-AB72-87A39FBEFDCC}" destId="{1C4B79CE-79D8-4477-9735-CB8C7BDADCCA}" srcOrd="0" destOrd="0" presId="urn:microsoft.com/office/officeart/2018/2/layout/IconLabelList"/>
    <dgm:cxn modelId="{57338C11-A098-41E9-9FC4-E56CBCD99494}" type="presParOf" srcId="{1C4B79CE-79D8-4477-9735-CB8C7BDADCCA}" destId="{2B124128-A178-403A-A2A8-008868E37831}" srcOrd="0" destOrd="0" presId="urn:microsoft.com/office/officeart/2018/2/layout/IconLabelList"/>
    <dgm:cxn modelId="{76E088C2-1C3F-4883-B7E1-16318E578EA2}" type="presParOf" srcId="{1C4B79CE-79D8-4477-9735-CB8C7BDADCCA}" destId="{43B4AFAD-B627-4252-B83F-7F61F4543C5F}" srcOrd="1" destOrd="0" presId="urn:microsoft.com/office/officeart/2018/2/layout/IconLabelList"/>
    <dgm:cxn modelId="{45E5C135-A82F-41DF-840A-A7EF14597C9A}" type="presParOf" srcId="{1C4B79CE-79D8-4477-9735-CB8C7BDADCCA}" destId="{72976894-CF15-49E6-BD2E-8A8F37FC525C}" srcOrd="2" destOrd="0" presId="urn:microsoft.com/office/officeart/2018/2/layout/IconLabelList"/>
    <dgm:cxn modelId="{86AE7AE9-057D-4218-B2D3-B82EA1D1F8DF}" type="presParOf" srcId="{C3F8D486-EE31-46BC-AB72-87A39FBEFDCC}" destId="{CEF7ECB2-5591-4544-82D7-0C928AF94D3C}" srcOrd="1" destOrd="0" presId="urn:microsoft.com/office/officeart/2018/2/layout/IconLabelList"/>
    <dgm:cxn modelId="{AD5C209B-F878-4EF9-9655-19ADC5CE712F}" type="presParOf" srcId="{C3F8D486-EE31-46BC-AB72-87A39FBEFDCC}" destId="{DBFD8A37-93ED-486C-AF59-9BBC3B78A5E8}" srcOrd="2" destOrd="0" presId="urn:microsoft.com/office/officeart/2018/2/layout/IconLabelList"/>
    <dgm:cxn modelId="{B61A773E-1BA7-481F-A971-2B1DC6DA999A}" type="presParOf" srcId="{DBFD8A37-93ED-486C-AF59-9BBC3B78A5E8}" destId="{F97BF6D5-4C0E-4DDC-8279-0195AC22F149}" srcOrd="0" destOrd="0" presId="urn:microsoft.com/office/officeart/2018/2/layout/IconLabelList"/>
    <dgm:cxn modelId="{9ED42BFC-75B1-48C5-9D59-0E742441247B}" type="presParOf" srcId="{DBFD8A37-93ED-486C-AF59-9BBC3B78A5E8}" destId="{952D11BD-23FF-4030-A1D5-784F6C8227B3}" srcOrd="1" destOrd="0" presId="urn:microsoft.com/office/officeart/2018/2/layout/IconLabelList"/>
    <dgm:cxn modelId="{2286BB9D-48B3-427C-B47F-991488DDD3BD}" type="presParOf" srcId="{DBFD8A37-93ED-486C-AF59-9BBC3B78A5E8}" destId="{08675A13-C7EE-4B06-B90B-D24CC7AEA4C7}" srcOrd="2" destOrd="0" presId="urn:microsoft.com/office/officeart/2018/2/layout/IconLabelList"/>
    <dgm:cxn modelId="{FA8E11B9-7681-478C-8943-7C351C2F7120}" type="presParOf" srcId="{C3F8D486-EE31-46BC-AB72-87A39FBEFDCC}" destId="{F908B847-2797-4715-B07C-085707134CB3}" srcOrd="3" destOrd="0" presId="urn:microsoft.com/office/officeart/2018/2/layout/IconLabelList"/>
    <dgm:cxn modelId="{ECD1F9C7-77AB-49F4-B986-E1B7001A0572}" type="presParOf" srcId="{C3F8D486-EE31-46BC-AB72-87A39FBEFDCC}" destId="{FF906F71-0310-4D61-A339-E1330C72041A}" srcOrd="4" destOrd="0" presId="urn:microsoft.com/office/officeart/2018/2/layout/IconLabelList"/>
    <dgm:cxn modelId="{31BCADA4-08CF-4C78-A6B2-FB4CB3667B50}" type="presParOf" srcId="{FF906F71-0310-4D61-A339-E1330C72041A}" destId="{31C15E6C-9534-4985-BED5-5DF6938365B5}" srcOrd="0" destOrd="0" presId="urn:microsoft.com/office/officeart/2018/2/layout/IconLabelList"/>
    <dgm:cxn modelId="{9ACF0E97-B23F-4E7C-877E-FD97FFAF45D0}" type="presParOf" srcId="{FF906F71-0310-4D61-A339-E1330C72041A}" destId="{E044CA1D-0E74-488A-A3EE-3836CA9B5034}" srcOrd="1" destOrd="0" presId="urn:microsoft.com/office/officeart/2018/2/layout/IconLabelList"/>
    <dgm:cxn modelId="{4EE35DF1-9A31-40EB-A2BE-81B4E04116A0}" type="presParOf" srcId="{FF906F71-0310-4D61-A339-E1330C72041A}" destId="{3A817383-E3E2-4D60-A1F9-7580457F574A}" srcOrd="2" destOrd="0" presId="urn:microsoft.com/office/officeart/2018/2/layout/IconLabelList"/>
    <dgm:cxn modelId="{E00A5FF2-3BDD-458F-838E-69B0E157959C}" type="presParOf" srcId="{C3F8D486-EE31-46BC-AB72-87A39FBEFDCC}" destId="{3868114A-CD04-4A64-9868-0B0317A2006A}" srcOrd="5" destOrd="0" presId="urn:microsoft.com/office/officeart/2018/2/layout/IconLabelList"/>
    <dgm:cxn modelId="{1F3E34F6-C61E-45A3-A999-C051684F8BF5}" type="presParOf" srcId="{C3F8D486-EE31-46BC-AB72-87A39FBEFDCC}" destId="{04B8CDB3-0033-4F70-9778-E28DE16086D0}" srcOrd="6" destOrd="0" presId="urn:microsoft.com/office/officeart/2018/2/layout/IconLabelList"/>
    <dgm:cxn modelId="{7339317C-998B-4A69-8ED8-50B6E3C3B284}" type="presParOf" srcId="{04B8CDB3-0033-4F70-9778-E28DE16086D0}" destId="{9A62BB92-D188-447D-B228-8A11FAA95675}" srcOrd="0" destOrd="0" presId="urn:microsoft.com/office/officeart/2018/2/layout/IconLabelList"/>
    <dgm:cxn modelId="{93AD4D0D-B207-41C8-A5EF-FF89CABDC6A3}" type="presParOf" srcId="{04B8CDB3-0033-4F70-9778-E28DE16086D0}" destId="{4002B650-5A0C-4EB3-B803-9762FA3209BE}" srcOrd="1" destOrd="0" presId="urn:microsoft.com/office/officeart/2018/2/layout/IconLabelList"/>
    <dgm:cxn modelId="{AC6E364C-222C-41FA-BB53-6AFF2F01CB53}" type="presParOf" srcId="{04B8CDB3-0033-4F70-9778-E28DE16086D0}" destId="{C31BD52E-3E02-4865-8267-7E945C56AECE}" srcOrd="2" destOrd="0" presId="urn:microsoft.com/office/officeart/2018/2/layout/IconLabelList"/>
    <dgm:cxn modelId="{2947A767-7A74-4211-8AC7-8B38E794A453}" type="presParOf" srcId="{C3F8D486-EE31-46BC-AB72-87A39FBEFDCC}" destId="{79AB5CC5-BEDA-4668-BC0B-D60E09647367}" srcOrd="7" destOrd="0" presId="urn:microsoft.com/office/officeart/2018/2/layout/IconLabelList"/>
    <dgm:cxn modelId="{63A3ED2A-DC43-47EE-9B7B-1E93B9C8A23D}" type="presParOf" srcId="{C3F8D486-EE31-46BC-AB72-87A39FBEFDCC}" destId="{B96E06AE-EEE5-428D-85F2-C17813708983}" srcOrd="8" destOrd="0" presId="urn:microsoft.com/office/officeart/2018/2/layout/IconLabelList"/>
    <dgm:cxn modelId="{D26304ED-C787-434C-9A84-213B309F893A}" type="presParOf" srcId="{B96E06AE-EEE5-428D-85F2-C17813708983}" destId="{8EB72683-571E-4D42-91FA-88D23E7D99F0}" srcOrd="0" destOrd="0" presId="urn:microsoft.com/office/officeart/2018/2/layout/IconLabelList"/>
    <dgm:cxn modelId="{921CA882-FC33-4619-B0A2-610CEF1ECBB7}" type="presParOf" srcId="{B96E06AE-EEE5-428D-85F2-C17813708983}" destId="{9450550D-85B0-406C-ADD8-B5E50A39C31F}" srcOrd="1" destOrd="0" presId="urn:microsoft.com/office/officeart/2018/2/layout/IconLabelList"/>
    <dgm:cxn modelId="{BEA9E23C-CE3C-414F-A140-FB4750F56078}" type="presParOf" srcId="{B96E06AE-EEE5-428D-85F2-C17813708983}" destId="{7DD8C95B-8C00-4C81-8AFA-D5BF6A2D0448}" srcOrd="2" destOrd="0" presId="urn:microsoft.com/office/officeart/2018/2/layout/IconLabelList"/>
    <dgm:cxn modelId="{A533EE8A-6EFA-4779-9507-AEE67BE5E4A9}" type="presParOf" srcId="{C3F8D486-EE31-46BC-AB72-87A39FBEFDCC}" destId="{2422A1D9-CDAF-49E3-AC16-6A5BEECF6653}" srcOrd="9" destOrd="0" presId="urn:microsoft.com/office/officeart/2018/2/layout/IconLabelList"/>
    <dgm:cxn modelId="{EA292D1E-1086-409F-80DC-63AF2380CD0D}" type="presParOf" srcId="{C3F8D486-EE31-46BC-AB72-87A39FBEFDCC}" destId="{11B7038D-190F-46B5-96A7-7607D4F392BB}" srcOrd="10" destOrd="0" presId="urn:microsoft.com/office/officeart/2018/2/layout/IconLabelList"/>
    <dgm:cxn modelId="{3186EFF6-F8DD-4DEA-B815-0BA7E166C125}" type="presParOf" srcId="{11B7038D-190F-46B5-96A7-7607D4F392BB}" destId="{499C7F10-161E-4266-BB25-ACB29F8ECB39}" srcOrd="0" destOrd="0" presId="urn:microsoft.com/office/officeart/2018/2/layout/IconLabelList"/>
    <dgm:cxn modelId="{563E1381-E6FF-4876-8A4E-542FEF973F59}" type="presParOf" srcId="{11B7038D-190F-46B5-96A7-7607D4F392BB}" destId="{468AF473-97B7-4EB6-905F-7AA290217135}" srcOrd="1" destOrd="0" presId="urn:microsoft.com/office/officeart/2018/2/layout/IconLabelList"/>
    <dgm:cxn modelId="{2C4097C0-7DCF-420E-8737-A6A0C1C2F176}" type="presParOf" srcId="{11B7038D-190F-46B5-96A7-7607D4F392BB}" destId="{F5560095-13F1-47D4-A1AB-C827E55A0C2D}"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8DE9CB-A321-438B-84EF-921B937F3E05}" type="doc">
      <dgm:prSet loTypeId="urn:microsoft.com/office/officeart/2005/8/layout/cycle8" loCatId="cycle" qsTypeId="urn:microsoft.com/office/officeart/2005/8/quickstyle/simple1" qsCatId="simple" csTypeId="urn:microsoft.com/office/officeart/2005/8/colors/colorful3" csCatId="colorful" phldr="1"/>
      <dgm:spPr/>
    </dgm:pt>
    <dgm:pt modelId="{89E9C757-76F5-4A3A-80B7-55D2165C16BC}">
      <dgm:prSet phldrT="[Text]"/>
      <dgm:spPr>
        <a:noFill/>
      </dgm:spPr>
      <dgm:t>
        <a:bodyPr/>
        <a:lstStyle/>
        <a:p>
          <a:r>
            <a:rPr lang="en-US" dirty="0"/>
            <a:t> </a:t>
          </a:r>
        </a:p>
      </dgm:t>
    </dgm:pt>
    <dgm:pt modelId="{8756AF24-DAB9-482C-8583-EA5987E41C99}" type="parTrans" cxnId="{A863EB87-DA59-41CC-92AE-BEE31F502189}">
      <dgm:prSet/>
      <dgm:spPr/>
      <dgm:t>
        <a:bodyPr/>
        <a:lstStyle/>
        <a:p>
          <a:endParaRPr lang="en-US"/>
        </a:p>
      </dgm:t>
    </dgm:pt>
    <dgm:pt modelId="{D9F3C7D7-135E-468D-BF3F-32532B348DB4}" type="sibTrans" cxnId="{A863EB87-DA59-41CC-92AE-BEE31F502189}">
      <dgm:prSet/>
      <dgm:spPr/>
      <dgm:t>
        <a:bodyPr/>
        <a:lstStyle/>
        <a:p>
          <a:endParaRPr lang="en-US"/>
        </a:p>
      </dgm:t>
    </dgm:pt>
    <dgm:pt modelId="{FDB56CCD-0105-4B40-9DFF-58817B8DE5FE}">
      <dgm:prSet phldrT="[Text]"/>
      <dgm:spPr>
        <a:noFill/>
      </dgm:spPr>
      <dgm:t>
        <a:bodyPr/>
        <a:lstStyle/>
        <a:p>
          <a:r>
            <a:rPr lang="en-US" dirty="0"/>
            <a:t> </a:t>
          </a:r>
        </a:p>
      </dgm:t>
    </dgm:pt>
    <dgm:pt modelId="{2775722E-0C60-43AB-BA97-5B8370AAF552}" type="parTrans" cxnId="{28B1E6B4-0702-4270-8D0A-FCA58E171C3D}">
      <dgm:prSet/>
      <dgm:spPr/>
      <dgm:t>
        <a:bodyPr/>
        <a:lstStyle/>
        <a:p>
          <a:endParaRPr lang="en-US"/>
        </a:p>
      </dgm:t>
    </dgm:pt>
    <dgm:pt modelId="{28D72CE4-4F35-447C-B9DB-530741290E2D}" type="sibTrans" cxnId="{28B1E6B4-0702-4270-8D0A-FCA58E171C3D}">
      <dgm:prSet/>
      <dgm:spPr/>
      <dgm:t>
        <a:bodyPr/>
        <a:lstStyle/>
        <a:p>
          <a:endParaRPr lang="en-US"/>
        </a:p>
      </dgm:t>
    </dgm:pt>
    <dgm:pt modelId="{F29ED480-3083-4C62-825A-39FF275272D0}">
      <dgm:prSet phldrT="[Text]"/>
      <dgm:spPr>
        <a:noFill/>
      </dgm:spPr>
      <dgm:t>
        <a:bodyPr/>
        <a:lstStyle/>
        <a:p>
          <a:r>
            <a:rPr lang="en-US" dirty="0"/>
            <a:t> </a:t>
          </a:r>
        </a:p>
      </dgm:t>
    </dgm:pt>
    <dgm:pt modelId="{1DD202E7-406B-4ED6-BCE4-A5D16433D351}" type="parTrans" cxnId="{80DC4551-366E-42C8-8117-F207C70831A3}">
      <dgm:prSet/>
      <dgm:spPr/>
      <dgm:t>
        <a:bodyPr/>
        <a:lstStyle/>
        <a:p>
          <a:endParaRPr lang="en-US"/>
        </a:p>
      </dgm:t>
    </dgm:pt>
    <dgm:pt modelId="{C0A03153-D814-4BFF-9E86-17C2F278E987}" type="sibTrans" cxnId="{80DC4551-366E-42C8-8117-F207C70831A3}">
      <dgm:prSet/>
      <dgm:spPr/>
      <dgm:t>
        <a:bodyPr/>
        <a:lstStyle/>
        <a:p>
          <a:endParaRPr lang="en-US"/>
        </a:p>
      </dgm:t>
    </dgm:pt>
    <dgm:pt modelId="{646D21D0-700C-4009-A6B4-D654431FE717}">
      <dgm:prSet phldrT="[Text]"/>
      <dgm:spPr>
        <a:noFill/>
      </dgm:spPr>
      <dgm:t>
        <a:bodyPr/>
        <a:lstStyle/>
        <a:p>
          <a:r>
            <a:rPr lang="en-US" dirty="0"/>
            <a:t> </a:t>
          </a:r>
        </a:p>
      </dgm:t>
    </dgm:pt>
    <dgm:pt modelId="{6D855AFE-B20E-41B9-BB0B-33594EE90A7B}" type="parTrans" cxnId="{545DD4A0-DD97-48EA-87C0-12BB1DA4CF94}">
      <dgm:prSet/>
      <dgm:spPr/>
      <dgm:t>
        <a:bodyPr/>
        <a:lstStyle/>
        <a:p>
          <a:endParaRPr lang="en-US"/>
        </a:p>
      </dgm:t>
    </dgm:pt>
    <dgm:pt modelId="{BA1D9DE4-675C-4E00-9D83-81FED9549432}" type="sibTrans" cxnId="{545DD4A0-DD97-48EA-87C0-12BB1DA4CF94}">
      <dgm:prSet/>
      <dgm:spPr/>
      <dgm:t>
        <a:bodyPr/>
        <a:lstStyle/>
        <a:p>
          <a:endParaRPr lang="en-US"/>
        </a:p>
      </dgm:t>
    </dgm:pt>
    <dgm:pt modelId="{8A70F818-3856-42D4-9EEC-B2ED99095770}" type="pres">
      <dgm:prSet presAssocID="{C88DE9CB-A321-438B-84EF-921B937F3E05}" presName="compositeShape" presStyleCnt="0">
        <dgm:presLayoutVars>
          <dgm:chMax val="7"/>
          <dgm:dir/>
          <dgm:resizeHandles val="exact"/>
        </dgm:presLayoutVars>
      </dgm:prSet>
      <dgm:spPr/>
    </dgm:pt>
    <dgm:pt modelId="{5249481D-3714-44DC-8ECE-51BBFC4466CA}" type="pres">
      <dgm:prSet presAssocID="{C88DE9CB-A321-438B-84EF-921B937F3E05}" presName="wedge1" presStyleLbl="node1" presStyleIdx="0" presStyleCnt="4"/>
      <dgm:spPr/>
    </dgm:pt>
    <dgm:pt modelId="{23FA9D3F-4240-4763-9A82-4465F723A4CF}" type="pres">
      <dgm:prSet presAssocID="{C88DE9CB-A321-438B-84EF-921B937F3E05}" presName="dummy1a" presStyleCnt="0"/>
      <dgm:spPr/>
    </dgm:pt>
    <dgm:pt modelId="{CAC3D242-CCF2-4C7F-B820-A8381E12F870}" type="pres">
      <dgm:prSet presAssocID="{C88DE9CB-A321-438B-84EF-921B937F3E05}" presName="dummy1b" presStyleCnt="0"/>
      <dgm:spPr/>
    </dgm:pt>
    <dgm:pt modelId="{5191253C-F40B-40B6-80A8-29C21DDFDEFE}" type="pres">
      <dgm:prSet presAssocID="{C88DE9CB-A321-438B-84EF-921B937F3E05}" presName="wedge1Tx" presStyleLbl="node1" presStyleIdx="0" presStyleCnt="4">
        <dgm:presLayoutVars>
          <dgm:chMax val="0"/>
          <dgm:chPref val="0"/>
          <dgm:bulletEnabled val="1"/>
        </dgm:presLayoutVars>
      </dgm:prSet>
      <dgm:spPr/>
    </dgm:pt>
    <dgm:pt modelId="{8DC58350-CB2A-4C9C-8F62-DBA9B2A94952}" type="pres">
      <dgm:prSet presAssocID="{C88DE9CB-A321-438B-84EF-921B937F3E05}" presName="wedge2" presStyleLbl="node1" presStyleIdx="1" presStyleCnt="4"/>
      <dgm:spPr/>
    </dgm:pt>
    <dgm:pt modelId="{84DD847A-85F6-4370-B543-3BC74B38B2A8}" type="pres">
      <dgm:prSet presAssocID="{C88DE9CB-A321-438B-84EF-921B937F3E05}" presName="dummy2a" presStyleCnt="0"/>
      <dgm:spPr/>
    </dgm:pt>
    <dgm:pt modelId="{CF58AB42-1E5E-45B0-921B-EEEF49D066C4}" type="pres">
      <dgm:prSet presAssocID="{C88DE9CB-A321-438B-84EF-921B937F3E05}" presName="dummy2b" presStyleCnt="0"/>
      <dgm:spPr/>
    </dgm:pt>
    <dgm:pt modelId="{0300BDC1-DEC1-4162-A721-A4AC5B409AD3}" type="pres">
      <dgm:prSet presAssocID="{C88DE9CB-A321-438B-84EF-921B937F3E05}" presName="wedge2Tx" presStyleLbl="node1" presStyleIdx="1" presStyleCnt="4">
        <dgm:presLayoutVars>
          <dgm:chMax val="0"/>
          <dgm:chPref val="0"/>
          <dgm:bulletEnabled val="1"/>
        </dgm:presLayoutVars>
      </dgm:prSet>
      <dgm:spPr/>
    </dgm:pt>
    <dgm:pt modelId="{46ABF3BD-2DC8-4394-9B68-8DF01C8AAFDA}" type="pres">
      <dgm:prSet presAssocID="{C88DE9CB-A321-438B-84EF-921B937F3E05}" presName="wedge3" presStyleLbl="node1" presStyleIdx="2" presStyleCnt="4"/>
      <dgm:spPr/>
    </dgm:pt>
    <dgm:pt modelId="{23665D1F-97EC-4344-B160-1DA336BB0E80}" type="pres">
      <dgm:prSet presAssocID="{C88DE9CB-A321-438B-84EF-921B937F3E05}" presName="dummy3a" presStyleCnt="0"/>
      <dgm:spPr/>
    </dgm:pt>
    <dgm:pt modelId="{96535729-7D9C-465F-BE88-CB6E4B76597A}" type="pres">
      <dgm:prSet presAssocID="{C88DE9CB-A321-438B-84EF-921B937F3E05}" presName="dummy3b" presStyleCnt="0"/>
      <dgm:spPr/>
    </dgm:pt>
    <dgm:pt modelId="{5E11EE51-AE27-4E9F-BA1B-7E299A1191CE}" type="pres">
      <dgm:prSet presAssocID="{C88DE9CB-A321-438B-84EF-921B937F3E05}" presName="wedge3Tx" presStyleLbl="node1" presStyleIdx="2" presStyleCnt="4">
        <dgm:presLayoutVars>
          <dgm:chMax val="0"/>
          <dgm:chPref val="0"/>
          <dgm:bulletEnabled val="1"/>
        </dgm:presLayoutVars>
      </dgm:prSet>
      <dgm:spPr/>
    </dgm:pt>
    <dgm:pt modelId="{1467A221-0B7C-4F61-B554-A38A177E73D1}" type="pres">
      <dgm:prSet presAssocID="{C88DE9CB-A321-438B-84EF-921B937F3E05}" presName="wedge4" presStyleLbl="node1" presStyleIdx="3" presStyleCnt="4"/>
      <dgm:spPr/>
    </dgm:pt>
    <dgm:pt modelId="{1AD00E89-7CAF-467F-80F2-CFE983792952}" type="pres">
      <dgm:prSet presAssocID="{C88DE9CB-A321-438B-84EF-921B937F3E05}" presName="dummy4a" presStyleCnt="0"/>
      <dgm:spPr/>
    </dgm:pt>
    <dgm:pt modelId="{8F37FD87-D2C3-49AA-B8E4-9B7A6969EEE5}" type="pres">
      <dgm:prSet presAssocID="{C88DE9CB-A321-438B-84EF-921B937F3E05}" presName="dummy4b" presStyleCnt="0"/>
      <dgm:spPr/>
    </dgm:pt>
    <dgm:pt modelId="{B4CDEDD4-8D49-4376-B308-4845023DCFD3}" type="pres">
      <dgm:prSet presAssocID="{C88DE9CB-A321-438B-84EF-921B937F3E05}" presName="wedge4Tx" presStyleLbl="node1" presStyleIdx="3" presStyleCnt="4">
        <dgm:presLayoutVars>
          <dgm:chMax val="0"/>
          <dgm:chPref val="0"/>
          <dgm:bulletEnabled val="1"/>
        </dgm:presLayoutVars>
      </dgm:prSet>
      <dgm:spPr/>
    </dgm:pt>
    <dgm:pt modelId="{5A8EB47E-1EBF-4E94-8008-079EAAE2212A}" type="pres">
      <dgm:prSet presAssocID="{D9F3C7D7-135E-468D-BF3F-32532B348DB4}" presName="arrowWedge1" presStyleLbl="fgSibTrans2D1" presStyleIdx="0" presStyleCnt="4"/>
      <dgm:spPr/>
    </dgm:pt>
    <dgm:pt modelId="{92E47506-C6AD-4072-99A5-83F842D64DA3}" type="pres">
      <dgm:prSet presAssocID="{28D72CE4-4F35-447C-B9DB-530741290E2D}" presName="arrowWedge2" presStyleLbl="fgSibTrans2D1" presStyleIdx="1" presStyleCnt="4"/>
      <dgm:spPr/>
    </dgm:pt>
    <dgm:pt modelId="{267F2E3A-8004-4671-884C-EA9CE43DA291}" type="pres">
      <dgm:prSet presAssocID="{C0A03153-D814-4BFF-9E86-17C2F278E987}" presName="arrowWedge3" presStyleLbl="fgSibTrans2D1" presStyleIdx="2" presStyleCnt="4"/>
      <dgm:spPr/>
    </dgm:pt>
    <dgm:pt modelId="{1D152270-3A1F-487B-A0A3-E6D86C103066}" type="pres">
      <dgm:prSet presAssocID="{BA1D9DE4-675C-4E00-9D83-81FED9549432}" presName="arrowWedge4" presStyleLbl="fgSibTrans2D1" presStyleIdx="3" presStyleCnt="4"/>
      <dgm:spPr/>
    </dgm:pt>
  </dgm:ptLst>
  <dgm:cxnLst>
    <dgm:cxn modelId="{758D200A-65F9-49AC-B106-45216852E581}" type="presOf" srcId="{FDB56CCD-0105-4B40-9DFF-58817B8DE5FE}" destId="{0300BDC1-DEC1-4162-A721-A4AC5B409AD3}" srcOrd="1" destOrd="0" presId="urn:microsoft.com/office/officeart/2005/8/layout/cycle8"/>
    <dgm:cxn modelId="{6A981861-D43E-4DC1-9BD0-DEC769480E1B}" type="presOf" srcId="{C88DE9CB-A321-438B-84EF-921B937F3E05}" destId="{8A70F818-3856-42D4-9EEC-B2ED99095770}" srcOrd="0" destOrd="0" presId="urn:microsoft.com/office/officeart/2005/8/layout/cycle8"/>
    <dgm:cxn modelId="{8186374A-B53A-4EAD-8B25-BDB4190CB837}" type="presOf" srcId="{646D21D0-700C-4009-A6B4-D654431FE717}" destId="{1467A221-0B7C-4F61-B554-A38A177E73D1}" srcOrd="0" destOrd="0" presId="urn:microsoft.com/office/officeart/2005/8/layout/cycle8"/>
    <dgm:cxn modelId="{80DC4551-366E-42C8-8117-F207C70831A3}" srcId="{C88DE9CB-A321-438B-84EF-921B937F3E05}" destId="{F29ED480-3083-4C62-825A-39FF275272D0}" srcOrd="2" destOrd="0" parTransId="{1DD202E7-406B-4ED6-BCE4-A5D16433D351}" sibTransId="{C0A03153-D814-4BFF-9E86-17C2F278E987}"/>
    <dgm:cxn modelId="{56655951-37EB-4311-A6F6-3595C5B6AA8A}" type="presOf" srcId="{89E9C757-76F5-4A3A-80B7-55D2165C16BC}" destId="{5191253C-F40B-40B6-80A8-29C21DDFDEFE}" srcOrd="1" destOrd="0" presId="urn:microsoft.com/office/officeart/2005/8/layout/cycle8"/>
    <dgm:cxn modelId="{A863EB87-DA59-41CC-92AE-BEE31F502189}" srcId="{C88DE9CB-A321-438B-84EF-921B937F3E05}" destId="{89E9C757-76F5-4A3A-80B7-55D2165C16BC}" srcOrd="0" destOrd="0" parTransId="{8756AF24-DAB9-482C-8583-EA5987E41C99}" sibTransId="{D9F3C7D7-135E-468D-BF3F-32532B348DB4}"/>
    <dgm:cxn modelId="{4E5D3E90-1F32-4101-93E7-2F1A4A550248}" type="presOf" srcId="{FDB56CCD-0105-4B40-9DFF-58817B8DE5FE}" destId="{8DC58350-CB2A-4C9C-8F62-DBA9B2A94952}" srcOrd="0" destOrd="0" presId="urn:microsoft.com/office/officeart/2005/8/layout/cycle8"/>
    <dgm:cxn modelId="{545DD4A0-DD97-48EA-87C0-12BB1DA4CF94}" srcId="{C88DE9CB-A321-438B-84EF-921B937F3E05}" destId="{646D21D0-700C-4009-A6B4-D654431FE717}" srcOrd="3" destOrd="0" parTransId="{6D855AFE-B20E-41B9-BB0B-33594EE90A7B}" sibTransId="{BA1D9DE4-675C-4E00-9D83-81FED9549432}"/>
    <dgm:cxn modelId="{722D94A6-3516-4F82-9E12-C16DA8074680}" type="presOf" srcId="{646D21D0-700C-4009-A6B4-D654431FE717}" destId="{B4CDEDD4-8D49-4376-B308-4845023DCFD3}" srcOrd="1" destOrd="0" presId="urn:microsoft.com/office/officeart/2005/8/layout/cycle8"/>
    <dgm:cxn modelId="{28B1E6B4-0702-4270-8D0A-FCA58E171C3D}" srcId="{C88DE9CB-A321-438B-84EF-921B937F3E05}" destId="{FDB56CCD-0105-4B40-9DFF-58817B8DE5FE}" srcOrd="1" destOrd="0" parTransId="{2775722E-0C60-43AB-BA97-5B8370AAF552}" sibTransId="{28D72CE4-4F35-447C-B9DB-530741290E2D}"/>
    <dgm:cxn modelId="{9D30AAF7-E5F1-4331-85E6-9394C4515137}" type="presOf" srcId="{89E9C757-76F5-4A3A-80B7-55D2165C16BC}" destId="{5249481D-3714-44DC-8ECE-51BBFC4466CA}" srcOrd="0" destOrd="0" presId="urn:microsoft.com/office/officeart/2005/8/layout/cycle8"/>
    <dgm:cxn modelId="{B34DC6F8-B0F7-4354-B882-5107BD150C6B}" type="presOf" srcId="{F29ED480-3083-4C62-825A-39FF275272D0}" destId="{46ABF3BD-2DC8-4394-9B68-8DF01C8AAFDA}" srcOrd="0" destOrd="0" presId="urn:microsoft.com/office/officeart/2005/8/layout/cycle8"/>
    <dgm:cxn modelId="{54460AF9-42B4-44DC-A712-5F346F55FF16}" type="presOf" srcId="{F29ED480-3083-4C62-825A-39FF275272D0}" destId="{5E11EE51-AE27-4E9F-BA1B-7E299A1191CE}" srcOrd="1" destOrd="0" presId="urn:microsoft.com/office/officeart/2005/8/layout/cycle8"/>
    <dgm:cxn modelId="{DF74E8B8-FB60-4582-A405-4096B7999D58}" type="presParOf" srcId="{8A70F818-3856-42D4-9EEC-B2ED99095770}" destId="{5249481D-3714-44DC-8ECE-51BBFC4466CA}" srcOrd="0" destOrd="0" presId="urn:microsoft.com/office/officeart/2005/8/layout/cycle8"/>
    <dgm:cxn modelId="{73AF3487-E398-4DBB-AC12-6DA99E595CEB}" type="presParOf" srcId="{8A70F818-3856-42D4-9EEC-B2ED99095770}" destId="{23FA9D3F-4240-4763-9A82-4465F723A4CF}" srcOrd="1" destOrd="0" presId="urn:microsoft.com/office/officeart/2005/8/layout/cycle8"/>
    <dgm:cxn modelId="{14082124-9B30-4E39-93A5-054D668B634B}" type="presParOf" srcId="{8A70F818-3856-42D4-9EEC-B2ED99095770}" destId="{CAC3D242-CCF2-4C7F-B820-A8381E12F870}" srcOrd="2" destOrd="0" presId="urn:microsoft.com/office/officeart/2005/8/layout/cycle8"/>
    <dgm:cxn modelId="{8870123C-E90E-45FB-9087-26FD0C2FD5D7}" type="presParOf" srcId="{8A70F818-3856-42D4-9EEC-B2ED99095770}" destId="{5191253C-F40B-40B6-80A8-29C21DDFDEFE}" srcOrd="3" destOrd="0" presId="urn:microsoft.com/office/officeart/2005/8/layout/cycle8"/>
    <dgm:cxn modelId="{8D6D2DCF-727C-4BBA-858B-5BBBAFBE6DB9}" type="presParOf" srcId="{8A70F818-3856-42D4-9EEC-B2ED99095770}" destId="{8DC58350-CB2A-4C9C-8F62-DBA9B2A94952}" srcOrd="4" destOrd="0" presId="urn:microsoft.com/office/officeart/2005/8/layout/cycle8"/>
    <dgm:cxn modelId="{3DFA0CFF-B71C-4583-B42A-45E6ACDCC2D6}" type="presParOf" srcId="{8A70F818-3856-42D4-9EEC-B2ED99095770}" destId="{84DD847A-85F6-4370-B543-3BC74B38B2A8}" srcOrd="5" destOrd="0" presId="urn:microsoft.com/office/officeart/2005/8/layout/cycle8"/>
    <dgm:cxn modelId="{55001E9A-C308-456C-8C06-35859EB6EBB9}" type="presParOf" srcId="{8A70F818-3856-42D4-9EEC-B2ED99095770}" destId="{CF58AB42-1E5E-45B0-921B-EEEF49D066C4}" srcOrd="6" destOrd="0" presId="urn:microsoft.com/office/officeart/2005/8/layout/cycle8"/>
    <dgm:cxn modelId="{28D48357-0545-451F-8B2E-80F23061B600}" type="presParOf" srcId="{8A70F818-3856-42D4-9EEC-B2ED99095770}" destId="{0300BDC1-DEC1-4162-A721-A4AC5B409AD3}" srcOrd="7" destOrd="0" presId="urn:microsoft.com/office/officeart/2005/8/layout/cycle8"/>
    <dgm:cxn modelId="{41C9CFE5-8D05-4AC9-96E6-2E0A3AC63FAE}" type="presParOf" srcId="{8A70F818-3856-42D4-9EEC-B2ED99095770}" destId="{46ABF3BD-2DC8-4394-9B68-8DF01C8AAFDA}" srcOrd="8" destOrd="0" presId="urn:microsoft.com/office/officeart/2005/8/layout/cycle8"/>
    <dgm:cxn modelId="{17F19C02-F467-403E-B729-54CB7D2BCBFB}" type="presParOf" srcId="{8A70F818-3856-42D4-9EEC-B2ED99095770}" destId="{23665D1F-97EC-4344-B160-1DA336BB0E80}" srcOrd="9" destOrd="0" presId="urn:microsoft.com/office/officeart/2005/8/layout/cycle8"/>
    <dgm:cxn modelId="{78C14381-7292-47DF-B7B2-7CCABAFAB44B}" type="presParOf" srcId="{8A70F818-3856-42D4-9EEC-B2ED99095770}" destId="{96535729-7D9C-465F-BE88-CB6E4B76597A}" srcOrd="10" destOrd="0" presId="urn:microsoft.com/office/officeart/2005/8/layout/cycle8"/>
    <dgm:cxn modelId="{BC590D7C-99CE-44FF-8F17-3D84658AF525}" type="presParOf" srcId="{8A70F818-3856-42D4-9EEC-B2ED99095770}" destId="{5E11EE51-AE27-4E9F-BA1B-7E299A1191CE}" srcOrd="11" destOrd="0" presId="urn:microsoft.com/office/officeart/2005/8/layout/cycle8"/>
    <dgm:cxn modelId="{B4BC3C62-1E3F-45A9-99E6-55ABE25267B5}" type="presParOf" srcId="{8A70F818-3856-42D4-9EEC-B2ED99095770}" destId="{1467A221-0B7C-4F61-B554-A38A177E73D1}" srcOrd="12" destOrd="0" presId="urn:microsoft.com/office/officeart/2005/8/layout/cycle8"/>
    <dgm:cxn modelId="{0B27E82D-54DC-4673-A1CB-E4F6F8A0DF45}" type="presParOf" srcId="{8A70F818-3856-42D4-9EEC-B2ED99095770}" destId="{1AD00E89-7CAF-467F-80F2-CFE983792952}" srcOrd="13" destOrd="0" presId="urn:microsoft.com/office/officeart/2005/8/layout/cycle8"/>
    <dgm:cxn modelId="{11AE2283-0E77-4BF9-946F-869F15A20019}" type="presParOf" srcId="{8A70F818-3856-42D4-9EEC-B2ED99095770}" destId="{8F37FD87-D2C3-49AA-B8E4-9B7A6969EEE5}" srcOrd="14" destOrd="0" presId="urn:microsoft.com/office/officeart/2005/8/layout/cycle8"/>
    <dgm:cxn modelId="{9F988720-B8A9-4125-ACAF-33B0010C68F7}" type="presParOf" srcId="{8A70F818-3856-42D4-9EEC-B2ED99095770}" destId="{B4CDEDD4-8D49-4376-B308-4845023DCFD3}" srcOrd="15" destOrd="0" presId="urn:microsoft.com/office/officeart/2005/8/layout/cycle8"/>
    <dgm:cxn modelId="{E9E6074C-2A8A-49BA-9458-0B8080090B30}" type="presParOf" srcId="{8A70F818-3856-42D4-9EEC-B2ED99095770}" destId="{5A8EB47E-1EBF-4E94-8008-079EAAE2212A}" srcOrd="16" destOrd="0" presId="urn:microsoft.com/office/officeart/2005/8/layout/cycle8"/>
    <dgm:cxn modelId="{648DDBDE-96DA-424B-84C7-34134F7550E6}" type="presParOf" srcId="{8A70F818-3856-42D4-9EEC-B2ED99095770}" destId="{92E47506-C6AD-4072-99A5-83F842D64DA3}" srcOrd="17" destOrd="0" presId="urn:microsoft.com/office/officeart/2005/8/layout/cycle8"/>
    <dgm:cxn modelId="{008A51B2-B9B9-4E36-BDFA-C70C18266C56}" type="presParOf" srcId="{8A70F818-3856-42D4-9EEC-B2ED99095770}" destId="{267F2E3A-8004-4671-884C-EA9CE43DA291}" srcOrd="18" destOrd="0" presId="urn:microsoft.com/office/officeart/2005/8/layout/cycle8"/>
    <dgm:cxn modelId="{7550B8E5-88BF-48E3-BA2C-7CEDB2A2609E}" type="presParOf" srcId="{8A70F818-3856-42D4-9EEC-B2ED99095770}" destId="{1D152270-3A1F-487B-A0A3-E6D86C103066}"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FE1055-8E59-4874-84D9-41CF6255F8DA}" type="doc">
      <dgm:prSet loTypeId="urn:microsoft.com/office/officeart/2005/8/layout/venn1" loCatId="relationship" qsTypeId="urn:microsoft.com/office/officeart/2005/8/quickstyle/simple2" qsCatId="simple" csTypeId="urn:microsoft.com/office/officeart/2005/8/colors/colorful3" csCatId="colorful" phldr="1"/>
      <dgm:spPr/>
    </dgm:pt>
    <dgm:pt modelId="{BBAEDBFB-8B45-41CD-9C1C-56BFC2B7B4A0}">
      <dgm:prSet phldrT="[Text]" custT="1"/>
      <dgm:spPr/>
      <dgm:t>
        <a:bodyPr/>
        <a:lstStyle/>
        <a:p>
          <a:r>
            <a:rPr lang="en-GB" sz="1600" dirty="0">
              <a:solidFill>
                <a:schemeClr val="accent6"/>
              </a:solidFill>
              <a:latin typeface="Segoe UI Black" panose="020B0A02040204020203" pitchFamily="34" charset="0"/>
              <a:ea typeface="Segoe UI Black" panose="020B0A02040204020203" pitchFamily="34" charset="0"/>
            </a:rPr>
            <a:t>Medical &amp; Care</a:t>
          </a:r>
        </a:p>
      </dgm:t>
    </dgm:pt>
    <dgm:pt modelId="{7880C8B1-1F6E-45A1-B6D6-AD58CB432FD6}" type="parTrans" cxnId="{A2762955-8FDF-4D32-B34B-7AE99FA98855}">
      <dgm:prSet/>
      <dgm:spPr/>
      <dgm:t>
        <a:bodyPr/>
        <a:lstStyle/>
        <a:p>
          <a:endParaRPr lang="en-GB">
            <a:solidFill>
              <a:schemeClr val="accent6"/>
            </a:solidFill>
          </a:endParaRPr>
        </a:p>
      </dgm:t>
    </dgm:pt>
    <dgm:pt modelId="{97AEFDF7-0947-4861-AF92-4B9FFB1FE177}" type="sibTrans" cxnId="{A2762955-8FDF-4D32-B34B-7AE99FA98855}">
      <dgm:prSet/>
      <dgm:spPr/>
      <dgm:t>
        <a:bodyPr/>
        <a:lstStyle/>
        <a:p>
          <a:endParaRPr lang="en-GB">
            <a:solidFill>
              <a:schemeClr val="accent6"/>
            </a:solidFill>
          </a:endParaRPr>
        </a:p>
      </dgm:t>
    </dgm:pt>
    <dgm:pt modelId="{A7C4A46C-39F4-4D0B-8756-14371B86A001}">
      <dgm:prSet phldrT="[Text]" custT="1"/>
      <dgm:spPr/>
      <dgm:t>
        <a:bodyPr/>
        <a:lstStyle/>
        <a:p>
          <a:r>
            <a:rPr lang="en-GB" sz="1600" dirty="0">
              <a:solidFill>
                <a:schemeClr val="accent6"/>
              </a:solidFill>
              <a:latin typeface="Segoe UI Black" panose="020B0A02040204020203" pitchFamily="34" charset="0"/>
              <a:ea typeface="Segoe UI Black" panose="020B0A02040204020203" pitchFamily="34" charset="0"/>
            </a:rPr>
            <a:t>Community Health</a:t>
          </a:r>
        </a:p>
      </dgm:t>
    </dgm:pt>
    <dgm:pt modelId="{EDD58400-F6AC-4B15-8FBF-3A6AE1B143A8}" type="parTrans" cxnId="{9F1F6ABC-2CC7-4D52-8883-0CA57896937B}">
      <dgm:prSet/>
      <dgm:spPr/>
      <dgm:t>
        <a:bodyPr/>
        <a:lstStyle/>
        <a:p>
          <a:endParaRPr lang="en-GB">
            <a:solidFill>
              <a:schemeClr val="accent6"/>
            </a:solidFill>
          </a:endParaRPr>
        </a:p>
      </dgm:t>
    </dgm:pt>
    <dgm:pt modelId="{077C2740-1D3F-4F7C-AAF4-629B6E73860B}" type="sibTrans" cxnId="{9F1F6ABC-2CC7-4D52-8883-0CA57896937B}">
      <dgm:prSet/>
      <dgm:spPr/>
      <dgm:t>
        <a:bodyPr/>
        <a:lstStyle/>
        <a:p>
          <a:endParaRPr lang="en-GB">
            <a:solidFill>
              <a:schemeClr val="accent6"/>
            </a:solidFill>
          </a:endParaRPr>
        </a:p>
      </dgm:t>
    </dgm:pt>
    <dgm:pt modelId="{2F76DFFA-CDFB-4D02-81D6-643444DDC08A}">
      <dgm:prSet phldrT="[Text]" custT="1"/>
      <dgm:spPr/>
      <dgm:t>
        <a:bodyPr/>
        <a:lstStyle/>
        <a:p>
          <a:r>
            <a:rPr lang="en-GB" sz="1600" dirty="0">
              <a:solidFill>
                <a:schemeClr val="accent6"/>
              </a:solidFill>
              <a:latin typeface="Segoe UI Black" panose="020B0A02040204020203" pitchFamily="34" charset="0"/>
              <a:ea typeface="Segoe UI Black" panose="020B0A02040204020203" pitchFamily="34" charset="0"/>
            </a:rPr>
            <a:t>Digital Care</a:t>
          </a:r>
        </a:p>
      </dgm:t>
    </dgm:pt>
    <dgm:pt modelId="{9C7B2229-8EC7-4741-ABC1-608425D7C0A6}" type="parTrans" cxnId="{FA0BEA6D-EDD0-4ACD-8B8C-3B77DB404898}">
      <dgm:prSet/>
      <dgm:spPr/>
      <dgm:t>
        <a:bodyPr/>
        <a:lstStyle/>
        <a:p>
          <a:endParaRPr lang="en-US">
            <a:solidFill>
              <a:schemeClr val="accent6"/>
            </a:solidFill>
          </a:endParaRPr>
        </a:p>
      </dgm:t>
    </dgm:pt>
    <dgm:pt modelId="{5AC0F327-7789-4653-A398-89041FF956A8}" type="sibTrans" cxnId="{FA0BEA6D-EDD0-4ACD-8B8C-3B77DB404898}">
      <dgm:prSet/>
      <dgm:spPr/>
      <dgm:t>
        <a:bodyPr/>
        <a:lstStyle/>
        <a:p>
          <a:endParaRPr lang="en-US">
            <a:solidFill>
              <a:schemeClr val="accent6"/>
            </a:solidFill>
          </a:endParaRPr>
        </a:p>
      </dgm:t>
    </dgm:pt>
    <dgm:pt modelId="{D42B38AD-D6F6-4EB9-84C1-67AF6DBE8E04}">
      <dgm:prSet phldrT="[Text]" custT="1"/>
      <dgm:spPr/>
      <dgm:t>
        <a:bodyPr/>
        <a:lstStyle/>
        <a:p>
          <a:r>
            <a:rPr lang="en-GB" sz="1600">
              <a:solidFill>
                <a:schemeClr val="accent6"/>
              </a:solidFill>
              <a:latin typeface="Segoe UI Black" panose="020B0A02040204020203" pitchFamily="34" charset="0"/>
              <a:ea typeface="Segoe UI Black" panose="020B0A02040204020203" pitchFamily="34" charset="0"/>
            </a:rPr>
            <a:t>Population </a:t>
          </a:r>
          <a:r>
            <a:rPr lang="en-GB" sz="1600" dirty="0">
              <a:solidFill>
                <a:schemeClr val="accent6"/>
              </a:solidFill>
              <a:latin typeface="Segoe UI Black" panose="020B0A02040204020203" pitchFamily="34" charset="0"/>
              <a:ea typeface="Segoe UI Black" panose="020B0A02040204020203" pitchFamily="34" charset="0"/>
            </a:rPr>
            <a:t>Health</a:t>
          </a:r>
        </a:p>
      </dgm:t>
    </dgm:pt>
    <dgm:pt modelId="{8CCE2B78-B74B-4AB5-9297-5A3638354D18}" type="parTrans" cxnId="{1A38E1FB-22A6-4201-900D-435269C8CB36}">
      <dgm:prSet/>
      <dgm:spPr/>
      <dgm:t>
        <a:bodyPr/>
        <a:lstStyle/>
        <a:p>
          <a:endParaRPr lang="en-US">
            <a:solidFill>
              <a:schemeClr val="accent6"/>
            </a:solidFill>
          </a:endParaRPr>
        </a:p>
      </dgm:t>
    </dgm:pt>
    <dgm:pt modelId="{B1E0535E-7B62-41A6-A0FF-15F9D6E9B268}" type="sibTrans" cxnId="{1A38E1FB-22A6-4201-900D-435269C8CB36}">
      <dgm:prSet/>
      <dgm:spPr/>
      <dgm:t>
        <a:bodyPr/>
        <a:lstStyle/>
        <a:p>
          <a:endParaRPr lang="en-US">
            <a:solidFill>
              <a:schemeClr val="accent6"/>
            </a:solidFill>
          </a:endParaRPr>
        </a:p>
      </dgm:t>
    </dgm:pt>
    <dgm:pt modelId="{EB3DE684-DF06-4E67-B827-5011B95A0185}" type="pres">
      <dgm:prSet presAssocID="{C8FE1055-8E59-4874-84D9-41CF6255F8DA}" presName="compositeShape" presStyleCnt="0">
        <dgm:presLayoutVars>
          <dgm:chMax val="7"/>
          <dgm:dir/>
          <dgm:resizeHandles val="exact"/>
        </dgm:presLayoutVars>
      </dgm:prSet>
      <dgm:spPr/>
    </dgm:pt>
    <dgm:pt modelId="{17EBEF83-82D2-46F8-979C-A76AB09B3E17}" type="pres">
      <dgm:prSet presAssocID="{BBAEDBFB-8B45-41CD-9C1C-56BFC2B7B4A0}" presName="circ1" presStyleLbl="vennNode1" presStyleIdx="0" presStyleCnt="4"/>
      <dgm:spPr/>
    </dgm:pt>
    <dgm:pt modelId="{0A5E4D17-FA43-45FD-AE58-3DCDC590CADD}" type="pres">
      <dgm:prSet presAssocID="{BBAEDBFB-8B45-41CD-9C1C-56BFC2B7B4A0}" presName="circ1Tx" presStyleLbl="revTx" presStyleIdx="0" presStyleCnt="0">
        <dgm:presLayoutVars>
          <dgm:chMax val="0"/>
          <dgm:chPref val="0"/>
          <dgm:bulletEnabled val="1"/>
        </dgm:presLayoutVars>
      </dgm:prSet>
      <dgm:spPr/>
    </dgm:pt>
    <dgm:pt modelId="{6315A435-73F3-4FBD-96B1-6EC1CC077A80}" type="pres">
      <dgm:prSet presAssocID="{A7C4A46C-39F4-4D0B-8756-14371B86A001}" presName="circ2" presStyleLbl="vennNode1" presStyleIdx="1" presStyleCnt="4"/>
      <dgm:spPr/>
    </dgm:pt>
    <dgm:pt modelId="{CCCE58C6-1068-4749-BBF0-174444D2694A}" type="pres">
      <dgm:prSet presAssocID="{A7C4A46C-39F4-4D0B-8756-14371B86A001}" presName="circ2Tx" presStyleLbl="revTx" presStyleIdx="0" presStyleCnt="0">
        <dgm:presLayoutVars>
          <dgm:chMax val="0"/>
          <dgm:chPref val="0"/>
          <dgm:bulletEnabled val="1"/>
        </dgm:presLayoutVars>
      </dgm:prSet>
      <dgm:spPr/>
    </dgm:pt>
    <dgm:pt modelId="{88E274CC-1E08-4BAE-9313-1AFEBFAB6DE5}" type="pres">
      <dgm:prSet presAssocID="{D42B38AD-D6F6-4EB9-84C1-67AF6DBE8E04}" presName="circ3" presStyleLbl="vennNode1" presStyleIdx="2" presStyleCnt="4"/>
      <dgm:spPr/>
    </dgm:pt>
    <dgm:pt modelId="{59517951-C5A9-40FB-A673-71CAA8AEC7E6}" type="pres">
      <dgm:prSet presAssocID="{D42B38AD-D6F6-4EB9-84C1-67AF6DBE8E04}" presName="circ3Tx" presStyleLbl="revTx" presStyleIdx="0" presStyleCnt="0">
        <dgm:presLayoutVars>
          <dgm:chMax val="0"/>
          <dgm:chPref val="0"/>
          <dgm:bulletEnabled val="1"/>
        </dgm:presLayoutVars>
      </dgm:prSet>
      <dgm:spPr/>
    </dgm:pt>
    <dgm:pt modelId="{736C2803-A2BA-458F-9EFA-39FFD4F03056}" type="pres">
      <dgm:prSet presAssocID="{2F76DFFA-CDFB-4D02-81D6-643444DDC08A}" presName="circ4" presStyleLbl="vennNode1" presStyleIdx="3" presStyleCnt="4"/>
      <dgm:spPr/>
    </dgm:pt>
    <dgm:pt modelId="{631D42B6-AEB0-46DE-954B-985E85BE4C94}" type="pres">
      <dgm:prSet presAssocID="{2F76DFFA-CDFB-4D02-81D6-643444DDC08A}" presName="circ4Tx" presStyleLbl="revTx" presStyleIdx="0" presStyleCnt="0">
        <dgm:presLayoutVars>
          <dgm:chMax val="0"/>
          <dgm:chPref val="0"/>
          <dgm:bulletEnabled val="1"/>
        </dgm:presLayoutVars>
      </dgm:prSet>
      <dgm:spPr/>
    </dgm:pt>
  </dgm:ptLst>
  <dgm:cxnLst>
    <dgm:cxn modelId="{21776308-A3A7-4AB6-BB3B-388ABACC09B4}" type="presOf" srcId="{D42B38AD-D6F6-4EB9-84C1-67AF6DBE8E04}" destId="{59517951-C5A9-40FB-A673-71CAA8AEC7E6}" srcOrd="1" destOrd="0" presId="urn:microsoft.com/office/officeart/2005/8/layout/venn1"/>
    <dgm:cxn modelId="{5BFABA0D-4E90-4838-BFFA-A3897D7497F7}" type="presOf" srcId="{C8FE1055-8E59-4874-84D9-41CF6255F8DA}" destId="{EB3DE684-DF06-4E67-B827-5011B95A0185}" srcOrd="0" destOrd="0" presId="urn:microsoft.com/office/officeart/2005/8/layout/venn1"/>
    <dgm:cxn modelId="{50449312-60C5-4272-8D3E-E0ED44F38C1A}" type="presOf" srcId="{2F76DFFA-CDFB-4D02-81D6-643444DDC08A}" destId="{736C2803-A2BA-458F-9EFA-39FFD4F03056}" srcOrd="0" destOrd="0" presId="urn:microsoft.com/office/officeart/2005/8/layout/venn1"/>
    <dgm:cxn modelId="{843ADF29-7046-47DE-998D-4C302D6AA387}" type="presOf" srcId="{2F76DFFA-CDFB-4D02-81D6-643444DDC08A}" destId="{631D42B6-AEB0-46DE-954B-985E85BE4C94}" srcOrd="1" destOrd="0" presId="urn:microsoft.com/office/officeart/2005/8/layout/venn1"/>
    <dgm:cxn modelId="{33706C2C-4EAF-43FF-BF5B-CE4E24F883B5}" type="presOf" srcId="{BBAEDBFB-8B45-41CD-9C1C-56BFC2B7B4A0}" destId="{0A5E4D17-FA43-45FD-AE58-3DCDC590CADD}" srcOrd="1" destOrd="0" presId="urn:microsoft.com/office/officeart/2005/8/layout/venn1"/>
    <dgm:cxn modelId="{FA0BEA6D-EDD0-4ACD-8B8C-3B77DB404898}" srcId="{C8FE1055-8E59-4874-84D9-41CF6255F8DA}" destId="{2F76DFFA-CDFB-4D02-81D6-643444DDC08A}" srcOrd="3" destOrd="0" parTransId="{9C7B2229-8EC7-4741-ABC1-608425D7C0A6}" sibTransId="{5AC0F327-7789-4653-A398-89041FF956A8}"/>
    <dgm:cxn modelId="{A2762955-8FDF-4D32-B34B-7AE99FA98855}" srcId="{C8FE1055-8E59-4874-84D9-41CF6255F8DA}" destId="{BBAEDBFB-8B45-41CD-9C1C-56BFC2B7B4A0}" srcOrd="0" destOrd="0" parTransId="{7880C8B1-1F6E-45A1-B6D6-AD58CB432FD6}" sibTransId="{97AEFDF7-0947-4861-AF92-4B9FFB1FE177}"/>
    <dgm:cxn modelId="{EB3EE4AF-1D8F-4D06-877B-EC42BCCCC347}" type="presOf" srcId="{A7C4A46C-39F4-4D0B-8756-14371B86A001}" destId="{CCCE58C6-1068-4749-BBF0-174444D2694A}" srcOrd="1" destOrd="0" presId="urn:microsoft.com/office/officeart/2005/8/layout/venn1"/>
    <dgm:cxn modelId="{9F1F6ABC-2CC7-4D52-8883-0CA57896937B}" srcId="{C8FE1055-8E59-4874-84D9-41CF6255F8DA}" destId="{A7C4A46C-39F4-4D0B-8756-14371B86A001}" srcOrd="1" destOrd="0" parTransId="{EDD58400-F6AC-4B15-8FBF-3A6AE1B143A8}" sibTransId="{077C2740-1D3F-4F7C-AAF4-629B6E73860B}"/>
    <dgm:cxn modelId="{21EBB2C2-2B58-41BE-9ACB-9F042853E45B}" type="presOf" srcId="{A7C4A46C-39F4-4D0B-8756-14371B86A001}" destId="{6315A435-73F3-4FBD-96B1-6EC1CC077A80}" srcOrd="0" destOrd="0" presId="urn:microsoft.com/office/officeart/2005/8/layout/venn1"/>
    <dgm:cxn modelId="{92CB17D7-C5D8-4A01-BBAA-A0D5A115E752}" type="presOf" srcId="{D42B38AD-D6F6-4EB9-84C1-67AF6DBE8E04}" destId="{88E274CC-1E08-4BAE-9313-1AFEBFAB6DE5}" srcOrd="0" destOrd="0" presId="urn:microsoft.com/office/officeart/2005/8/layout/venn1"/>
    <dgm:cxn modelId="{74D8DBEC-4CF5-464F-9FFF-AFEE28FDDB07}" type="presOf" srcId="{BBAEDBFB-8B45-41CD-9C1C-56BFC2B7B4A0}" destId="{17EBEF83-82D2-46F8-979C-A76AB09B3E17}" srcOrd="0" destOrd="0" presId="urn:microsoft.com/office/officeart/2005/8/layout/venn1"/>
    <dgm:cxn modelId="{1A38E1FB-22A6-4201-900D-435269C8CB36}" srcId="{C8FE1055-8E59-4874-84D9-41CF6255F8DA}" destId="{D42B38AD-D6F6-4EB9-84C1-67AF6DBE8E04}" srcOrd="2" destOrd="0" parTransId="{8CCE2B78-B74B-4AB5-9297-5A3638354D18}" sibTransId="{B1E0535E-7B62-41A6-A0FF-15F9D6E9B268}"/>
    <dgm:cxn modelId="{E4202184-2026-4BA9-B7ED-3ACA58B2E24F}" type="presParOf" srcId="{EB3DE684-DF06-4E67-B827-5011B95A0185}" destId="{17EBEF83-82D2-46F8-979C-A76AB09B3E17}" srcOrd="0" destOrd="0" presId="urn:microsoft.com/office/officeart/2005/8/layout/venn1"/>
    <dgm:cxn modelId="{D74E70DA-E2AD-49E6-ABDE-C8CC15AE4768}" type="presParOf" srcId="{EB3DE684-DF06-4E67-B827-5011B95A0185}" destId="{0A5E4D17-FA43-45FD-AE58-3DCDC590CADD}" srcOrd="1" destOrd="0" presId="urn:microsoft.com/office/officeart/2005/8/layout/venn1"/>
    <dgm:cxn modelId="{8476366C-F4C7-409C-B263-0E8D4D5B8870}" type="presParOf" srcId="{EB3DE684-DF06-4E67-B827-5011B95A0185}" destId="{6315A435-73F3-4FBD-96B1-6EC1CC077A80}" srcOrd="2" destOrd="0" presId="urn:microsoft.com/office/officeart/2005/8/layout/venn1"/>
    <dgm:cxn modelId="{4124214A-5CA7-4FE4-8677-055645A8E07B}" type="presParOf" srcId="{EB3DE684-DF06-4E67-B827-5011B95A0185}" destId="{CCCE58C6-1068-4749-BBF0-174444D2694A}" srcOrd="3" destOrd="0" presId="urn:microsoft.com/office/officeart/2005/8/layout/venn1"/>
    <dgm:cxn modelId="{1F1AE5D2-A868-4E43-BF5E-6208CE956AC7}" type="presParOf" srcId="{EB3DE684-DF06-4E67-B827-5011B95A0185}" destId="{88E274CC-1E08-4BAE-9313-1AFEBFAB6DE5}" srcOrd="4" destOrd="0" presId="urn:microsoft.com/office/officeart/2005/8/layout/venn1"/>
    <dgm:cxn modelId="{596ACD18-EDE5-42CD-8F34-81082EF41866}" type="presParOf" srcId="{EB3DE684-DF06-4E67-B827-5011B95A0185}" destId="{59517951-C5A9-40FB-A673-71CAA8AEC7E6}" srcOrd="5" destOrd="0" presId="urn:microsoft.com/office/officeart/2005/8/layout/venn1"/>
    <dgm:cxn modelId="{ABFF9F0D-5E5B-4AFD-9101-57B69C4138C6}" type="presParOf" srcId="{EB3DE684-DF06-4E67-B827-5011B95A0185}" destId="{736C2803-A2BA-458F-9EFA-39FFD4F03056}" srcOrd="6" destOrd="0" presId="urn:microsoft.com/office/officeart/2005/8/layout/venn1"/>
    <dgm:cxn modelId="{E9E96053-6ABE-4003-9420-E4D448AC4E18}" type="presParOf" srcId="{EB3DE684-DF06-4E67-B827-5011B95A0185}" destId="{631D42B6-AEB0-46DE-954B-985E85BE4C94}" srcOrd="7"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4F32CB5-44DF-4FCA-982C-C872B329703F}" type="doc">
      <dgm:prSet loTypeId="urn:microsoft.com/office/officeart/2005/8/layout/target1" loCatId="relationship" qsTypeId="urn:microsoft.com/office/officeart/2005/8/quickstyle/simple1" qsCatId="simple" csTypeId="urn:microsoft.com/office/officeart/2005/8/colors/accent1_5" csCatId="accent1" phldr="1"/>
      <dgm:spPr/>
    </dgm:pt>
    <dgm:pt modelId="{FCEEE82C-873A-4F61-B9BE-9A1783525B7D}">
      <dgm:prSet phldrT="[Text]" custT="1"/>
      <dgm:spPr/>
      <dgm:t>
        <a:bodyPr/>
        <a:lstStyle/>
        <a:p>
          <a:pPr>
            <a:lnSpc>
              <a:spcPct val="80000"/>
            </a:lnSpc>
          </a:pPr>
          <a:r>
            <a:rPr lang="en-GB" sz="1700" dirty="0">
              <a:solidFill>
                <a:schemeClr val="bg1"/>
              </a:solidFill>
              <a:latin typeface="Segoe UI" panose="020B0502040204020203" pitchFamily="34" charset="0"/>
              <a:cs typeface="Segoe UI" panose="020B0502040204020203" pitchFamily="34" charset="0"/>
            </a:rPr>
            <a:t>Compromised value in core  ecosystem</a:t>
          </a:r>
        </a:p>
      </dgm:t>
    </dgm:pt>
    <dgm:pt modelId="{A348466F-C574-482A-ABD9-C171719B41D1}" type="parTrans" cxnId="{402D06F1-E1DF-4513-8768-CAD1267ADF99}">
      <dgm:prSet/>
      <dgm:spPr/>
      <dgm:t>
        <a:bodyPr/>
        <a:lstStyle/>
        <a:p>
          <a:endParaRPr lang="en-GB" sz="1700">
            <a:solidFill>
              <a:schemeClr val="bg1"/>
            </a:solidFill>
            <a:latin typeface="Segoe UI" panose="020B0502040204020203" pitchFamily="34" charset="0"/>
            <a:cs typeface="Segoe UI" panose="020B0502040204020203" pitchFamily="34" charset="0"/>
          </a:endParaRPr>
        </a:p>
      </dgm:t>
    </dgm:pt>
    <dgm:pt modelId="{5603527D-64D1-4B70-A8A7-6F1DDB3D5836}" type="sibTrans" cxnId="{402D06F1-E1DF-4513-8768-CAD1267ADF99}">
      <dgm:prSet/>
      <dgm:spPr/>
      <dgm:t>
        <a:bodyPr/>
        <a:lstStyle/>
        <a:p>
          <a:endParaRPr lang="en-GB" sz="1700">
            <a:solidFill>
              <a:schemeClr val="bg1"/>
            </a:solidFill>
            <a:latin typeface="Segoe UI" panose="020B0502040204020203" pitchFamily="34" charset="0"/>
            <a:cs typeface="Segoe UI" panose="020B0502040204020203" pitchFamily="34" charset="0"/>
          </a:endParaRPr>
        </a:p>
      </dgm:t>
    </dgm:pt>
    <dgm:pt modelId="{D01F1C10-FB5F-4396-9075-8C40B36F18B6}">
      <dgm:prSet phldrT="[Text]" custT="1"/>
      <dgm:spPr/>
      <dgm:t>
        <a:bodyPr/>
        <a:lstStyle/>
        <a:p>
          <a:pPr>
            <a:lnSpc>
              <a:spcPct val="80000"/>
            </a:lnSpc>
          </a:pPr>
          <a:r>
            <a:rPr lang="en-GB" sz="1700" dirty="0">
              <a:solidFill>
                <a:schemeClr val="bg1"/>
              </a:solidFill>
              <a:latin typeface="Segoe UI" panose="020B0502040204020203" pitchFamily="34" charset="0"/>
              <a:cs typeface="Segoe UI" panose="020B0502040204020203" pitchFamily="34" charset="0"/>
            </a:rPr>
            <a:t>Innovation farms</a:t>
          </a:r>
        </a:p>
      </dgm:t>
    </dgm:pt>
    <dgm:pt modelId="{598E2B0B-3A64-42CD-BAA6-D9214F9D6DC4}" type="parTrans" cxnId="{1C8D02D7-648D-43D4-BDF7-4B877A4A3F39}">
      <dgm:prSet/>
      <dgm:spPr/>
      <dgm:t>
        <a:bodyPr/>
        <a:lstStyle/>
        <a:p>
          <a:endParaRPr lang="en-GB" sz="1700">
            <a:solidFill>
              <a:schemeClr val="bg1"/>
            </a:solidFill>
            <a:latin typeface="Segoe UI" panose="020B0502040204020203" pitchFamily="34" charset="0"/>
            <a:cs typeface="Segoe UI" panose="020B0502040204020203" pitchFamily="34" charset="0"/>
          </a:endParaRPr>
        </a:p>
      </dgm:t>
    </dgm:pt>
    <dgm:pt modelId="{2475FEBD-174C-4364-8175-574105DEB4C9}" type="sibTrans" cxnId="{1C8D02D7-648D-43D4-BDF7-4B877A4A3F39}">
      <dgm:prSet/>
      <dgm:spPr/>
      <dgm:t>
        <a:bodyPr/>
        <a:lstStyle/>
        <a:p>
          <a:endParaRPr lang="en-GB" sz="1700">
            <a:solidFill>
              <a:schemeClr val="bg1"/>
            </a:solidFill>
            <a:latin typeface="Segoe UI" panose="020B0502040204020203" pitchFamily="34" charset="0"/>
            <a:cs typeface="Segoe UI" panose="020B0502040204020203" pitchFamily="34" charset="0"/>
          </a:endParaRPr>
        </a:p>
      </dgm:t>
    </dgm:pt>
    <dgm:pt modelId="{73FBB8B8-8D5F-447D-B66B-A978E5D2E3DA}">
      <dgm:prSet phldrT="[Text]" custT="1"/>
      <dgm:spPr/>
      <dgm:t>
        <a:bodyPr/>
        <a:lstStyle/>
        <a:p>
          <a:pPr>
            <a:lnSpc>
              <a:spcPct val="80000"/>
            </a:lnSpc>
          </a:pPr>
          <a:r>
            <a:rPr lang="en-GB" sz="1700" dirty="0">
              <a:solidFill>
                <a:schemeClr val="bg1"/>
              </a:solidFill>
              <a:latin typeface="Segoe UI" panose="020B0502040204020203" pitchFamily="34" charset="0"/>
              <a:cs typeface="Segoe UI" panose="020B0502040204020203" pitchFamily="34" charset="0"/>
            </a:rPr>
            <a:t>Industry-led designs and outcomes</a:t>
          </a:r>
        </a:p>
      </dgm:t>
    </dgm:pt>
    <dgm:pt modelId="{6A0A4A66-4A9B-4B93-820F-7ECB773E98F5}" type="parTrans" cxnId="{24F1C94B-1DF2-4DE6-A8E8-8214D1ABE4E3}">
      <dgm:prSet/>
      <dgm:spPr/>
      <dgm:t>
        <a:bodyPr/>
        <a:lstStyle/>
        <a:p>
          <a:endParaRPr lang="en-GB" sz="1700">
            <a:solidFill>
              <a:schemeClr val="bg1"/>
            </a:solidFill>
            <a:latin typeface="Segoe UI" panose="020B0502040204020203" pitchFamily="34" charset="0"/>
            <a:cs typeface="Segoe UI" panose="020B0502040204020203" pitchFamily="34" charset="0"/>
          </a:endParaRPr>
        </a:p>
      </dgm:t>
    </dgm:pt>
    <dgm:pt modelId="{628791FA-9C1C-4111-BEC8-8CFF4B4D9DCD}" type="sibTrans" cxnId="{24F1C94B-1DF2-4DE6-A8E8-8214D1ABE4E3}">
      <dgm:prSet/>
      <dgm:spPr/>
      <dgm:t>
        <a:bodyPr/>
        <a:lstStyle/>
        <a:p>
          <a:endParaRPr lang="en-GB" sz="1700">
            <a:solidFill>
              <a:schemeClr val="bg1"/>
            </a:solidFill>
            <a:latin typeface="Segoe UI" panose="020B0502040204020203" pitchFamily="34" charset="0"/>
            <a:cs typeface="Segoe UI" panose="020B0502040204020203" pitchFamily="34" charset="0"/>
          </a:endParaRPr>
        </a:p>
      </dgm:t>
    </dgm:pt>
    <dgm:pt modelId="{DE845BA8-804D-4896-867C-FBD7CEAE5136}" type="pres">
      <dgm:prSet presAssocID="{44F32CB5-44DF-4FCA-982C-C872B329703F}" presName="composite" presStyleCnt="0">
        <dgm:presLayoutVars>
          <dgm:chMax val="5"/>
          <dgm:dir/>
          <dgm:resizeHandles val="exact"/>
        </dgm:presLayoutVars>
      </dgm:prSet>
      <dgm:spPr/>
    </dgm:pt>
    <dgm:pt modelId="{C46F9F1E-E8B0-4AEF-A905-3DE9CA4B553A}" type="pres">
      <dgm:prSet presAssocID="{FCEEE82C-873A-4F61-B9BE-9A1783525B7D}" presName="circle1" presStyleLbl="lnNode1" presStyleIdx="0" presStyleCnt="3"/>
      <dgm:spPr/>
    </dgm:pt>
    <dgm:pt modelId="{98A354C1-3CC1-4429-AA0F-779AE3C776D7}" type="pres">
      <dgm:prSet presAssocID="{FCEEE82C-873A-4F61-B9BE-9A1783525B7D}" presName="text1" presStyleLbl="revTx" presStyleIdx="0" presStyleCnt="3" custScaleX="123780" custLinFactNeighborX="15566">
        <dgm:presLayoutVars>
          <dgm:bulletEnabled val="1"/>
        </dgm:presLayoutVars>
      </dgm:prSet>
      <dgm:spPr/>
    </dgm:pt>
    <dgm:pt modelId="{E0CCDB44-1F7D-4D61-8201-A0C3D4831CBD}" type="pres">
      <dgm:prSet presAssocID="{FCEEE82C-873A-4F61-B9BE-9A1783525B7D}" presName="line1" presStyleLbl="callout" presStyleIdx="0" presStyleCnt="6"/>
      <dgm:spPr/>
    </dgm:pt>
    <dgm:pt modelId="{F8D11FA1-4AF0-4315-B950-2FDB225E1833}" type="pres">
      <dgm:prSet presAssocID="{FCEEE82C-873A-4F61-B9BE-9A1783525B7D}" presName="d1" presStyleLbl="callout" presStyleIdx="1" presStyleCnt="6"/>
      <dgm:spPr/>
    </dgm:pt>
    <dgm:pt modelId="{ABF1041D-A916-43E7-B756-DE4B974D8D46}" type="pres">
      <dgm:prSet presAssocID="{D01F1C10-FB5F-4396-9075-8C40B36F18B6}" presName="circle2" presStyleLbl="lnNode1" presStyleIdx="1" presStyleCnt="3"/>
      <dgm:spPr/>
    </dgm:pt>
    <dgm:pt modelId="{0F857495-0BA3-4539-BC05-59E6C3A29AA4}" type="pres">
      <dgm:prSet presAssocID="{D01F1C10-FB5F-4396-9075-8C40B36F18B6}" presName="text2" presStyleLbl="revTx" presStyleIdx="1" presStyleCnt="3" custLinFactNeighborX="2492" custLinFactNeighborY="5038">
        <dgm:presLayoutVars>
          <dgm:bulletEnabled val="1"/>
        </dgm:presLayoutVars>
      </dgm:prSet>
      <dgm:spPr/>
    </dgm:pt>
    <dgm:pt modelId="{34C74EBE-C1E4-4811-B643-465E2838AFE0}" type="pres">
      <dgm:prSet presAssocID="{D01F1C10-FB5F-4396-9075-8C40B36F18B6}" presName="line2" presStyleLbl="callout" presStyleIdx="2" presStyleCnt="6"/>
      <dgm:spPr/>
    </dgm:pt>
    <dgm:pt modelId="{1F5C9119-5A30-43FE-AEE1-ECF8B2E2AF71}" type="pres">
      <dgm:prSet presAssocID="{D01F1C10-FB5F-4396-9075-8C40B36F18B6}" presName="d2" presStyleLbl="callout" presStyleIdx="3" presStyleCnt="6"/>
      <dgm:spPr/>
    </dgm:pt>
    <dgm:pt modelId="{98E81D95-2D6A-4AF5-BB5F-8235C243DE1C}" type="pres">
      <dgm:prSet presAssocID="{73FBB8B8-8D5F-447D-B66B-A978E5D2E3DA}" presName="circle3" presStyleLbl="lnNode1" presStyleIdx="2" presStyleCnt="3"/>
      <dgm:spPr/>
    </dgm:pt>
    <dgm:pt modelId="{F2FFAF0C-EB95-4EAF-84FB-68F8BF3D42A6}" type="pres">
      <dgm:prSet presAssocID="{73FBB8B8-8D5F-447D-B66B-A978E5D2E3DA}" presName="text3" presStyleLbl="revTx" presStyleIdx="2" presStyleCnt="3" custScaleX="117593" custLinFactNeighborX="11203" custLinFactNeighborY="12533">
        <dgm:presLayoutVars>
          <dgm:bulletEnabled val="1"/>
        </dgm:presLayoutVars>
      </dgm:prSet>
      <dgm:spPr/>
    </dgm:pt>
    <dgm:pt modelId="{8E221026-4AD2-4E47-B7F4-2B281DFF3B45}" type="pres">
      <dgm:prSet presAssocID="{73FBB8B8-8D5F-447D-B66B-A978E5D2E3DA}" presName="line3" presStyleLbl="callout" presStyleIdx="4" presStyleCnt="6"/>
      <dgm:spPr/>
    </dgm:pt>
    <dgm:pt modelId="{44D591E4-1F9C-4C61-8DE0-114B0AE988D0}" type="pres">
      <dgm:prSet presAssocID="{73FBB8B8-8D5F-447D-B66B-A978E5D2E3DA}" presName="d3" presStyleLbl="callout" presStyleIdx="5" presStyleCnt="6"/>
      <dgm:spPr/>
    </dgm:pt>
  </dgm:ptLst>
  <dgm:cxnLst>
    <dgm:cxn modelId="{3008702A-A05B-4655-AF6D-FB9C3494BE56}" type="presOf" srcId="{73FBB8B8-8D5F-447D-B66B-A978E5D2E3DA}" destId="{F2FFAF0C-EB95-4EAF-84FB-68F8BF3D42A6}" srcOrd="0" destOrd="0" presId="urn:microsoft.com/office/officeart/2005/8/layout/target1"/>
    <dgm:cxn modelId="{24F1C94B-1DF2-4DE6-A8E8-8214D1ABE4E3}" srcId="{44F32CB5-44DF-4FCA-982C-C872B329703F}" destId="{73FBB8B8-8D5F-447D-B66B-A978E5D2E3DA}" srcOrd="2" destOrd="0" parTransId="{6A0A4A66-4A9B-4B93-820F-7ECB773E98F5}" sibTransId="{628791FA-9C1C-4111-BEC8-8CFF4B4D9DCD}"/>
    <dgm:cxn modelId="{2F21558C-1A6A-48D6-919C-A8C91EE52E8A}" type="presOf" srcId="{44F32CB5-44DF-4FCA-982C-C872B329703F}" destId="{DE845BA8-804D-4896-867C-FBD7CEAE5136}" srcOrd="0" destOrd="0" presId="urn:microsoft.com/office/officeart/2005/8/layout/target1"/>
    <dgm:cxn modelId="{F44602AD-DF5D-47CC-957D-CD0CAC592D9D}" type="presOf" srcId="{FCEEE82C-873A-4F61-B9BE-9A1783525B7D}" destId="{98A354C1-3CC1-4429-AA0F-779AE3C776D7}" srcOrd="0" destOrd="0" presId="urn:microsoft.com/office/officeart/2005/8/layout/target1"/>
    <dgm:cxn modelId="{726338D2-26E6-4620-9395-67B034346BB1}" type="presOf" srcId="{D01F1C10-FB5F-4396-9075-8C40B36F18B6}" destId="{0F857495-0BA3-4539-BC05-59E6C3A29AA4}" srcOrd="0" destOrd="0" presId="urn:microsoft.com/office/officeart/2005/8/layout/target1"/>
    <dgm:cxn modelId="{1C8D02D7-648D-43D4-BDF7-4B877A4A3F39}" srcId="{44F32CB5-44DF-4FCA-982C-C872B329703F}" destId="{D01F1C10-FB5F-4396-9075-8C40B36F18B6}" srcOrd="1" destOrd="0" parTransId="{598E2B0B-3A64-42CD-BAA6-D9214F9D6DC4}" sibTransId="{2475FEBD-174C-4364-8175-574105DEB4C9}"/>
    <dgm:cxn modelId="{402D06F1-E1DF-4513-8768-CAD1267ADF99}" srcId="{44F32CB5-44DF-4FCA-982C-C872B329703F}" destId="{FCEEE82C-873A-4F61-B9BE-9A1783525B7D}" srcOrd="0" destOrd="0" parTransId="{A348466F-C574-482A-ABD9-C171719B41D1}" sibTransId="{5603527D-64D1-4B70-A8A7-6F1DDB3D5836}"/>
    <dgm:cxn modelId="{9A034429-9CCC-4BF2-B1D6-11F7139D5FB7}" type="presParOf" srcId="{DE845BA8-804D-4896-867C-FBD7CEAE5136}" destId="{C46F9F1E-E8B0-4AEF-A905-3DE9CA4B553A}" srcOrd="0" destOrd="0" presId="urn:microsoft.com/office/officeart/2005/8/layout/target1"/>
    <dgm:cxn modelId="{10D47E77-DC30-464E-9004-BE64DD57C97C}" type="presParOf" srcId="{DE845BA8-804D-4896-867C-FBD7CEAE5136}" destId="{98A354C1-3CC1-4429-AA0F-779AE3C776D7}" srcOrd="1" destOrd="0" presId="urn:microsoft.com/office/officeart/2005/8/layout/target1"/>
    <dgm:cxn modelId="{56E4BA2A-77F2-4262-AAAB-A1A2EB9F5335}" type="presParOf" srcId="{DE845BA8-804D-4896-867C-FBD7CEAE5136}" destId="{E0CCDB44-1F7D-4D61-8201-A0C3D4831CBD}" srcOrd="2" destOrd="0" presId="urn:microsoft.com/office/officeart/2005/8/layout/target1"/>
    <dgm:cxn modelId="{3CB56B14-5892-4EDE-9EC2-B14E3F19B738}" type="presParOf" srcId="{DE845BA8-804D-4896-867C-FBD7CEAE5136}" destId="{F8D11FA1-4AF0-4315-B950-2FDB225E1833}" srcOrd="3" destOrd="0" presId="urn:microsoft.com/office/officeart/2005/8/layout/target1"/>
    <dgm:cxn modelId="{7E940E5B-9891-416A-A559-C9D5DCDD8C8E}" type="presParOf" srcId="{DE845BA8-804D-4896-867C-FBD7CEAE5136}" destId="{ABF1041D-A916-43E7-B756-DE4B974D8D46}" srcOrd="4" destOrd="0" presId="urn:microsoft.com/office/officeart/2005/8/layout/target1"/>
    <dgm:cxn modelId="{FDDB6E98-DAC2-4B65-961D-19AF0CE4704F}" type="presParOf" srcId="{DE845BA8-804D-4896-867C-FBD7CEAE5136}" destId="{0F857495-0BA3-4539-BC05-59E6C3A29AA4}" srcOrd="5" destOrd="0" presId="urn:microsoft.com/office/officeart/2005/8/layout/target1"/>
    <dgm:cxn modelId="{80F392CE-F426-4355-BE62-18D50D41374B}" type="presParOf" srcId="{DE845BA8-804D-4896-867C-FBD7CEAE5136}" destId="{34C74EBE-C1E4-4811-B643-465E2838AFE0}" srcOrd="6" destOrd="0" presId="urn:microsoft.com/office/officeart/2005/8/layout/target1"/>
    <dgm:cxn modelId="{51ECF588-0E20-46C9-9A87-8080C3EAAC88}" type="presParOf" srcId="{DE845BA8-804D-4896-867C-FBD7CEAE5136}" destId="{1F5C9119-5A30-43FE-AEE1-ECF8B2E2AF71}" srcOrd="7" destOrd="0" presId="urn:microsoft.com/office/officeart/2005/8/layout/target1"/>
    <dgm:cxn modelId="{BAD140CC-C08F-476B-A998-66684CE2B429}" type="presParOf" srcId="{DE845BA8-804D-4896-867C-FBD7CEAE5136}" destId="{98E81D95-2D6A-4AF5-BB5F-8235C243DE1C}" srcOrd="8" destOrd="0" presId="urn:microsoft.com/office/officeart/2005/8/layout/target1"/>
    <dgm:cxn modelId="{9AB898C0-BECB-42A2-A66B-76A123A1ECE9}" type="presParOf" srcId="{DE845BA8-804D-4896-867C-FBD7CEAE5136}" destId="{F2FFAF0C-EB95-4EAF-84FB-68F8BF3D42A6}" srcOrd="9" destOrd="0" presId="urn:microsoft.com/office/officeart/2005/8/layout/target1"/>
    <dgm:cxn modelId="{00F33476-25EF-4638-BBC6-F97A6FFFAF1F}" type="presParOf" srcId="{DE845BA8-804D-4896-867C-FBD7CEAE5136}" destId="{8E221026-4AD2-4E47-B7F4-2B281DFF3B45}" srcOrd="10" destOrd="0" presId="urn:microsoft.com/office/officeart/2005/8/layout/target1"/>
    <dgm:cxn modelId="{E03572E8-5F67-4E14-9BE2-CDFD652528E1}" type="presParOf" srcId="{DE845BA8-804D-4896-867C-FBD7CEAE5136}" destId="{44D591E4-1F9C-4C61-8DE0-114B0AE988D0}"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4F32CB5-44DF-4FCA-982C-C872B329703F}" type="doc">
      <dgm:prSet loTypeId="urn:microsoft.com/office/officeart/2005/8/layout/target1" loCatId="relationship" qsTypeId="urn:microsoft.com/office/officeart/2005/8/quickstyle/simple1" qsCatId="simple" csTypeId="urn:microsoft.com/office/officeart/2005/8/colors/accent1_5" csCatId="accent1" phldr="1"/>
      <dgm:spPr/>
    </dgm:pt>
    <dgm:pt modelId="{FCEEE82C-873A-4F61-B9BE-9A1783525B7D}">
      <dgm:prSet phldrT="[Text]" custT="1"/>
      <dgm:spPr/>
      <dgm:t>
        <a:bodyPr/>
        <a:lstStyle/>
        <a:p>
          <a:pPr>
            <a:lnSpc>
              <a:spcPct val="80000"/>
            </a:lnSpc>
          </a:pPr>
          <a:r>
            <a:rPr lang="en-GB" sz="1700" b="0" dirty="0">
              <a:solidFill>
                <a:schemeClr val="tx1">
                  <a:lumMod val="75000"/>
                  <a:lumOff val="25000"/>
                </a:schemeClr>
              </a:solidFill>
              <a:latin typeface="Segoe UI" panose="020B0502040204020203" pitchFamily="34" charset="0"/>
              <a:cs typeface="Segoe UI" panose="020B0502040204020203" pitchFamily="34" charset="0"/>
            </a:rPr>
            <a:t>Data Value, Trust, Equity Restoration</a:t>
          </a:r>
        </a:p>
      </dgm:t>
    </dgm:pt>
    <dgm:pt modelId="{A348466F-C574-482A-ABD9-C171719B41D1}" type="parTrans" cxnId="{402D06F1-E1DF-4513-8768-CAD1267ADF99}">
      <dgm:prSet/>
      <dgm:spPr/>
      <dgm:t>
        <a:bodyPr/>
        <a:lstStyle/>
        <a:p>
          <a:endParaRPr lang="en-GB" sz="1800">
            <a:solidFill>
              <a:schemeClr val="tx1">
                <a:lumMod val="75000"/>
                <a:lumOff val="25000"/>
              </a:schemeClr>
            </a:solidFill>
            <a:latin typeface="Segoe UI Semibold" panose="020B0702040204020203" pitchFamily="34" charset="0"/>
            <a:cs typeface="Segoe UI Semibold" panose="020B0702040204020203" pitchFamily="34" charset="0"/>
          </a:endParaRPr>
        </a:p>
      </dgm:t>
    </dgm:pt>
    <dgm:pt modelId="{5603527D-64D1-4B70-A8A7-6F1DDB3D5836}" type="sibTrans" cxnId="{402D06F1-E1DF-4513-8768-CAD1267ADF99}">
      <dgm:prSet/>
      <dgm:spPr/>
      <dgm:t>
        <a:bodyPr/>
        <a:lstStyle/>
        <a:p>
          <a:endParaRPr lang="en-GB" sz="1800">
            <a:solidFill>
              <a:schemeClr val="tx1">
                <a:lumMod val="75000"/>
                <a:lumOff val="25000"/>
              </a:schemeClr>
            </a:solidFill>
            <a:latin typeface="Segoe UI Semibold" panose="020B0702040204020203" pitchFamily="34" charset="0"/>
            <a:cs typeface="Segoe UI Semibold" panose="020B0702040204020203" pitchFamily="34" charset="0"/>
          </a:endParaRPr>
        </a:p>
      </dgm:t>
    </dgm:pt>
    <dgm:pt modelId="{D01F1C10-FB5F-4396-9075-8C40B36F18B6}">
      <dgm:prSet phldrT="[Text]" custT="1"/>
      <dgm:spPr/>
      <dgm:t>
        <a:bodyPr/>
        <a:lstStyle/>
        <a:p>
          <a:pPr>
            <a:lnSpc>
              <a:spcPct val="80000"/>
            </a:lnSpc>
          </a:pPr>
          <a:r>
            <a:rPr lang="en-GB" sz="1700" b="0" dirty="0">
              <a:solidFill>
                <a:schemeClr val="tx1">
                  <a:lumMod val="75000"/>
                  <a:lumOff val="25000"/>
                </a:schemeClr>
              </a:solidFill>
              <a:latin typeface="Segoe UI" panose="020B0502040204020203" pitchFamily="34" charset="0"/>
              <a:cs typeface="Segoe UI" panose="020B0502040204020203" pitchFamily="34" charset="0"/>
            </a:rPr>
            <a:t>Ecosystem Restoration</a:t>
          </a:r>
        </a:p>
      </dgm:t>
    </dgm:pt>
    <dgm:pt modelId="{598E2B0B-3A64-42CD-BAA6-D9214F9D6DC4}" type="parTrans" cxnId="{1C8D02D7-648D-43D4-BDF7-4B877A4A3F39}">
      <dgm:prSet/>
      <dgm:spPr/>
      <dgm:t>
        <a:bodyPr/>
        <a:lstStyle/>
        <a:p>
          <a:endParaRPr lang="en-GB" sz="1800">
            <a:solidFill>
              <a:schemeClr val="tx1">
                <a:lumMod val="75000"/>
                <a:lumOff val="25000"/>
              </a:schemeClr>
            </a:solidFill>
            <a:latin typeface="Segoe UI Semibold" panose="020B0702040204020203" pitchFamily="34" charset="0"/>
            <a:cs typeface="Segoe UI Semibold" panose="020B0702040204020203" pitchFamily="34" charset="0"/>
          </a:endParaRPr>
        </a:p>
      </dgm:t>
    </dgm:pt>
    <dgm:pt modelId="{2475FEBD-174C-4364-8175-574105DEB4C9}" type="sibTrans" cxnId="{1C8D02D7-648D-43D4-BDF7-4B877A4A3F39}">
      <dgm:prSet/>
      <dgm:spPr/>
      <dgm:t>
        <a:bodyPr/>
        <a:lstStyle/>
        <a:p>
          <a:endParaRPr lang="en-GB" sz="1800">
            <a:solidFill>
              <a:schemeClr val="tx1">
                <a:lumMod val="75000"/>
                <a:lumOff val="25000"/>
              </a:schemeClr>
            </a:solidFill>
            <a:latin typeface="Segoe UI Semibold" panose="020B0702040204020203" pitchFamily="34" charset="0"/>
            <a:cs typeface="Segoe UI Semibold" panose="020B0702040204020203" pitchFamily="34" charset="0"/>
          </a:endParaRPr>
        </a:p>
      </dgm:t>
    </dgm:pt>
    <dgm:pt modelId="{73FBB8B8-8D5F-447D-B66B-A978E5D2E3DA}">
      <dgm:prSet phldrT="[Text]" custT="1"/>
      <dgm:spPr/>
      <dgm:t>
        <a:bodyPr/>
        <a:lstStyle/>
        <a:p>
          <a:pPr>
            <a:lnSpc>
              <a:spcPct val="80000"/>
            </a:lnSpc>
            <a:spcAft>
              <a:spcPts val="0"/>
            </a:spcAft>
          </a:pPr>
          <a:r>
            <a:rPr lang="en-GB" sz="1700" b="0" dirty="0">
              <a:solidFill>
                <a:schemeClr val="tx1">
                  <a:lumMod val="75000"/>
                  <a:lumOff val="25000"/>
                </a:schemeClr>
              </a:solidFill>
              <a:latin typeface="Segoe UI" panose="020B0502040204020203" pitchFamily="34" charset="0"/>
              <a:cs typeface="Segoe UI" panose="020B0502040204020203" pitchFamily="34" charset="0"/>
            </a:rPr>
            <a:t>Driven by SDGs,</a:t>
          </a:r>
        </a:p>
        <a:p>
          <a:pPr>
            <a:lnSpc>
              <a:spcPct val="80000"/>
            </a:lnSpc>
            <a:spcAft>
              <a:spcPts val="0"/>
            </a:spcAft>
          </a:pPr>
          <a:r>
            <a:rPr lang="en-GB" sz="1700" b="0" dirty="0">
              <a:solidFill>
                <a:schemeClr val="tx1">
                  <a:lumMod val="75000"/>
                  <a:lumOff val="25000"/>
                </a:schemeClr>
              </a:solidFill>
              <a:latin typeface="Segoe UI" panose="020B0502040204020203" pitchFamily="34" charset="0"/>
              <a:cs typeface="Segoe UI" panose="020B0502040204020203" pitchFamily="34" charset="0"/>
            </a:rPr>
            <a:t>3 Billion targets,</a:t>
          </a:r>
          <a:r>
            <a:rPr lang="en-GB" sz="1700" b="1" dirty="0">
              <a:solidFill>
                <a:schemeClr val="tx1">
                  <a:lumMod val="75000"/>
                  <a:lumOff val="25000"/>
                </a:schemeClr>
              </a:solidFill>
              <a:latin typeface="Segoe UI" panose="020B0502040204020203" pitchFamily="34" charset="0"/>
              <a:cs typeface="Segoe UI" panose="020B0502040204020203" pitchFamily="34" charset="0"/>
            </a:rPr>
            <a:t> </a:t>
          </a:r>
          <a:r>
            <a:rPr lang="en-GB" sz="1700" b="0" dirty="0">
              <a:solidFill>
                <a:schemeClr val="tx1">
                  <a:lumMod val="75000"/>
                  <a:lumOff val="25000"/>
                </a:schemeClr>
              </a:solidFill>
              <a:latin typeface="Segoe UI" panose="020B0502040204020203" pitchFamily="34" charset="0"/>
              <a:cs typeface="Segoe UI" panose="020B0502040204020203" pitchFamily="34" charset="0"/>
            </a:rPr>
            <a:t>Digital Diplomacy</a:t>
          </a:r>
        </a:p>
      </dgm:t>
    </dgm:pt>
    <dgm:pt modelId="{6A0A4A66-4A9B-4B93-820F-7ECB773E98F5}" type="parTrans" cxnId="{24F1C94B-1DF2-4DE6-A8E8-8214D1ABE4E3}">
      <dgm:prSet/>
      <dgm:spPr/>
      <dgm:t>
        <a:bodyPr/>
        <a:lstStyle/>
        <a:p>
          <a:endParaRPr lang="en-GB" sz="1800">
            <a:solidFill>
              <a:schemeClr val="tx1">
                <a:lumMod val="75000"/>
                <a:lumOff val="25000"/>
              </a:schemeClr>
            </a:solidFill>
            <a:latin typeface="Segoe UI Semibold" panose="020B0702040204020203" pitchFamily="34" charset="0"/>
            <a:cs typeface="Segoe UI Semibold" panose="020B0702040204020203" pitchFamily="34" charset="0"/>
          </a:endParaRPr>
        </a:p>
      </dgm:t>
    </dgm:pt>
    <dgm:pt modelId="{628791FA-9C1C-4111-BEC8-8CFF4B4D9DCD}" type="sibTrans" cxnId="{24F1C94B-1DF2-4DE6-A8E8-8214D1ABE4E3}">
      <dgm:prSet/>
      <dgm:spPr/>
      <dgm:t>
        <a:bodyPr/>
        <a:lstStyle/>
        <a:p>
          <a:endParaRPr lang="en-GB" sz="1800">
            <a:solidFill>
              <a:schemeClr val="tx1">
                <a:lumMod val="75000"/>
                <a:lumOff val="25000"/>
              </a:schemeClr>
            </a:solidFill>
            <a:latin typeface="Segoe UI Semibold" panose="020B0702040204020203" pitchFamily="34" charset="0"/>
            <a:cs typeface="Segoe UI Semibold" panose="020B0702040204020203" pitchFamily="34" charset="0"/>
          </a:endParaRPr>
        </a:p>
      </dgm:t>
    </dgm:pt>
    <dgm:pt modelId="{DE845BA8-804D-4896-867C-FBD7CEAE5136}" type="pres">
      <dgm:prSet presAssocID="{44F32CB5-44DF-4FCA-982C-C872B329703F}" presName="composite" presStyleCnt="0">
        <dgm:presLayoutVars>
          <dgm:chMax val="5"/>
          <dgm:dir/>
          <dgm:resizeHandles val="exact"/>
        </dgm:presLayoutVars>
      </dgm:prSet>
      <dgm:spPr/>
    </dgm:pt>
    <dgm:pt modelId="{C46F9F1E-E8B0-4AEF-A905-3DE9CA4B553A}" type="pres">
      <dgm:prSet presAssocID="{FCEEE82C-873A-4F61-B9BE-9A1783525B7D}" presName="circle1" presStyleLbl="lnNode1" presStyleIdx="0" presStyleCnt="3"/>
      <dgm:spPr/>
    </dgm:pt>
    <dgm:pt modelId="{98A354C1-3CC1-4429-AA0F-779AE3C776D7}" type="pres">
      <dgm:prSet presAssocID="{FCEEE82C-873A-4F61-B9BE-9A1783525B7D}" presName="text1" presStyleLbl="revTx" presStyleIdx="0" presStyleCnt="3">
        <dgm:presLayoutVars>
          <dgm:bulletEnabled val="1"/>
        </dgm:presLayoutVars>
      </dgm:prSet>
      <dgm:spPr/>
    </dgm:pt>
    <dgm:pt modelId="{E0CCDB44-1F7D-4D61-8201-A0C3D4831CBD}" type="pres">
      <dgm:prSet presAssocID="{FCEEE82C-873A-4F61-B9BE-9A1783525B7D}" presName="line1" presStyleLbl="callout" presStyleIdx="0" presStyleCnt="6"/>
      <dgm:spPr/>
    </dgm:pt>
    <dgm:pt modelId="{F8D11FA1-4AF0-4315-B950-2FDB225E1833}" type="pres">
      <dgm:prSet presAssocID="{FCEEE82C-873A-4F61-B9BE-9A1783525B7D}" presName="d1" presStyleLbl="callout" presStyleIdx="1" presStyleCnt="6"/>
      <dgm:spPr/>
    </dgm:pt>
    <dgm:pt modelId="{ABF1041D-A916-43E7-B756-DE4B974D8D46}" type="pres">
      <dgm:prSet presAssocID="{D01F1C10-FB5F-4396-9075-8C40B36F18B6}" presName="circle2" presStyleLbl="lnNode1" presStyleIdx="1" presStyleCnt="3"/>
      <dgm:spPr/>
    </dgm:pt>
    <dgm:pt modelId="{0F857495-0BA3-4539-BC05-59E6C3A29AA4}" type="pres">
      <dgm:prSet presAssocID="{D01F1C10-FB5F-4396-9075-8C40B36F18B6}" presName="text2" presStyleLbl="revTx" presStyleIdx="1" presStyleCnt="3" custLinFactNeighborY="-2134">
        <dgm:presLayoutVars>
          <dgm:bulletEnabled val="1"/>
        </dgm:presLayoutVars>
      </dgm:prSet>
      <dgm:spPr/>
    </dgm:pt>
    <dgm:pt modelId="{34C74EBE-C1E4-4811-B643-465E2838AFE0}" type="pres">
      <dgm:prSet presAssocID="{D01F1C10-FB5F-4396-9075-8C40B36F18B6}" presName="line2" presStyleLbl="callout" presStyleIdx="2" presStyleCnt="6"/>
      <dgm:spPr/>
    </dgm:pt>
    <dgm:pt modelId="{1F5C9119-5A30-43FE-AEE1-ECF8B2E2AF71}" type="pres">
      <dgm:prSet presAssocID="{D01F1C10-FB5F-4396-9075-8C40B36F18B6}" presName="d2" presStyleLbl="callout" presStyleIdx="3" presStyleCnt="6"/>
      <dgm:spPr/>
    </dgm:pt>
    <dgm:pt modelId="{98E81D95-2D6A-4AF5-BB5F-8235C243DE1C}" type="pres">
      <dgm:prSet presAssocID="{73FBB8B8-8D5F-447D-B66B-A978E5D2E3DA}" presName="circle3" presStyleLbl="lnNode1" presStyleIdx="2" presStyleCnt="3"/>
      <dgm:spPr/>
    </dgm:pt>
    <dgm:pt modelId="{F2FFAF0C-EB95-4EAF-84FB-68F8BF3D42A6}" type="pres">
      <dgm:prSet presAssocID="{73FBB8B8-8D5F-447D-B66B-A978E5D2E3DA}" presName="text3" presStyleLbl="revTx" presStyleIdx="2" presStyleCnt="3" custScaleX="142100" custLinFactNeighborX="20927">
        <dgm:presLayoutVars>
          <dgm:bulletEnabled val="1"/>
        </dgm:presLayoutVars>
      </dgm:prSet>
      <dgm:spPr/>
    </dgm:pt>
    <dgm:pt modelId="{8E221026-4AD2-4E47-B7F4-2B281DFF3B45}" type="pres">
      <dgm:prSet presAssocID="{73FBB8B8-8D5F-447D-B66B-A978E5D2E3DA}" presName="line3" presStyleLbl="callout" presStyleIdx="4" presStyleCnt="6"/>
      <dgm:spPr/>
    </dgm:pt>
    <dgm:pt modelId="{44D591E4-1F9C-4C61-8DE0-114B0AE988D0}" type="pres">
      <dgm:prSet presAssocID="{73FBB8B8-8D5F-447D-B66B-A978E5D2E3DA}" presName="d3" presStyleLbl="callout" presStyleIdx="5" presStyleCnt="6"/>
      <dgm:spPr/>
    </dgm:pt>
  </dgm:ptLst>
  <dgm:cxnLst>
    <dgm:cxn modelId="{A44BE40F-F7AF-4FE8-9631-B95B53CD2A7F}" type="presOf" srcId="{44F32CB5-44DF-4FCA-982C-C872B329703F}" destId="{DE845BA8-804D-4896-867C-FBD7CEAE5136}" srcOrd="0" destOrd="0" presId="urn:microsoft.com/office/officeart/2005/8/layout/target1"/>
    <dgm:cxn modelId="{24F1C94B-1DF2-4DE6-A8E8-8214D1ABE4E3}" srcId="{44F32CB5-44DF-4FCA-982C-C872B329703F}" destId="{73FBB8B8-8D5F-447D-B66B-A978E5D2E3DA}" srcOrd="2" destOrd="0" parTransId="{6A0A4A66-4A9B-4B93-820F-7ECB773E98F5}" sibTransId="{628791FA-9C1C-4111-BEC8-8CFF4B4D9DCD}"/>
    <dgm:cxn modelId="{7F1D3C59-FB2B-429E-97A7-34ADA714B659}" type="presOf" srcId="{73FBB8B8-8D5F-447D-B66B-A978E5D2E3DA}" destId="{F2FFAF0C-EB95-4EAF-84FB-68F8BF3D42A6}" srcOrd="0" destOrd="0" presId="urn:microsoft.com/office/officeart/2005/8/layout/target1"/>
    <dgm:cxn modelId="{370D2290-ECE4-41A8-B75A-2B12304CC35C}" type="presOf" srcId="{D01F1C10-FB5F-4396-9075-8C40B36F18B6}" destId="{0F857495-0BA3-4539-BC05-59E6C3A29AA4}" srcOrd="0" destOrd="0" presId="urn:microsoft.com/office/officeart/2005/8/layout/target1"/>
    <dgm:cxn modelId="{1C8D02D7-648D-43D4-BDF7-4B877A4A3F39}" srcId="{44F32CB5-44DF-4FCA-982C-C872B329703F}" destId="{D01F1C10-FB5F-4396-9075-8C40B36F18B6}" srcOrd="1" destOrd="0" parTransId="{598E2B0B-3A64-42CD-BAA6-D9214F9D6DC4}" sibTransId="{2475FEBD-174C-4364-8175-574105DEB4C9}"/>
    <dgm:cxn modelId="{7A995ED8-BB5E-4CF1-B098-27D06A86014E}" type="presOf" srcId="{FCEEE82C-873A-4F61-B9BE-9A1783525B7D}" destId="{98A354C1-3CC1-4429-AA0F-779AE3C776D7}" srcOrd="0" destOrd="0" presId="urn:microsoft.com/office/officeart/2005/8/layout/target1"/>
    <dgm:cxn modelId="{402D06F1-E1DF-4513-8768-CAD1267ADF99}" srcId="{44F32CB5-44DF-4FCA-982C-C872B329703F}" destId="{FCEEE82C-873A-4F61-B9BE-9A1783525B7D}" srcOrd="0" destOrd="0" parTransId="{A348466F-C574-482A-ABD9-C171719B41D1}" sibTransId="{5603527D-64D1-4B70-A8A7-6F1DDB3D5836}"/>
    <dgm:cxn modelId="{51B3E031-8087-437D-AD1A-64BC725C9074}" type="presParOf" srcId="{DE845BA8-804D-4896-867C-FBD7CEAE5136}" destId="{C46F9F1E-E8B0-4AEF-A905-3DE9CA4B553A}" srcOrd="0" destOrd="0" presId="urn:microsoft.com/office/officeart/2005/8/layout/target1"/>
    <dgm:cxn modelId="{BE9B6AE6-4C87-4CFE-8711-F7176A643A56}" type="presParOf" srcId="{DE845BA8-804D-4896-867C-FBD7CEAE5136}" destId="{98A354C1-3CC1-4429-AA0F-779AE3C776D7}" srcOrd="1" destOrd="0" presId="urn:microsoft.com/office/officeart/2005/8/layout/target1"/>
    <dgm:cxn modelId="{28906672-7DC2-4520-8314-1AEF33497DF1}" type="presParOf" srcId="{DE845BA8-804D-4896-867C-FBD7CEAE5136}" destId="{E0CCDB44-1F7D-4D61-8201-A0C3D4831CBD}" srcOrd="2" destOrd="0" presId="urn:microsoft.com/office/officeart/2005/8/layout/target1"/>
    <dgm:cxn modelId="{919DC44E-32CE-4137-A9AC-B344E9B25DCE}" type="presParOf" srcId="{DE845BA8-804D-4896-867C-FBD7CEAE5136}" destId="{F8D11FA1-4AF0-4315-B950-2FDB225E1833}" srcOrd="3" destOrd="0" presId="urn:microsoft.com/office/officeart/2005/8/layout/target1"/>
    <dgm:cxn modelId="{EEAF1C08-5C44-4F16-9136-494C833E62C5}" type="presParOf" srcId="{DE845BA8-804D-4896-867C-FBD7CEAE5136}" destId="{ABF1041D-A916-43E7-B756-DE4B974D8D46}" srcOrd="4" destOrd="0" presId="urn:microsoft.com/office/officeart/2005/8/layout/target1"/>
    <dgm:cxn modelId="{8B8A6FE3-FA6E-4F50-B6A7-24D0C807C960}" type="presParOf" srcId="{DE845BA8-804D-4896-867C-FBD7CEAE5136}" destId="{0F857495-0BA3-4539-BC05-59E6C3A29AA4}" srcOrd="5" destOrd="0" presId="urn:microsoft.com/office/officeart/2005/8/layout/target1"/>
    <dgm:cxn modelId="{8F4DF1A0-C93F-4212-A1CA-EF3D5BDE76EE}" type="presParOf" srcId="{DE845BA8-804D-4896-867C-FBD7CEAE5136}" destId="{34C74EBE-C1E4-4811-B643-465E2838AFE0}" srcOrd="6" destOrd="0" presId="urn:microsoft.com/office/officeart/2005/8/layout/target1"/>
    <dgm:cxn modelId="{A1EF1B3F-3053-4C34-BB9B-9C620C8736D1}" type="presParOf" srcId="{DE845BA8-804D-4896-867C-FBD7CEAE5136}" destId="{1F5C9119-5A30-43FE-AEE1-ECF8B2E2AF71}" srcOrd="7" destOrd="0" presId="urn:microsoft.com/office/officeart/2005/8/layout/target1"/>
    <dgm:cxn modelId="{BA8A164E-A9B8-4F25-81AB-AA8D8B285780}" type="presParOf" srcId="{DE845BA8-804D-4896-867C-FBD7CEAE5136}" destId="{98E81D95-2D6A-4AF5-BB5F-8235C243DE1C}" srcOrd="8" destOrd="0" presId="urn:microsoft.com/office/officeart/2005/8/layout/target1"/>
    <dgm:cxn modelId="{BD8250C2-9DE9-41BB-90AD-E5850D558773}" type="presParOf" srcId="{DE845BA8-804D-4896-867C-FBD7CEAE5136}" destId="{F2FFAF0C-EB95-4EAF-84FB-68F8BF3D42A6}" srcOrd="9" destOrd="0" presId="urn:microsoft.com/office/officeart/2005/8/layout/target1"/>
    <dgm:cxn modelId="{511A4573-C677-4FAE-8F3A-EA4D78576974}" type="presParOf" srcId="{DE845BA8-804D-4896-867C-FBD7CEAE5136}" destId="{8E221026-4AD2-4E47-B7F4-2B281DFF3B45}" srcOrd="10" destOrd="0" presId="urn:microsoft.com/office/officeart/2005/8/layout/target1"/>
    <dgm:cxn modelId="{75E03B15-AD0A-4462-9944-3A505E457760}" type="presParOf" srcId="{DE845BA8-804D-4896-867C-FBD7CEAE5136}" destId="{44D591E4-1F9C-4C61-8DE0-114B0AE988D0}"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6B7923F-6B1A-4B03-AA90-DE052CE385F6}" type="doc">
      <dgm:prSet loTypeId="urn:microsoft.com/office/officeart/2005/8/layout/cycle1" loCatId="cycle" qsTypeId="urn:microsoft.com/office/officeart/2005/8/quickstyle/simple1" qsCatId="simple" csTypeId="urn:microsoft.com/office/officeart/2005/8/colors/accent0_3" csCatId="mainScheme" phldr="1"/>
      <dgm:spPr/>
      <dgm:t>
        <a:bodyPr/>
        <a:lstStyle/>
        <a:p>
          <a:endParaRPr lang="en-GB"/>
        </a:p>
      </dgm:t>
    </dgm:pt>
    <dgm:pt modelId="{34506333-1553-4EA5-800A-D119AEA35551}">
      <dgm:prSet phldrT="[Text]" custT="1"/>
      <dgm:spPr/>
      <dgm:t>
        <a:bodyPr/>
        <a:lstStyle/>
        <a:p>
          <a:pPr>
            <a:spcBef>
              <a:spcPct val="0"/>
            </a:spcBef>
          </a:pPr>
          <a:endParaRPr lang="en-GB" sz="2000" dirty="0">
            <a:latin typeface="Segoe UI Black" panose="020B0A02040204020203" pitchFamily="34" charset="0"/>
            <a:ea typeface="Segoe UI Black" panose="020B0A02040204020203" pitchFamily="34" charset="0"/>
            <a:cs typeface="Segoe UI Semibold" panose="020B0702040204020203" pitchFamily="34" charset="0"/>
          </a:endParaRPr>
        </a:p>
        <a:p>
          <a:pPr>
            <a:spcBef>
              <a:spcPts val="1200"/>
            </a:spcBef>
          </a:pPr>
          <a:r>
            <a:rPr lang="en-GB" sz="3200" dirty="0">
              <a:solidFill>
                <a:schemeClr val="accent1">
                  <a:lumMod val="65000"/>
                  <a:lumOff val="35000"/>
                </a:schemeClr>
              </a:solidFill>
              <a:latin typeface="Segoe UI Black" panose="020B0A02040204020203" pitchFamily="34" charset="0"/>
              <a:ea typeface="Segoe UI Black" panose="020B0A02040204020203" pitchFamily="34" charset="0"/>
              <a:cs typeface="Segoe UI Semibold" panose="020B0702040204020203" pitchFamily="34" charset="0"/>
            </a:rPr>
            <a:t>4. Adoption</a:t>
          </a:r>
        </a:p>
      </dgm:t>
    </dgm:pt>
    <dgm:pt modelId="{4D668E75-F2AF-445B-8496-A9455E85B1D4}" type="parTrans" cxnId="{22157C57-940D-4D9F-BACF-EE714FDB70B8}">
      <dgm:prSet/>
      <dgm:spPr/>
      <dgm:t>
        <a:bodyPr/>
        <a:lstStyle/>
        <a:p>
          <a:endParaRPr lang="en-GB" sz="2000">
            <a:solidFill>
              <a:srgbClr val="138677"/>
            </a:solidFill>
            <a:latin typeface="Segoe UI Semibold" panose="020B0702040204020203" pitchFamily="34" charset="0"/>
            <a:cs typeface="Segoe UI Semibold" panose="020B0702040204020203" pitchFamily="34" charset="0"/>
          </a:endParaRPr>
        </a:p>
      </dgm:t>
    </dgm:pt>
    <dgm:pt modelId="{50FE62C7-9DC3-4D8E-AD02-E0D644865FBF}" type="sibTrans" cxnId="{22157C57-940D-4D9F-BACF-EE714FDB70B8}">
      <dgm:prSet/>
      <dgm:spPr>
        <a:ln>
          <a:solidFill>
            <a:schemeClr val="accent6"/>
          </a:solidFill>
        </a:ln>
      </dgm:spPr>
      <dgm:t>
        <a:bodyPr/>
        <a:lstStyle/>
        <a:p>
          <a:endParaRPr lang="en-GB" sz="2000">
            <a:solidFill>
              <a:srgbClr val="138677"/>
            </a:solidFill>
            <a:latin typeface="Segoe UI Semibold" panose="020B0702040204020203" pitchFamily="34" charset="0"/>
            <a:cs typeface="Segoe UI Semibold" panose="020B0702040204020203" pitchFamily="34" charset="0"/>
          </a:endParaRPr>
        </a:p>
      </dgm:t>
    </dgm:pt>
    <dgm:pt modelId="{1C5B1C5D-1D77-4A10-9B76-766D07501D76}">
      <dgm:prSet phldrT="[Text]" custT="1"/>
      <dgm:spPr/>
      <dgm:t>
        <a:bodyPr/>
        <a:lstStyle/>
        <a:p>
          <a:endParaRPr lang="en-GB" sz="3200" dirty="0">
            <a:solidFill>
              <a:schemeClr val="bg1"/>
            </a:solidFill>
            <a:latin typeface="Segoe UI Black" panose="020B0A02040204020203" pitchFamily="34" charset="0"/>
            <a:ea typeface="Segoe UI Black" panose="020B0A02040204020203" pitchFamily="34" charset="0"/>
            <a:cs typeface="Segoe UI Semibold" panose="020B0702040204020203" pitchFamily="34" charset="0"/>
          </a:endParaRPr>
        </a:p>
        <a:p>
          <a:r>
            <a:rPr lang="en-GB" sz="3200" dirty="0">
              <a:solidFill>
                <a:schemeClr val="bg1"/>
              </a:solidFill>
              <a:latin typeface="Segoe UI Black" panose="020B0A02040204020203" pitchFamily="34" charset="0"/>
              <a:ea typeface="Segoe UI Black" panose="020B0A02040204020203" pitchFamily="34" charset="0"/>
              <a:cs typeface="Segoe UI Semibold" panose="020B0702040204020203" pitchFamily="34" charset="0"/>
            </a:rPr>
            <a:t>1. Ethics</a:t>
          </a:r>
        </a:p>
        <a:p>
          <a:endParaRPr lang="en-GB" sz="2400" dirty="0">
            <a:latin typeface="Segoe UI Black" panose="020B0A02040204020203" pitchFamily="34" charset="0"/>
            <a:ea typeface="Segoe UI Black" panose="020B0A02040204020203" pitchFamily="34" charset="0"/>
            <a:cs typeface="Segoe UI Semibold" panose="020B0702040204020203" pitchFamily="34" charset="0"/>
          </a:endParaRPr>
        </a:p>
        <a:p>
          <a:endParaRPr lang="en-GB" sz="2400" dirty="0">
            <a:latin typeface="Segoe UI Black" panose="020B0A02040204020203" pitchFamily="34" charset="0"/>
            <a:ea typeface="Segoe UI Black" panose="020B0A02040204020203" pitchFamily="34" charset="0"/>
            <a:cs typeface="Segoe UI Semibold" panose="020B0702040204020203" pitchFamily="34" charset="0"/>
          </a:endParaRPr>
        </a:p>
        <a:p>
          <a:endParaRPr lang="en-GB" sz="2400" dirty="0">
            <a:latin typeface="Segoe UI Black" panose="020B0A02040204020203" pitchFamily="34" charset="0"/>
            <a:ea typeface="Segoe UI Black" panose="020B0A02040204020203" pitchFamily="34" charset="0"/>
            <a:cs typeface="Segoe UI Semibold" panose="020B0702040204020203" pitchFamily="34" charset="0"/>
          </a:endParaRPr>
        </a:p>
        <a:p>
          <a:endParaRPr lang="en-GB" sz="2400" dirty="0">
            <a:latin typeface="Segoe UI Black" panose="020B0A02040204020203" pitchFamily="34" charset="0"/>
            <a:ea typeface="Segoe UI Black" panose="020B0A02040204020203" pitchFamily="34" charset="0"/>
            <a:cs typeface="Segoe UI Semibold" panose="020B0702040204020203" pitchFamily="34" charset="0"/>
          </a:endParaRPr>
        </a:p>
        <a:p>
          <a:endParaRPr lang="en-GB" sz="2400" dirty="0">
            <a:latin typeface="Segoe UI Black" panose="020B0A02040204020203" pitchFamily="34" charset="0"/>
            <a:ea typeface="Segoe UI Black" panose="020B0A02040204020203" pitchFamily="34" charset="0"/>
            <a:cs typeface="Segoe UI Semibold" panose="020B0702040204020203" pitchFamily="34" charset="0"/>
          </a:endParaRPr>
        </a:p>
      </dgm:t>
    </dgm:pt>
    <dgm:pt modelId="{D7441BF0-0069-4D85-8498-AED25DD01625}" type="parTrans" cxnId="{7B8DC91D-EF79-44A6-8103-CA917D895F35}">
      <dgm:prSet/>
      <dgm:spPr/>
      <dgm:t>
        <a:bodyPr/>
        <a:lstStyle/>
        <a:p>
          <a:endParaRPr lang="en-GB" sz="2000">
            <a:solidFill>
              <a:srgbClr val="138677"/>
            </a:solidFill>
            <a:latin typeface="Segoe UI Semibold" panose="020B0702040204020203" pitchFamily="34" charset="0"/>
            <a:cs typeface="Segoe UI Semibold" panose="020B0702040204020203" pitchFamily="34" charset="0"/>
          </a:endParaRPr>
        </a:p>
      </dgm:t>
    </dgm:pt>
    <dgm:pt modelId="{34CCB0E0-0FF4-4A56-B15A-F8AD8B70E169}" type="sibTrans" cxnId="{7B8DC91D-EF79-44A6-8103-CA917D895F35}">
      <dgm:prSet/>
      <dgm:spPr>
        <a:ln>
          <a:solidFill>
            <a:schemeClr val="accent6"/>
          </a:solidFill>
        </a:ln>
      </dgm:spPr>
      <dgm:t>
        <a:bodyPr/>
        <a:lstStyle/>
        <a:p>
          <a:endParaRPr lang="en-GB" sz="2000">
            <a:solidFill>
              <a:srgbClr val="138677"/>
            </a:solidFill>
            <a:latin typeface="Segoe UI Semibold" panose="020B0702040204020203" pitchFamily="34" charset="0"/>
            <a:cs typeface="Segoe UI Semibold" panose="020B0702040204020203" pitchFamily="34" charset="0"/>
          </a:endParaRPr>
        </a:p>
      </dgm:t>
    </dgm:pt>
    <dgm:pt modelId="{24DA57DD-6E30-4E6B-B5D1-89CC0BD489BD}" type="pres">
      <dgm:prSet presAssocID="{E6B7923F-6B1A-4B03-AA90-DE052CE385F6}" presName="cycle" presStyleCnt="0">
        <dgm:presLayoutVars>
          <dgm:dir/>
          <dgm:resizeHandles val="exact"/>
        </dgm:presLayoutVars>
      </dgm:prSet>
      <dgm:spPr/>
    </dgm:pt>
    <dgm:pt modelId="{20E035B1-7DE8-4815-A18A-6FF5BF5AF4E5}" type="pres">
      <dgm:prSet presAssocID="{34506333-1553-4EA5-800A-D119AEA35551}" presName="dummy" presStyleCnt="0"/>
      <dgm:spPr/>
    </dgm:pt>
    <dgm:pt modelId="{C04728ED-0980-4B87-B1C7-ABE9A2F81ABF}" type="pres">
      <dgm:prSet presAssocID="{34506333-1553-4EA5-800A-D119AEA35551}" presName="node" presStyleLbl="revTx" presStyleIdx="0" presStyleCnt="2" custScaleX="132333">
        <dgm:presLayoutVars>
          <dgm:bulletEnabled val="1"/>
        </dgm:presLayoutVars>
      </dgm:prSet>
      <dgm:spPr/>
    </dgm:pt>
    <dgm:pt modelId="{8D24649E-BE3E-4821-9FD9-DF7CD44E9B34}" type="pres">
      <dgm:prSet presAssocID="{50FE62C7-9DC3-4D8E-AD02-E0D644865FBF}" presName="sibTrans" presStyleLbl="node1" presStyleIdx="0" presStyleCnt="2"/>
      <dgm:spPr/>
    </dgm:pt>
    <dgm:pt modelId="{E5F1F1F9-9C5C-4C8E-902F-0C81045D3D54}" type="pres">
      <dgm:prSet presAssocID="{1C5B1C5D-1D77-4A10-9B76-766D07501D76}" presName="dummy" presStyleCnt="0"/>
      <dgm:spPr/>
    </dgm:pt>
    <dgm:pt modelId="{495DD658-2D6B-4207-8AC5-2504F5374FF4}" type="pres">
      <dgm:prSet presAssocID="{1C5B1C5D-1D77-4A10-9B76-766D07501D76}" presName="node" presStyleLbl="revTx" presStyleIdx="1" presStyleCnt="2" custScaleX="131091" custRadScaleRad="99964" custRadScaleInc="-4476">
        <dgm:presLayoutVars>
          <dgm:bulletEnabled val="1"/>
        </dgm:presLayoutVars>
      </dgm:prSet>
      <dgm:spPr/>
    </dgm:pt>
    <dgm:pt modelId="{9FCCD2F7-7346-4C9C-A79C-2751A88B8F22}" type="pres">
      <dgm:prSet presAssocID="{34CCB0E0-0FF4-4A56-B15A-F8AD8B70E169}" presName="sibTrans" presStyleLbl="node1" presStyleIdx="1" presStyleCnt="2"/>
      <dgm:spPr/>
    </dgm:pt>
  </dgm:ptLst>
  <dgm:cxnLst>
    <dgm:cxn modelId="{7B8DC91D-EF79-44A6-8103-CA917D895F35}" srcId="{E6B7923F-6B1A-4B03-AA90-DE052CE385F6}" destId="{1C5B1C5D-1D77-4A10-9B76-766D07501D76}" srcOrd="1" destOrd="0" parTransId="{D7441BF0-0069-4D85-8498-AED25DD01625}" sibTransId="{34CCB0E0-0FF4-4A56-B15A-F8AD8B70E169}"/>
    <dgm:cxn modelId="{A85F2F20-EE69-4275-A6A3-D2374B1FE0F1}" type="presOf" srcId="{50FE62C7-9DC3-4D8E-AD02-E0D644865FBF}" destId="{8D24649E-BE3E-4821-9FD9-DF7CD44E9B34}" srcOrd="0" destOrd="0" presId="urn:microsoft.com/office/officeart/2005/8/layout/cycle1"/>
    <dgm:cxn modelId="{AAC9083D-B49A-4124-A454-54ED8A1CAE71}" type="presOf" srcId="{34CCB0E0-0FF4-4A56-B15A-F8AD8B70E169}" destId="{9FCCD2F7-7346-4C9C-A79C-2751A88B8F22}" srcOrd="0" destOrd="0" presId="urn:microsoft.com/office/officeart/2005/8/layout/cycle1"/>
    <dgm:cxn modelId="{22157C57-940D-4D9F-BACF-EE714FDB70B8}" srcId="{E6B7923F-6B1A-4B03-AA90-DE052CE385F6}" destId="{34506333-1553-4EA5-800A-D119AEA35551}" srcOrd="0" destOrd="0" parTransId="{4D668E75-F2AF-445B-8496-A9455E85B1D4}" sibTransId="{50FE62C7-9DC3-4D8E-AD02-E0D644865FBF}"/>
    <dgm:cxn modelId="{5564137E-CBAA-42E4-B3B7-66B9A0DA732F}" type="presOf" srcId="{E6B7923F-6B1A-4B03-AA90-DE052CE385F6}" destId="{24DA57DD-6E30-4E6B-B5D1-89CC0BD489BD}" srcOrd="0" destOrd="0" presId="urn:microsoft.com/office/officeart/2005/8/layout/cycle1"/>
    <dgm:cxn modelId="{C25B8DCA-0FAA-41CF-A991-F5E581F159E6}" type="presOf" srcId="{34506333-1553-4EA5-800A-D119AEA35551}" destId="{C04728ED-0980-4B87-B1C7-ABE9A2F81ABF}" srcOrd="0" destOrd="0" presId="urn:microsoft.com/office/officeart/2005/8/layout/cycle1"/>
    <dgm:cxn modelId="{4750B7E8-399F-4964-B814-FE95522B1A10}" type="presOf" srcId="{1C5B1C5D-1D77-4A10-9B76-766D07501D76}" destId="{495DD658-2D6B-4207-8AC5-2504F5374FF4}" srcOrd="0" destOrd="0" presId="urn:microsoft.com/office/officeart/2005/8/layout/cycle1"/>
    <dgm:cxn modelId="{332FA6B6-AAFA-430A-94CA-069C5BB64FA2}" type="presParOf" srcId="{24DA57DD-6E30-4E6B-B5D1-89CC0BD489BD}" destId="{20E035B1-7DE8-4815-A18A-6FF5BF5AF4E5}" srcOrd="0" destOrd="0" presId="urn:microsoft.com/office/officeart/2005/8/layout/cycle1"/>
    <dgm:cxn modelId="{78890842-A66C-441D-98F2-EB56823712CC}" type="presParOf" srcId="{24DA57DD-6E30-4E6B-B5D1-89CC0BD489BD}" destId="{C04728ED-0980-4B87-B1C7-ABE9A2F81ABF}" srcOrd="1" destOrd="0" presId="urn:microsoft.com/office/officeart/2005/8/layout/cycle1"/>
    <dgm:cxn modelId="{46FEB0B2-9707-4FC6-BF25-7EF9F5D54E6C}" type="presParOf" srcId="{24DA57DD-6E30-4E6B-B5D1-89CC0BD489BD}" destId="{8D24649E-BE3E-4821-9FD9-DF7CD44E9B34}" srcOrd="2" destOrd="0" presId="urn:microsoft.com/office/officeart/2005/8/layout/cycle1"/>
    <dgm:cxn modelId="{45084343-84C2-4D9F-B624-B8F544688811}" type="presParOf" srcId="{24DA57DD-6E30-4E6B-B5D1-89CC0BD489BD}" destId="{E5F1F1F9-9C5C-4C8E-902F-0C81045D3D54}" srcOrd="3" destOrd="0" presId="urn:microsoft.com/office/officeart/2005/8/layout/cycle1"/>
    <dgm:cxn modelId="{955BD66A-5200-4DB0-A2A7-10140CBB8CB7}" type="presParOf" srcId="{24DA57DD-6E30-4E6B-B5D1-89CC0BD489BD}" destId="{495DD658-2D6B-4207-8AC5-2504F5374FF4}" srcOrd="4" destOrd="0" presId="urn:microsoft.com/office/officeart/2005/8/layout/cycle1"/>
    <dgm:cxn modelId="{5920A169-C03D-4285-8688-17723CFA77E3}" type="presParOf" srcId="{24DA57DD-6E30-4E6B-B5D1-89CC0BD489BD}" destId="{9FCCD2F7-7346-4C9C-A79C-2751A88B8F22}" srcOrd="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ADFA1B-E03B-4168-AA1B-45C131E9E577}">
      <dsp:nvSpPr>
        <dsp:cNvPr id="0" name=""/>
        <dsp:cNvSpPr/>
      </dsp:nvSpPr>
      <dsp:spPr>
        <a:xfrm>
          <a:off x="79349" y="1332"/>
          <a:ext cx="2217522" cy="1330513"/>
        </a:xfrm>
        <a:prstGeom prst="rect">
          <a:avLst/>
        </a:prstGeom>
        <a:solidFill>
          <a:srgbClr val="EEF0FA"/>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rPr>
            <a:t>£5Bn NHS England - 2019 market terms*</a:t>
          </a:r>
          <a:endParaRPr lang="en-US" sz="1800" kern="1200" dirty="0">
            <a:solidFill>
              <a:schemeClr val="tx1"/>
            </a:solidFill>
          </a:endParaRPr>
        </a:p>
      </dsp:txBody>
      <dsp:txXfrm>
        <a:off x="79349" y="1332"/>
        <a:ext cx="2217522" cy="1330513"/>
      </dsp:txXfrm>
    </dsp:sp>
    <dsp:sp modelId="{8BA016BB-D2C7-4A68-B1FF-951CB4C3C14F}">
      <dsp:nvSpPr>
        <dsp:cNvPr id="0" name=""/>
        <dsp:cNvSpPr/>
      </dsp:nvSpPr>
      <dsp:spPr>
        <a:xfrm>
          <a:off x="2518624" y="1332"/>
          <a:ext cx="2217522" cy="1330513"/>
        </a:xfrm>
        <a:prstGeom prst="rect">
          <a:avLst/>
        </a:prstGeom>
        <a:solidFill>
          <a:srgbClr val="EEF0FA"/>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rPr>
            <a:t>VSC covers entire HLS or translational precision medicine lifecycle </a:t>
          </a:r>
          <a:endParaRPr lang="en-US" sz="1800" kern="1200" dirty="0">
            <a:solidFill>
              <a:schemeClr val="tx1"/>
            </a:solidFill>
          </a:endParaRPr>
        </a:p>
      </dsp:txBody>
      <dsp:txXfrm>
        <a:off x="2518624" y="1332"/>
        <a:ext cx="2217522" cy="1330513"/>
      </dsp:txXfrm>
    </dsp:sp>
    <dsp:sp modelId="{13335627-59B5-449F-BE89-1C55B537A7E8}">
      <dsp:nvSpPr>
        <dsp:cNvPr id="0" name=""/>
        <dsp:cNvSpPr/>
      </dsp:nvSpPr>
      <dsp:spPr>
        <a:xfrm>
          <a:off x="4957899" y="1332"/>
          <a:ext cx="2217522" cy="1330513"/>
        </a:xfrm>
        <a:prstGeom prst="rect">
          <a:avLst/>
        </a:prstGeom>
        <a:solidFill>
          <a:srgbClr val="EEF0FA"/>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rPr>
            <a:t>Is value distributed equitably (symmetrically) and how?</a:t>
          </a:r>
          <a:endParaRPr lang="en-US" sz="1800" kern="1200" dirty="0">
            <a:solidFill>
              <a:schemeClr val="tx1"/>
            </a:solidFill>
          </a:endParaRPr>
        </a:p>
      </dsp:txBody>
      <dsp:txXfrm>
        <a:off x="4957899" y="1332"/>
        <a:ext cx="2217522" cy="1330513"/>
      </dsp:txXfrm>
    </dsp:sp>
    <dsp:sp modelId="{E874C9F6-ADBC-4ABA-A3FE-7F5690F5ED90}">
      <dsp:nvSpPr>
        <dsp:cNvPr id="0" name=""/>
        <dsp:cNvSpPr/>
      </dsp:nvSpPr>
      <dsp:spPr>
        <a:xfrm>
          <a:off x="79349" y="1553598"/>
          <a:ext cx="2217522" cy="1330513"/>
        </a:xfrm>
        <a:prstGeom prst="rect">
          <a:avLst/>
        </a:prstGeom>
        <a:solidFill>
          <a:srgbClr val="EEF0FA"/>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In what ways is this important?</a:t>
          </a:r>
          <a:endParaRPr lang="en-US" sz="1800" kern="1200">
            <a:solidFill>
              <a:schemeClr val="tx1"/>
            </a:solidFill>
          </a:endParaRPr>
        </a:p>
      </dsp:txBody>
      <dsp:txXfrm>
        <a:off x="79349" y="1553598"/>
        <a:ext cx="2217522" cy="1330513"/>
      </dsp:txXfrm>
    </dsp:sp>
    <dsp:sp modelId="{7C14E2BF-D1E6-4546-AF0F-AE00DC62ECBA}">
      <dsp:nvSpPr>
        <dsp:cNvPr id="0" name=""/>
        <dsp:cNvSpPr/>
      </dsp:nvSpPr>
      <dsp:spPr>
        <a:xfrm>
          <a:off x="2518624" y="1553598"/>
          <a:ext cx="2217522" cy="1330513"/>
        </a:xfrm>
        <a:prstGeom prst="rect">
          <a:avLst/>
        </a:prstGeom>
        <a:solidFill>
          <a:srgbClr val="EEF0FA"/>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rPr>
            <a:t>Are there </a:t>
          </a:r>
          <a:r>
            <a:rPr lang="en-GB" sz="1800" i="0" kern="1200" dirty="0">
              <a:solidFill>
                <a:schemeClr val="tx1"/>
              </a:solidFill>
            </a:rPr>
            <a:t>Information Asymmetry</a:t>
          </a:r>
          <a:r>
            <a:rPr lang="en-GB" sz="1800" i="1" kern="1200" dirty="0">
              <a:solidFill>
                <a:schemeClr val="tx1"/>
              </a:solidFill>
            </a:rPr>
            <a:t> </a:t>
          </a:r>
          <a:r>
            <a:rPr lang="en-GB" sz="1800" kern="1200" dirty="0">
              <a:solidFill>
                <a:schemeClr val="tx1"/>
              </a:solidFill>
            </a:rPr>
            <a:t>nuances across the VSC? (bias, inclusion, etc.)</a:t>
          </a:r>
          <a:endParaRPr lang="en-US" sz="1800" kern="1200" dirty="0">
            <a:solidFill>
              <a:schemeClr val="tx1"/>
            </a:solidFill>
          </a:endParaRPr>
        </a:p>
      </dsp:txBody>
      <dsp:txXfrm>
        <a:off x="2518624" y="1553598"/>
        <a:ext cx="2217522" cy="1330513"/>
      </dsp:txXfrm>
    </dsp:sp>
    <dsp:sp modelId="{E0CF49A1-C4CB-4821-9291-80B1F5479627}">
      <dsp:nvSpPr>
        <dsp:cNvPr id="0" name=""/>
        <dsp:cNvSpPr/>
      </dsp:nvSpPr>
      <dsp:spPr>
        <a:xfrm>
          <a:off x="4957899" y="1553598"/>
          <a:ext cx="2217522" cy="1330513"/>
        </a:xfrm>
        <a:prstGeom prst="rect">
          <a:avLst/>
        </a:prstGeom>
        <a:solidFill>
          <a:srgbClr val="EEF0FA"/>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rPr>
            <a:t>How does everyone benefit from cancelling IA? </a:t>
          </a:r>
          <a:endParaRPr lang="en-US" sz="1800" kern="1200" dirty="0">
            <a:solidFill>
              <a:schemeClr val="tx1"/>
            </a:solidFill>
          </a:endParaRPr>
        </a:p>
      </dsp:txBody>
      <dsp:txXfrm>
        <a:off x="4957899" y="1553598"/>
        <a:ext cx="2217522" cy="1330513"/>
      </dsp:txXfrm>
    </dsp:sp>
    <dsp:sp modelId="{8E066BDA-5CD2-4289-9500-EA4ACC6E0B72}">
      <dsp:nvSpPr>
        <dsp:cNvPr id="0" name=""/>
        <dsp:cNvSpPr/>
      </dsp:nvSpPr>
      <dsp:spPr>
        <a:xfrm>
          <a:off x="79349" y="3105864"/>
          <a:ext cx="2217522" cy="1330513"/>
        </a:xfrm>
        <a:prstGeom prst="rect">
          <a:avLst/>
        </a:prstGeom>
        <a:solidFill>
          <a:srgbClr val="EEF0FA"/>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Is the VSC in HLS enabled and sustainable?</a:t>
          </a:r>
          <a:endParaRPr lang="en-US" sz="1800" kern="1200">
            <a:solidFill>
              <a:schemeClr val="tx1"/>
            </a:solidFill>
          </a:endParaRPr>
        </a:p>
      </dsp:txBody>
      <dsp:txXfrm>
        <a:off x="79349" y="3105864"/>
        <a:ext cx="2217522" cy="1330513"/>
      </dsp:txXfrm>
    </dsp:sp>
    <dsp:sp modelId="{AB549878-4698-4E45-84A7-E17A6D1D868B}">
      <dsp:nvSpPr>
        <dsp:cNvPr id="0" name=""/>
        <dsp:cNvSpPr/>
      </dsp:nvSpPr>
      <dsp:spPr>
        <a:xfrm>
          <a:off x="2518624" y="3105864"/>
          <a:ext cx="2217522" cy="1330513"/>
        </a:xfrm>
        <a:prstGeom prst="rect">
          <a:avLst/>
        </a:prstGeom>
        <a:solidFill>
          <a:srgbClr val="EEF0FA"/>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rPr>
            <a:t>Is innovation integral part of the current VSC (ecosystem)? </a:t>
          </a:r>
          <a:endParaRPr lang="en-US" sz="1800" kern="1200" dirty="0">
            <a:solidFill>
              <a:schemeClr val="tx1"/>
            </a:solidFill>
          </a:endParaRPr>
        </a:p>
      </dsp:txBody>
      <dsp:txXfrm>
        <a:off x="2518624" y="3105864"/>
        <a:ext cx="2217522" cy="1330513"/>
      </dsp:txXfrm>
    </dsp:sp>
    <dsp:sp modelId="{5A86976F-2486-42F9-A7B5-19DA7A618717}">
      <dsp:nvSpPr>
        <dsp:cNvPr id="0" name=""/>
        <dsp:cNvSpPr/>
      </dsp:nvSpPr>
      <dsp:spPr>
        <a:xfrm>
          <a:off x="4957899" y="3105864"/>
          <a:ext cx="2217522" cy="1330513"/>
        </a:xfrm>
        <a:prstGeom prst="rect">
          <a:avLst/>
        </a:prstGeom>
        <a:solidFill>
          <a:srgbClr val="EEF0FA"/>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rPr>
            <a:t>What is the role of Telehealth?</a:t>
          </a:r>
          <a:endParaRPr lang="en-US" sz="1800" kern="1200" dirty="0">
            <a:solidFill>
              <a:schemeClr val="tx1"/>
            </a:solidFill>
          </a:endParaRPr>
        </a:p>
      </dsp:txBody>
      <dsp:txXfrm>
        <a:off x="4957899" y="3105864"/>
        <a:ext cx="2217522" cy="133051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8E9E9-6EDD-4E6A-9D79-A4A02390C7DA}">
      <dsp:nvSpPr>
        <dsp:cNvPr id="0" name=""/>
        <dsp:cNvSpPr/>
      </dsp:nvSpPr>
      <dsp:spPr>
        <a:xfrm>
          <a:off x="2111950" y="0"/>
          <a:ext cx="2568052" cy="2123006"/>
        </a:xfrm>
        <a:prstGeom prst="triangle">
          <a:avLst/>
        </a:prstGeom>
        <a:solidFill>
          <a:schemeClr val="accent6">
            <a:alpha val="90000"/>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ts val="0"/>
            </a:spcAft>
            <a:buNone/>
          </a:pPr>
          <a:r>
            <a:rPr lang="en-GB" sz="2800" b="0" kern="1200" dirty="0">
              <a:latin typeface="Segoe UI Semibold" panose="020B0702040204020203" pitchFamily="34" charset="0"/>
              <a:cs typeface="Segoe UI Semibold" panose="020B0702040204020203" pitchFamily="34" charset="0"/>
            </a:rPr>
            <a:t>Value</a:t>
          </a:r>
          <a:endParaRPr lang="en-GB" sz="600" b="0" kern="1200" dirty="0">
            <a:latin typeface="Segoe UI Semibold" panose="020B0702040204020203" pitchFamily="34" charset="0"/>
            <a:cs typeface="Segoe UI Semibold" panose="020B0702040204020203" pitchFamily="34" charset="0"/>
          </a:endParaRPr>
        </a:p>
      </dsp:txBody>
      <dsp:txXfrm>
        <a:off x="2753963" y="1061503"/>
        <a:ext cx="1284026" cy="1061503"/>
      </dsp:txXfrm>
    </dsp:sp>
    <dsp:sp modelId="{97FE83A4-1415-44A4-91EA-4DC4C216DA36}">
      <dsp:nvSpPr>
        <dsp:cNvPr id="0" name=""/>
        <dsp:cNvSpPr/>
      </dsp:nvSpPr>
      <dsp:spPr>
        <a:xfrm>
          <a:off x="808191" y="2123006"/>
          <a:ext cx="2605544" cy="2123006"/>
        </a:xfrm>
        <a:prstGeom prst="triangle">
          <a:avLst/>
        </a:prstGeom>
        <a:solidFill>
          <a:schemeClr val="accent6">
            <a:alpha val="90000"/>
            <a:hueOff val="0"/>
            <a:satOff val="0"/>
            <a:lumOff val="0"/>
            <a:alphaOff val="-13333"/>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0" kern="1200" dirty="0">
              <a:latin typeface="Segoe UI Semibold" panose="020B0702040204020203" pitchFamily="34" charset="0"/>
              <a:cs typeface="Segoe UI Semibold" panose="020B0702040204020203" pitchFamily="34" charset="0"/>
            </a:rPr>
            <a:t>Trust</a:t>
          </a:r>
        </a:p>
      </dsp:txBody>
      <dsp:txXfrm>
        <a:off x="1459577" y="3184509"/>
        <a:ext cx="1302772" cy="1061503"/>
      </dsp:txXfrm>
    </dsp:sp>
    <dsp:sp modelId="{1CAAC9EC-B033-4323-AAED-17BF74A560B8}">
      <dsp:nvSpPr>
        <dsp:cNvPr id="0" name=""/>
        <dsp:cNvSpPr/>
      </dsp:nvSpPr>
      <dsp:spPr>
        <a:xfrm rot="10800000">
          <a:off x="2103182" y="2123006"/>
          <a:ext cx="2585588" cy="2123006"/>
        </a:xfrm>
        <a:prstGeom prst="triangle">
          <a:avLst/>
        </a:prstGeom>
        <a:solidFill>
          <a:srgbClr val="00B0F0">
            <a:alpha val="63333"/>
          </a:srgb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GB" sz="2000" b="0" kern="1200" dirty="0">
            <a:solidFill>
              <a:schemeClr val="tx1">
                <a:lumMod val="75000"/>
                <a:lumOff val="25000"/>
              </a:schemeClr>
            </a:solidFill>
            <a:latin typeface="Segoe UI Black" panose="020B0A02040204020203" pitchFamily="34" charset="0"/>
            <a:ea typeface="Segoe UI Black" panose="020B0A02040204020203" pitchFamily="34" charset="0"/>
            <a:cs typeface="Segoe UI Semibold" panose="020B0702040204020203" pitchFamily="34" charset="0"/>
          </a:endParaRPr>
        </a:p>
      </dsp:txBody>
      <dsp:txXfrm rot="10800000">
        <a:off x="2749579" y="2123006"/>
        <a:ext cx="1292794" cy="1061503"/>
      </dsp:txXfrm>
    </dsp:sp>
    <dsp:sp modelId="{C09FCC78-C8D4-4D61-B5B3-E1CD6F6C4521}">
      <dsp:nvSpPr>
        <dsp:cNvPr id="0" name=""/>
        <dsp:cNvSpPr/>
      </dsp:nvSpPr>
      <dsp:spPr>
        <a:xfrm>
          <a:off x="3383769" y="2109865"/>
          <a:ext cx="2594398" cy="2123006"/>
        </a:xfrm>
        <a:prstGeom prst="triangle">
          <a:avLst/>
        </a:prstGeom>
        <a:solidFill>
          <a:schemeClr val="accent6">
            <a:alpha val="90000"/>
            <a:hueOff val="0"/>
            <a:satOff val="0"/>
            <a:lumOff val="0"/>
            <a:alphaOff val="-4000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0" kern="1200">
              <a:latin typeface="Segoe UI Semibold" panose="020B0702040204020203" pitchFamily="34" charset="0"/>
              <a:cs typeface="Segoe UI Semibold" panose="020B0702040204020203" pitchFamily="34" charset="0"/>
            </a:rPr>
            <a:t>Equity</a:t>
          </a:r>
          <a:endParaRPr lang="en-GB" sz="2800" b="0" kern="1200" dirty="0">
            <a:latin typeface="Segoe UI Semibold" panose="020B0702040204020203" pitchFamily="34" charset="0"/>
            <a:cs typeface="Segoe UI Semibold" panose="020B0702040204020203" pitchFamily="34" charset="0"/>
          </a:endParaRPr>
        </a:p>
      </dsp:txBody>
      <dsp:txXfrm>
        <a:off x="4032369" y="3171368"/>
        <a:ext cx="1297199" cy="106150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9F479-9F10-40FC-9F20-D7C36B233FBC}">
      <dsp:nvSpPr>
        <dsp:cNvPr id="0" name=""/>
        <dsp:cNvSpPr/>
      </dsp:nvSpPr>
      <dsp:spPr>
        <a:xfrm>
          <a:off x="4674610" y="11717"/>
          <a:ext cx="1826962" cy="1250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80000"/>
            </a:lnSpc>
            <a:spcBef>
              <a:spcPct val="0"/>
            </a:spcBef>
            <a:spcAft>
              <a:spcPts val="0"/>
            </a:spcAft>
            <a:buNone/>
          </a:pPr>
          <a:r>
            <a:rPr lang="en-GB" sz="2100" kern="1200" dirty="0">
              <a:latin typeface="Segoe UI" panose="020B0502040204020203" pitchFamily="34" charset="0"/>
              <a:cs typeface="Segoe UI" panose="020B0502040204020203" pitchFamily="34" charset="0"/>
            </a:rPr>
            <a:t>recycle data </a:t>
          </a:r>
          <a:endParaRPr lang="en-GB" sz="2000" kern="1200" dirty="0">
            <a:latin typeface="Segoe UI" panose="020B0502040204020203" pitchFamily="34" charset="0"/>
            <a:cs typeface="Segoe UI" panose="020B0502040204020203" pitchFamily="34" charset="0"/>
          </a:endParaRPr>
        </a:p>
      </dsp:txBody>
      <dsp:txXfrm>
        <a:off x="4674610" y="11717"/>
        <a:ext cx="1826962" cy="1250427"/>
      </dsp:txXfrm>
    </dsp:sp>
    <dsp:sp modelId="{B211ECA4-188E-414B-BF00-F57BBA82AEBC}">
      <dsp:nvSpPr>
        <dsp:cNvPr id="0" name=""/>
        <dsp:cNvSpPr/>
      </dsp:nvSpPr>
      <dsp:spPr>
        <a:xfrm>
          <a:off x="1135155" y="-1348"/>
          <a:ext cx="6113349" cy="6113349"/>
        </a:xfrm>
        <a:prstGeom prst="circularArrow">
          <a:avLst>
            <a:gd name="adj1" fmla="val 3989"/>
            <a:gd name="adj2" fmla="val 250199"/>
            <a:gd name="adj3" fmla="val 20573549"/>
            <a:gd name="adj4" fmla="val 19202920"/>
            <a:gd name="adj5" fmla="val 4653"/>
          </a:avLst>
        </a:prstGeom>
        <a:solidFill>
          <a:schemeClr val="accent3">
            <a:shade val="8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836C1F6E-D57C-4EBF-91CA-4A2FCB5A55D7}">
      <dsp:nvSpPr>
        <dsp:cNvPr id="0" name=""/>
        <dsp:cNvSpPr/>
      </dsp:nvSpPr>
      <dsp:spPr>
        <a:xfrm>
          <a:off x="6091190" y="2430112"/>
          <a:ext cx="1786323" cy="1250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latin typeface="Segoe UI" panose="020B0502040204020203" pitchFamily="34" charset="0"/>
              <a:cs typeface="Segoe UI" panose="020B0502040204020203" pitchFamily="34" charset="0"/>
            </a:rPr>
            <a:t>green health policies</a:t>
          </a:r>
          <a:endParaRPr lang="en-GB" sz="2000" kern="1200" dirty="0">
            <a:latin typeface="Segoe UI" panose="020B0502040204020203" pitchFamily="34" charset="0"/>
            <a:cs typeface="Segoe UI" panose="020B0502040204020203" pitchFamily="34" charset="0"/>
          </a:endParaRPr>
        </a:p>
      </dsp:txBody>
      <dsp:txXfrm>
        <a:off x="6091190" y="2430112"/>
        <a:ext cx="1786323" cy="1250427"/>
      </dsp:txXfrm>
    </dsp:sp>
    <dsp:sp modelId="{D48F2C22-6C5C-42F8-ACB7-E6AC66278A3B}">
      <dsp:nvSpPr>
        <dsp:cNvPr id="0" name=""/>
        <dsp:cNvSpPr/>
      </dsp:nvSpPr>
      <dsp:spPr>
        <a:xfrm>
          <a:off x="1135155" y="-1348"/>
          <a:ext cx="6113349" cy="6113349"/>
        </a:xfrm>
        <a:prstGeom prst="circularArrow">
          <a:avLst>
            <a:gd name="adj1" fmla="val 3989"/>
            <a:gd name="adj2" fmla="val 250199"/>
            <a:gd name="adj3" fmla="val 2146881"/>
            <a:gd name="adj4" fmla="val 776252"/>
            <a:gd name="adj5" fmla="val 4653"/>
          </a:avLst>
        </a:prstGeom>
        <a:solidFill>
          <a:schemeClr val="accent3">
            <a:shade val="80000"/>
            <a:hueOff val="62198"/>
            <a:satOff val="2309"/>
            <a:lumOff val="4574"/>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7A5210B4-6BA7-4464-9DAC-6675F0A69761}">
      <dsp:nvSpPr>
        <dsp:cNvPr id="0" name=""/>
        <dsp:cNvSpPr/>
      </dsp:nvSpPr>
      <dsp:spPr>
        <a:xfrm>
          <a:off x="4726452" y="4848507"/>
          <a:ext cx="1723277" cy="1250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latin typeface="Segoe UI" panose="020B0502040204020203" pitchFamily="34" charset="0"/>
              <a:cs typeface="Segoe UI" panose="020B0502040204020203" pitchFamily="34" charset="0"/>
            </a:rPr>
            <a:t>restore healthcare environment</a:t>
          </a:r>
          <a:endParaRPr lang="en-GB" sz="2000" kern="1200" dirty="0">
            <a:latin typeface="Segoe UI" panose="020B0502040204020203" pitchFamily="34" charset="0"/>
            <a:cs typeface="Segoe UI" panose="020B0502040204020203" pitchFamily="34" charset="0"/>
          </a:endParaRPr>
        </a:p>
      </dsp:txBody>
      <dsp:txXfrm>
        <a:off x="4726452" y="4848507"/>
        <a:ext cx="1723277" cy="1250427"/>
      </dsp:txXfrm>
    </dsp:sp>
    <dsp:sp modelId="{ABB66C5F-23F1-4E9E-A735-7C334FED3616}">
      <dsp:nvSpPr>
        <dsp:cNvPr id="0" name=""/>
        <dsp:cNvSpPr/>
      </dsp:nvSpPr>
      <dsp:spPr>
        <a:xfrm>
          <a:off x="1135155" y="-1348"/>
          <a:ext cx="6113349" cy="6113349"/>
        </a:xfrm>
        <a:prstGeom prst="circularArrow">
          <a:avLst>
            <a:gd name="adj1" fmla="val 3989"/>
            <a:gd name="adj2" fmla="val 250199"/>
            <a:gd name="adj3" fmla="val 5584944"/>
            <a:gd name="adj4" fmla="val 4737762"/>
            <a:gd name="adj5" fmla="val 4653"/>
          </a:avLst>
        </a:prstGeom>
        <a:solidFill>
          <a:schemeClr val="accent3">
            <a:shade val="80000"/>
            <a:hueOff val="124397"/>
            <a:satOff val="4618"/>
            <a:lumOff val="9149"/>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8620E1A4-0D81-4EC0-A361-22FF5035FC0C}">
      <dsp:nvSpPr>
        <dsp:cNvPr id="0" name=""/>
        <dsp:cNvSpPr/>
      </dsp:nvSpPr>
      <dsp:spPr>
        <a:xfrm>
          <a:off x="1751837" y="4848507"/>
          <a:ext cx="2087464" cy="1250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latin typeface="Segoe UI" panose="020B0502040204020203" pitchFamily="34" charset="0"/>
              <a:cs typeface="Segoe UI" panose="020B0502040204020203" pitchFamily="34" charset="0"/>
            </a:rPr>
            <a:t>restore innovation ecosystem</a:t>
          </a:r>
          <a:endParaRPr lang="en-GB" sz="2000" kern="1200" dirty="0">
            <a:latin typeface="Segoe UI" panose="020B0502040204020203" pitchFamily="34" charset="0"/>
            <a:cs typeface="Segoe UI" panose="020B0502040204020203" pitchFamily="34" charset="0"/>
          </a:endParaRPr>
        </a:p>
      </dsp:txBody>
      <dsp:txXfrm>
        <a:off x="1751837" y="4848507"/>
        <a:ext cx="2087464" cy="1250427"/>
      </dsp:txXfrm>
    </dsp:sp>
    <dsp:sp modelId="{E90306D2-CF1F-4B50-AE0D-DAE600E0C1C4}">
      <dsp:nvSpPr>
        <dsp:cNvPr id="0" name=""/>
        <dsp:cNvSpPr/>
      </dsp:nvSpPr>
      <dsp:spPr>
        <a:xfrm>
          <a:off x="1135155" y="-1348"/>
          <a:ext cx="6113349" cy="6113349"/>
        </a:xfrm>
        <a:prstGeom prst="circularArrow">
          <a:avLst>
            <a:gd name="adj1" fmla="val 3989"/>
            <a:gd name="adj2" fmla="val 250199"/>
            <a:gd name="adj3" fmla="val 9773549"/>
            <a:gd name="adj4" fmla="val 8402920"/>
            <a:gd name="adj5" fmla="val 4653"/>
          </a:avLst>
        </a:prstGeom>
        <a:solidFill>
          <a:schemeClr val="accent3">
            <a:shade val="80000"/>
            <a:hueOff val="186595"/>
            <a:satOff val="6926"/>
            <a:lumOff val="13723"/>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90BF1779-E37F-4BB2-9F6F-78B5E5D80E9B}">
      <dsp:nvSpPr>
        <dsp:cNvPr id="0" name=""/>
        <dsp:cNvSpPr/>
      </dsp:nvSpPr>
      <dsp:spPr>
        <a:xfrm>
          <a:off x="774094" y="2430112"/>
          <a:ext cx="1250427" cy="1250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latin typeface="Segoe UI" panose="020B0502040204020203" pitchFamily="34" charset="0"/>
              <a:cs typeface="Segoe UI" panose="020B0502040204020203" pitchFamily="34" charset="0"/>
            </a:rPr>
            <a:t>adopt 3S policies for value</a:t>
          </a:r>
          <a:endParaRPr lang="en-GB" sz="2000" kern="1200" dirty="0">
            <a:latin typeface="Segoe UI" panose="020B0502040204020203" pitchFamily="34" charset="0"/>
            <a:cs typeface="Segoe UI" panose="020B0502040204020203" pitchFamily="34" charset="0"/>
          </a:endParaRPr>
        </a:p>
      </dsp:txBody>
      <dsp:txXfrm>
        <a:off x="774094" y="2430112"/>
        <a:ext cx="1250427" cy="1250427"/>
      </dsp:txXfrm>
    </dsp:sp>
    <dsp:sp modelId="{480B852A-93B1-45FC-BCED-AFF2A0CF2DC1}">
      <dsp:nvSpPr>
        <dsp:cNvPr id="0" name=""/>
        <dsp:cNvSpPr/>
      </dsp:nvSpPr>
      <dsp:spPr>
        <a:xfrm>
          <a:off x="1135155" y="-1348"/>
          <a:ext cx="6113349" cy="6113349"/>
        </a:xfrm>
        <a:prstGeom prst="circularArrow">
          <a:avLst>
            <a:gd name="adj1" fmla="val 3989"/>
            <a:gd name="adj2" fmla="val 250199"/>
            <a:gd name="adj3" fmla="val 12946881"/>
            <a:gd name="adj4" fmla="val 11576252"/>
            <a:gd name="adj5" fmla="val 4653"/>
          </a:avLst>
        </a:prstGeom>
        <a:solidFill>
          <a:schemeClr val="accent3">
            <a:shade val="80000"/>
            <a:hueOff val="248793"/>
            <a:satOff val="9235"/>
            <a:lumOff val="18298"/>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6CEB4260-1A3D-429F-A2F7-17422CCB363D}">
      <dsp:nvSpPr>
        <dsp:cNvPr id="0" name=""/>
        <dsp:cNvSpPr/>
      </dsp:nvSpPr>
      <dsp:spPr>
        <a:xfrm>
          <a:off x="2022123" y="11717"/>
          <a:ext cx="1546891" cy="1250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0" kern="1200" dirty="0">
              <a:latin typeface="Segoe UI" panose="020B0502040204020203" pitchFamily="34" charset="0"/>
              <a:cs typeface="Segoe UI" panose="020B0502040204020203" pitchFamily="34" charset="0"/>
            </a:rPr>
            <a:t>design for equity inclusion impact</a:t>
          </a:r>
        </a:p>
      </dsp:txBody>
      <dsp:txXfrm>
        <a:off x="2022123" y="11717"/>
        <a:ext cx="1546891" cy="1250427"/>
      </dsp:txXfrm>
    </dsp:sp>
    <dsp:sp modelId="{6042CB19-CFA0-436B-A12F-D3D042C31F83}">
      <dsp:nvSpPr>
        <dsp:cNvPr id="0" name=""/>
        <dsp:cNvSpPr/>
      </dsp:nvSpPr>
      <dsp:spPr>
        <a:xfrm>
          <a:off x="1135155" y="-1348"/>
          <a:ext cx="6113349" cy="6113349"/>
        </a:xfrm>
        <a:prstGeom prst="circularArrow">
          <a:avLst>
            <a:gd name="adj1" fmla="val 3989"/>
            <a:gd name="adj2" fmla="val 250199"/>
            <a:gd name="adj3" fmla="val 16547130"/>
            <a:gd name="adj4" fmla="val 15426778"/>
            <a:gd name="adj5" fmla="val 4653"/>
          </a:avLst>
        </a:prstGeom>
        <a:solidFill>
          <a:schemeClr val="accent3">
            <a:shade val="80000"/>
            <a:hueOff val="310992"/>
            <a:satOff val="11544"/>
            <a:lumOff val="22872"/>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9F479-9F10-40FC-9F20-D7C36B233FBC}">
      <dsp:nvSpPr>
        <dsp:cNvPr id="0" name=""/>
        <dsp:cNvSpPr/>
      </dsp:nvSpPr>
      <dsp:spPr>
        <a:xfrm>
          <a:off x="2832711" y="29843"/>
          <a:ext cx="1334908" cy="1025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bg2">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Integrated T</a:t>
          </a:r>
          <a:r>
            <a:rPr lang="en-GB" sz="1900" b="1" kern="1200" dirty="0">
              <a:solidFill>
                <a:schemeClr val="bg2">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elehealth Services</a:t>
          </a:r>
        </a:p>
      </dsp:txBody>
      <dsp:txXfrm>
        <a:off x="2832711" y="29843"/>
        <a:ext cx="1334908" cy="1025165"/>
      </dsp:txXfrm>
    </dsp:sp>
    <dsp:sp modelId="{B211ECA4-188E-414B-BF00-F57BBA82AEBC}">
      <dsp:nvSpPr>
        <dsp:cNvPr id="0" name=""/>
        <dsp:cNvSpPr/>
      </dsp:nvSpPr>
      <dsp:spPr>
        <a:xfrm>
          <a:off x="574948" y="56"/>
          <a:ext cx="3844994" cy="3844994"/>
        </a:xfrm>
        <a:prstGeom prst="circularArrow">
          <a:avLst>
            <a:gd name="adj1" fmla="val 5199"/>
            <a:gd name="adj2" fmla="val 335840"/>
            <a:gd name="adj3" fmla="val 21293540"/>
            <a:gd name="adj4" fmla="val 19765978"/>
            <a:gd name="adj5" fmla="val 6066"/>
          </a:avLst>
        </a:prstGeom>
        <a:solidFill>
          <a:schemeClr val="accent5">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8DF1882A-6E7C-4288-877C-CF496E8EFE8D}">
      <dsp:nvSpPr>
        <dsp:cNvPr id="0" name=""/>
        <dsp:cNvSpPr/>
      </dsp:nvSpPr>
      <dsp:spPr>
        <a:xfrm>
          <a:off x="3405623" y="1937132"/>
          <a:ext cx="1428516" cy="1025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bg2">
                  <a:lumMod val="75000"/>
                </a:schemeClr>
              </a:solidFill>
              <a:latin typeface="Segoe UI Semibold" panose="020B0702040204020203" pitchFamily="34" charset="0"/>
              <a:cs typeface="Segoe UI Semibold" panose="020B0702040204020203" pitchFamily="34" charset="0"/>
            </a:rPr>
            <a:t>Digital Acceleration Platforms</a:t>
          </a:r>
        </a:p>
      </dsp:txBody>
      <dsp:txXfrm>
        <a:off x="3405623" y="1937132"/>
        <a:ext cx="1428516" cy="1025165"/>
      </dsp:txXfrm>
    </dsp:sp>
    <dsp:sp modelId="{80F83028-C2DA-48E1-9B47-857D212151D8}">
      <dsp:nvSpPr>
        <dsp:cNvPr id="0" name=""/>
        <dsp:cNvSpPr/>
      </dsp:nvSpPr>
      <dsp:spPr>
        <a:xfrm>
          <a:off x="574948" y="56"/>
          <a:ext cx="3844994" cy="3844994"/>
        </a:xfrm>
        <a:prstGeom prst="circularArrow">
          <a:avLst>
            <a:gd name="adj1" fmla="val 5199"/>
            <a:gd name="adj2" fmla="val 335840"/>
            <a:gd name="adj3" fmla="val 4015007"/>
            <a:gd name="adj4" fmla="val 2253149"/>
            <a:gd name="adj5" fmla="val 6066"/>
          </a:avLst>
        </a:prstGeom>
        <a:solidFill>
          <a:schemeClr val="accent5">
            <a:hueOff val="-257806"/>
            <a:satOff val="-3004"/>
            <a:lumOff val="-54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208B4C09-F490-4FD6-8F7A-33E8737E3EDE}">
      <dsp:nvSpPr>
        <dsp:cNvPr id="0" name=""/>
        <dsp:cNvSpPr/>
      </dsp:nvSpPr>
      <dsp:spPr>
        <a:xfrm>
          <a:off x="1984862" y="3115901"/>
          <a:ext cx="1025165" cy="1025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bg2">
                  <a:lumMod val="75000"/>
                </a:schemeClr>
              </a:solidFill>
              <a:latin typeface="Segoe UI Semibold" panose="020B0702040204020203" pitchFamily="34" charset="0"/>
              <a:cs typeface="Segoe UI Semibold" panose="020B0702040204020203" pitchFamily="34" charset="0"/>
            </a:rPr>
            <a:t>3S action</a:t>
          </a:r>
        </a:p>
      </dsp:txBody>
      <dsp:txXfrm>
        <a:off x="1984862" y="3115901"/>
        <a:ext cx="1025165" cy="1025165"/>
      </dsp:txXfrm>
    </dsp:sp>
    <dsp:sp modelId="{9088FD8D-49C6-4DB6-BCC4-059132F8D140}">
      <dsp:nvSpPr>
        <dsp:cNvPr id="0" name=""/>
        <dsp:cNvSpPr/>
      </dsp:nvSpPr>
      <dsp:spPr>
        <a:xfrm>
          <a:off x="574948" y="56"/>
          <a:ext cx="3844994" cy="3844994"/>
        </a:xfrm>
        <a:prstGeom prst="circularArrow">
          <a:avLst>
            <a:gd name="adj1" fmla="val 5199"/>
            <a:gd name="adj2" fmla="val 335840"/>
            <a:gd name="adj3" fmla="val 8211011"/>
            <a:gd name="adj4" fmla="val 6449153"/>
            <a:gd name="adj5" fmla="val 6066"/>
          </a:avLst>
        </a:prstGeom>
        <a:solidFill>
          <a:schemeClr val="accent5">
            <a:hueOff val="-515611"/>
            <a:satOff val="-6008"/>
            <a:lumOff val="-1079"/>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552DE7EC-D7E1-4BD1-83DE-BBEB350EB7E3}">
      <dsp:nvSpPr>
        <dsp:cNvPr id="0" name=""/>
        <dsp:cNvSpPr/>
      </dsp:nvSpPr>
      <dsp:spPr>
        <a:xfrm>
          <a:off x="255649" y="1937132"/>
          <a:ext cx="1238717" cy="1025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bg2">
                  <a:lumMod val="75000"/>
                </a:schemeClr>
              </a:solidFill>
              <a:latin typeface="Segoe UI Semibold" panose="020B0702040204020203" pitchFamily="34" charset="0"/>
              <a:cs typeface="Segoe UI Semibold" panose="020B0702040204020203" pitchFamily="34" charset="0"/>
            </a:rPr>
            <a:t>Impact Investing</a:t>
          </a:r>
        </a:p>
      </dsp:txBody>
      <dsp:txXfrm>
        <a:off x="255649" y="1937132"/>
        <a:ext cx="1238717" cy="1025165"/>
      </dsp:txXfrm>
    </dsp:sp>
    <dsp:sp modelId="{2E2D0E2B-B2AD-41CA-B4FE-01E5EEDE4196}">
      <dsp:nvSpPr>
        <dsp:cNvPr id="0" name=""/>
        <dsp:cNvSpPr/>
      </dsp:nvSpPr>
      <dsp:spPr>
        <a:xfrm>
          <a:off x="574948" y="56"/>
          <a:ext cx="3844994" cy="3844994"/>
        </a:xfrm>
        <a:prstGeom prst="circularArrow">
          <a:avLst>
            <a:gd name="adj1" fmla="val 5199"/>
            <a:gd name="adj2" fmla="val 335840"/>
            <a:gd name="adj3" fmla="val 12298182"/>
            <a:gd name="adj4" fmla="val 10770620"/>
            <a:gd name="adj5" fmla="val 6066"/>
          </a:avLst>
        </a:prstGeom>
        <a:solidFill>
          <a:schemeClr val="accent5">
            <a:hueOff val="-773417"/>
            <a:satOff val="-9013"/>
            <a:lumOff val="-1619"/>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418F741D-8644-4D48-8726-21AD901F6DB4}">
      <dsp:nvSpPr>
        <dsp:cNvPr id="0" name=""/>
        <dsp:cNvSpPr/>
      </dsp:nvSpPr>
      <dsp:spPr>
        <a:xfrm>
          <a:off x="982141" y="29843"/>
          <a:ext cx="1025165" cy="1025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bg2">
                  <a:lumMod val="75000"/>
                </a:schemeClr>
              </a:solidFill>
              <a:latin typeface="Segoe UI Black" panose="020B0A02040204020203" pitchFamily="34" charset="0"/>
              <a:ea typeface="Segoe UI Black" panose="020B0A02040204020203" pitchFamily="34" charset="0"/>
              <a:cs typeface="Segoe UI Semibold" panose="020B0702040204020203" pitchFamily="34" charset="0"/>
            </a:rPr>
            <a:t>Systems Capital</a:t>
          </a:r>
        </a:p>
      </dsp:txBody>
      <dsp:txXfrm>
        <a:off x="982141" y="29843"/>
        <a:ext cx="1025165" cy="1025165"/>
      </dsp:txXfrm>
    </dsp:sp>
    <dsp:sp modelId="{6681DDA8-6395-4D84-84B4-755203F07562}">
      <dsp:nvSpPr>
        <dsp:cNvPr id="0" name=""/>
        <dsp:cNvSpPr/>
      </dsp:nvSpPr>
      <dsp:spPr>
        <a:xfrm>
          <a:off x="574948" y="56"/>
          <a:ext cx="3844994" cy="3844994"/>
        </a:xfrm>
        <a:prstGeom prst="circularArrow">
          <a:avLst>
            <a:gd name="adj1" fmla="val 5199"/>
            <a:gd name="adj2" fmla="val 335840"/>
            <a:gd name="adj3" fmla="val 16544207"/>
            <a:gd name="adj4" fmla="val 15198166"/>
            <a:gd name="adj5" fmla="val 6066"/>
          </a:avLst>
        </a:prstGeom>
        <a:solidFill>
          <a:schemeClr val="accent5">
            <a:hueOff val="-1031223"/>
            <a:satOff val="-12017"/>
            <a:lumOff val="-2158"/>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613FCB-BE62-4450-9477-A40CE8AC47C0}">
      <dsp:nvSpPr>
        <dsp:cNvPr id="0" name=""/>
        <dsp:cNvSpPr/>
      </dsp:nvSpPr>
      <dsp:spPr>
        <a:xfrm>
          <a:off x="1106" y="203769"/>
          <a:ext cx="1348627" cy="539450"/>
        </a:xfrm>
        <a:prstGeom prst="chevron">
          <a:avLst/>
        </a:prstGeom>
        <a:solidFill>
          <a:schemeClr val="accent6">
            <a:alpha val="9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Segoe UI Black" panose="020B0A02040204020203" pitchFamily="34" charset="0"/>
              <a:ea typeface="Segoe UI Black" panose="020B0A02040204020203" pitchFamily="34" charset="0"/>
            </a:rPr>
            <a:t>Value</a:t>
          </a:r>
        </a:p>
      </dsp:txBody>
      <dsp:txXfrm>
        <a:off x="270831" y="203769"/>
        <a:ext cx="809177" cy="539450"/>
      </dsp:txXfrm>
    </dsp:sp>
    <dsp:sp modelId="{3514F03D-E874-41D0-BC95-0DEC57DC79B5}">
      <dsp:nvSpPr>
        <dsp:cNvPr id="0" name=""/>
        <dsp:cNvSpPr/>
      </dsp:nvSpPr>
      <dsp:spPr>
        <a:xfrm>
          <a:off x="1214871" y="203769"/>
          <a:ext cx="1348627" cy="539450"/>
        </a:xfrm>
        <a:prstGeom prst="chevron">
          <a:avLst/>
        </a:prstGeom>
        <a:solidFill>
          <a:schemeClr val="accent6">
            <a:alpha val="90000"/>
            <a:hueOff val="0"/>
            <a:satOff val="0"/>
            <a:lumOff val="0"/>
            <a:alphaOff val="-2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Segoe UI Black" panose="020B0A02040204020203" pitchFamily="34" charset="0"/>
              <a:ea typeface="Segoe UI Black" panose="020B0A02040204020203" pitchFamily="34" charset="0"/>
            </a:rPr>
            <a:t>Equity</a:t>
          </a:r>
        </a:p>
      </dsp:txBody>
      <dsp:txXfrm>
        <a:off x="1484596" y="203769"/>
        <a:ext cx="809177" cy="539450"/>
      </dsp:txXfrm>
    </dsp:sp>
    <dsp:sp modelId="{560790C0-B0A6-4615-9012-B28608C57753}">
      <dsp:nvSpPr>
        <dsp:cNvPr id="0" name=""/>
        <dsp:cNvSpPr/>
      </dsp:nvSpPr>
      <dsp:spPr>
        <a:xfrm>
          <a:off x="2428635" y="203769"/>
          <a:ext cx="1348627" cy="539450"/>
        </a:xfrm>
        <a:prstGeom prst="chevron">
          <a:avLst/>
        </a:prstGeom>
        <a:solidFill>
          <a:schemeClr val="accent6">
            <a:alpha val="90000"/>
            <a:hueOff val="0"/>
            <a:satOff val="0"/>
            <a:lumOff val="0"/>
            <a:alpha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a:latin typeface="Segoe UI Black" panose="020B0A02040204020203" pitchFamily="34" charset="0"/>
              <a:ea typeface="Segoe UI Black" panose="020B0A02040204020203" pitchFamily="34" charset="0"/>
            </a:rPr>
            <a:t>Utility</a:t>
          </a:r>
          <a:endParaRPr lang="en-GB" sz="1800" kern="1200" dirty="0">
            <a:latin typeface="Segoe UI Black" panose="020B0A02040204020203" pitchFamily="34" charset="0"/>
            <a:ea typeface="Segoe UI Black" panose="020B0A02040204020203" pitchFamily="34" charset="0"/>
          </a:endParaRPr>
        </a:p>
      </dsp:txBody>
      <dsp:txXfrm>
        <a:off x="2698360" y="203769"/>
        <a:ext cx="809177" cy="5394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D7155-47A2-4D4F-9A71-13F5D90DA58B}">
      <dsp:nvSpPr>
        <dsp:cNvPr id="0" name=""/>
        <dsp:cNvSpPr/>
      </dsp:nvSpPr>
      <dsp:spPr>
        <a:xfrm>
          <a:off x="594984" y="1522552"/>
          <a:ext cx="887557" cy="8875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FC0E65-0545-4548-AEB3-346173D475EF}">
      <dsp:nvSpPr>
        <dsp:cNvPr id="0" name=""/>
        <dsp:cNvSpPr/>
      </dsp:nvSpPr>
      <dsp:spPr>
        <a:xfrm>
          <a:off x="52587" y="2624581"/>
          <a:ext cx="1972350" cy="1112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kern="1200" dirty="0">
              <a:solidFill>
                <a:schemeClr val="accent1">
                  <a:lumMod val="65000"/>
                  <a:lumOff val="35000"/>
                </a:schemeClr>
              </a:solidFill>
              <a:latin typeface="Segoe UI Black" panose="020B0A02040204020203" pitchFamily="34" charset="0"/>
              <a:ea typeface="Segoe UI Black" panose="020B0A02040204020203" pitchFamily="34" charset="0"/>
            </a:rPr>
            <a:t>Disease</a:t>
          </a:r>
          <a:r>
            <a:rPr lang="en-GB" sz="1800" kern="1200" dirty="0">
              <a:solidFill>
                <a:schemeClr val="accent1">
                  <a:lumMod val="65000"/>
                  <a:lumOff val="35000"/>
                </a:schemeClr>
              </a:solidFill>
            </a:rPr>
            <a:t> </a:t>
          </a:r>
          <a:r>
            <a:rPr lang="en-GB" sz="1800" kern="1200" dirty="0">
              <a:solidFill>
                <a:schemeClr val="accent1">
                  <a:lumMod val="65000"/>
                  <a:lumOff val="35000"/>
                </a:schemeClr>
              </a:solidFill>
              <a:latin typeface="Segoe UI Black" panose="020B0A02040204020203" pitchFamily="34" charset="0"/>
              <a:ea typeface="Segoe UI Black" panose="020B0A02040204020203" pitchFamily="34" charset="0"/>
            </a:rPr>
            <a:t>endotype</a:t>
          </a:r>
          <a:r>
            <a:rPr lang="en-GB" sz="1800" kern="1200" dirty="0">
              <a:solidFill>
                <a:schemeClr val="accent1">
                  <a:lumMod val="65000"/>
                  <a:lumOff val="35000"/>
                </a:schemeClr>
              </a:solidFill>
            </a:rPr>
            <a:t> data increasingly exist in abundance, with potential for more AI</a:t>
          </a:r>
          <a:endParaRPr lang="en-US" sz="1800" kern="1200" dirty="0">
            <a:solidFill>
              <a:schemeClr val="accent1">
                <a:lumMod val="65000"/>
                <a:lumOff val="35000"/>
              </a:schemeClr>
            </a:solidFill>
          </a:endParaRPr>
        </a:p>
      </dsp:txBody>
      <dsp:txXfrm>
        <a:off x="52587" y="2624581"/>
        <a:ext cx="1972350" cy="1112178"/>
      </dsp:txXfrm>
    </dsp:sp>
    <dsp:sp modelId="{48782E98-72A8-4F81-B7F6-7B69CE025542}">
      <dsp:nvSpPr>
        <dsp:cNvPr id="0" name=""/>
        <dsp:cNvSpPr/>
      </dsp:nvSpPr>
      <dsp:spPr>
        <a:xfrm>
          <a:off x="2825843" y="1522552"/>
          <a:ext cx="887557" cy="8875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A818CC-2002-447C-8505-426321EA5603}">
      <dsp:nvSpPr>
        <dsp:cNvPr id="0" name=""/>
        <dsp:cNvSpPr/>
      </dsp:nvSpPr>
      <dsp:spPr>
        <a:xfrm>
          <a:off x="2283315" y="2624581"/>
          <a:ext cx="1972350" cy="1112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kern="1200" dirty="0">
              <a:solidFill>
                <a:schemeClr val="accent1">
                  <a:lumMod val="65000"/>
                  <a:lumOff val="35000"/>
                </a:schemeClr>
              </a:solidFill>
              <a:latin typeface="Segoe UI Black" panose="020B0A02040204020203" pitchFamily="34" charset="0"/>
              <a:ea typeface="Segoe UI Black" panose="020B0A02040204020203" pitchFamily="34" charset="0"/>
            </a:rPr>
            <a:t>Interpretations</a:t>
          </a:r>
          <a:r>
            <a:rPr lang="en-GB" sz="1800" kern="1200" dirty="0">
              <a:solidFill>
                <a:schemeClr val="accent1">
                  <a:lumMod val="65000"/>
                  <a:lumOff val="35000"/>
                </a:schemeClr>
              </a:solidFill>
            </a:rPr>
            <a:t> vary without means to standardise</a:t>
          </a:r>
          <a:endParaRPr lang="en-US" sz="1800" kern="1200" dirty="0">
            <a:solidFill>
              <a:schemeClr val="accent1">
                <a:lumMod val="65000"/>
                <a:lumOff val="35000"/>
              </a:schemeClr>
            </a:solidFill>
          </a:endParaRPr>
        </a:p>
      </dsp:txBody>
      <dsp:txXfrm>
        <a:off x="2283315" y="2624581"/>
        <a:ext cx="1972350" cy="1112178"/>
      </dsp:txXfrm>
    </dsp:sp>
    <dsp:sp modelId="{B91B91C9-965F-4675-9DF6-BC6473B56240}">
      <dsp:nvSpPr>
        <dsp:cNvPr id="0" name=""/>
        <dsp:cNvSpPr/>
      </dsp:nvSpPr>
      <dsp:spPr>
        <a:xfrm>
          <a:off x="5427328" y="1522552"/>
          <a:ext cx="887557" cy="8875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262DE0-3FFA-4F91-BEE6-06475DE6F981}">
      <dsp:nvSpPr>
        <dsp:cNvPr id="0" name=""/>
        <dsp:cNvSpPr/>
      </dsp:nvSpPr>
      <dsp:spPr>
        <a:xfrm>
          <a:off x="4583529" y="2624581"/>
          <a:ext cx="2575001" cy="1112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kern="1200" dirty="0">
              <a:solidFill>
                <a:schemeClr val="accent1">
                  <a:lumMod val="65000"/>
                  <a:lumOff val="35000"/>
                </a:schemeClr>
              </a:solidFill>
              <a:latin typeface="Segoe UI Black" panose="020B0A02040204020203" pitchFamily="34" charset="0"/>
              <a:ea typeface="Segoe UI Black" panose="020B0A02040204020203" pitchFamily="34" charset="0"/>
            </a:rPr>
            <a:t>False diagnoses </a:t>
          </a:r>
          <a:r>
            <a:rPr lang="en-GB" sz="1800" kern="1200" dirty="0">
              <a:solidFill>
                <a:schemeClr val="accent1">
                  <a:lumMod val="65000"/>
                  <a:lumOff val="35000"/>
                </a:schemeClr>
              </a:solidFill>
              <a:latin typeface="+mn-lt"/>
              <a:ea typeface="Segoe UI Black" panose="020B0A02040204020203" pitchFamily="34" charset="0"/>
            </a:rPr>
            <a:t>(over – under) </a:t>
          </a:r>
          <a:r>
            <a:rPr lang="en-GB" sz="1800" kern="1200" dirty="0">
              <a:solidFill>
                <a:schemeClr val="accent1">
                  <a:lumMod val="65000"/>
                  <a:lumOff val="35000"/>
                </a:schemeClr>
              </a:solidFill>
            </a:rPr>
            <a:t>and </a:t>
          </a:r>
          <a:r>
            <a:rPr lang="en-GB" sz="1800" kern="1200" dirty="0">
              <a:solidFill>
                <a:schemeClr val="accent1">
                  <a:lumMod val="65000"/>
                  <a:lumOff val="35000"/>
                </a:schemeClr>
              </a:solidFill>
              <a:latin typeface="Segoe UI Black" panose="020B0A02040204020203" pitchFamily="34" charset="0"/>
              <a:ea typeface="Segoe UI Black" panose="020B0A02040204020203" pitchFamily="34" charset="0"/>
            </a:rPr>
            <a:t>findings</a:t>
          </a:r>
          <a:r>
            <a:rPr lang="en-GB" sz="1800" kern="1200" dirty="0">
              <a:solidFill>
                <a:schemeClr val="accent1">
                  <a:lumMod val="65000"/>
                  <a:lumOff val="35000"/>
                </a:schemeClr>
              </a:solidFill>
            </a:rPr>
            <a:t> cause great concern when combined with AI</a:t>
          </a:r>
        </a:p>
        <a:p>
          <a:pPr marL="0" lvl="0" indent="0" algn="ctr" defTabSz="800100">
            <a:lnSpc>
              <a:spcPct val="100000"/>
            </a:lnSpc>
            <a:spcBef>
              <a:spcPct val="0"/>
            </a:spcBef>
            <a:spcAft>
              <a:spcPct val="35000"/>
            </a:spcAft>
            <a:buNone/>
          </a:pPr>
          <a:r>
            <a:rPr lang="en-GB" sz="1800" kern="1200" dirty="0">
              <a:solidFill>
                <a:schemeClr val="accent1">
                  <a:lumMod val="65000"/>
                  <a:lumOff val="35000"/>
                </a:schemeClr>
              </a:solidFill>
            </a:rPr>
            <a:t>Accumulation may lead to serious overtreatment of patients and thus reverse the promise of AI as beneficial to health economics</a:t>
          </a:r>
          <a:endParaRPr lang="en-US" sz="1800" kern="1200" dirty="0">
            <a:solidFill>
              <a:schemeClr val="accent1">
                <a:lumMod val="65000"/>
                <a:lumOff val="35000"/>
              </a:schemeClr>
            </a:solidFill>
          </a:endParaRPr>
        </a:p>
      </dsp:txBody>
      <dsp:txXfrm>
        <a:off x="4583529" y="2624581"/>
        <a:ext cx="2575001" cy="11121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24128-A178-403A-A2A8-008868E37831}">
      <dsp:nvSpPr>
        <dsp:cNvPr id="0" name=""/>
        <dsp:cNvSpPr/>
      </dsp:nvSpPr>
      <dsp:spPr>
        <a:xfrm>
          <a:off x="311223" y="792961"/>
          <a:ext cx="505458" cy="5054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976894-CF15-49E6-BD2E-8A8F37FC525C}">
      <dsp:nvSpPr>
        <dsp:cNvPr id="0" name=""/>
        <dsp:cNvSpPr/>
      </dsp:nvSpPr>
      <dsp:spPr>
        <a:xfrm>
          <a:off x="2332" y="1491771"/>
          <a:ext cx="1123242" cy="589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GB" sz="1500" b="1" kern="1200" dirty="0"/>
            <a:t>Agents</a:t>
          </a:r>
          <a:r>
            <a:rPr lang="en-GB" sz="1500" kern="1200" dirty="0"/>
            <a:t>, production systems, business models, data, decisions</a:t>
          </a:r>
          <a:endParaRPr lang="en-US" sz="1500" kern="1200" dirty="0"/>
        </a:p>
      </dsp:txBody>
      <dsp:txXfrm>
        <a:off x="2332" y="1491771"/>
        <a:ext cx="1123242" cy="589702"/>
      </dsp:txXfrm>
    </dsp:sp>
    <dsp:sp modelId="{F97BF6D5-4C0E-4DDC-8279-0195AC22F149}">
      <dsp:nvSpPr>
        <dsp:cNvPr id="0" name=""/>
        <dsp:cNvSpPr/>
      </dsp:nvSpPr>
      <dsp:spPr>
        <a:xfrm>
          <a:off x="1631033" y="792961"/>
          <a:ext cx="505458" cy="5054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675A13-C7EE-4B06-B90B-D24CC7AEA4C7}">
      <dsp:nvSpPr>
        <dsp:cNvPr id="0" name=""/>
        <dsp:cNvSpPr/>
      </dsp:nvSpPr>
      <dsp:spPr>
        <a:xfrm>
          <a:off x="1322141" y="1491771"/>
          <a:ext cx="1123242" cy="589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GB" sz="1500" b="1" kern="1200" dirty="0"/>
            <a:t>Environment</a:t>
          </a:r>
          <a:r>
            <a:rPr lang="en-GB" sz="1500" kern="1200" dirty="0"/>
            <a:t> in which innovation is produced and consumed </a:t>
          </a:r>
          <a:endParaRPr lang="en-US" sz="1500" kern="1200" dirty="0"/>
        </a:p>
      </dsp:txBody>
      <dsp:txXfrm>
        <a:off x="1322141" y="1491771"/>
        <a:ext cx="1123242" cy="589702"/>
      </dsp:txXfrm>
    </dsp:sp>
    <dsp:sp modelId="{31C15E6C-9534-4985-BED5-5DF6938365B5}">
      <dsp:nvSpPr>
        <dsp:cNvPr id="0" name=""/>
        <dsp:cNvSpPr/>
      </dsp:nvSpPr>
      <dsp:spPr>
        <a:xfrm>
          <a:off x="2950842" y="792961"/>
          <a:ext cx="505458" cy="50545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817383-E3E2-4D60-A1F9-7580457F574A}">
      <dsp:nvSpPr>
        <dsp:cNvPr id="0" name=""/>
        <dsp:cNvSpPr/>
      </dsp:nvSpPr>
      <dsp:spPr>
        <a:xfrm>
          <a:off x="2641951" y="1491771"/>
          <a:ext cx="1123242" cy="589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GB" sz="1500" kern="1200" dirty="0"/>
            <a:t>Sustainability is about </a:t>
          </a:r>
          <a:r>
            <a:rPr lang="en-GB" sz="1500" b="1" kern="1200" dirty="0"/>
            <a:t>reconciling</a:t>
          </a:r>
          <a:r>
            <a:rPr lang="en-GB" sz="1500" kern="1200" dirty="0"/>
            <a:t> personal realities in a connected world</a:t>
          </a:r>
          <a:endParaRPr lang="en-US" sz="1500" kern="1200" dirty="0"/>
        </a:p>
      </dsp:txBody>
      <dsp:txXfrm>
        <a:off x="2641951" y="1491771"/>
        <a:ext cx="1123242" cy="589702"/>
      </dsp:txXfrm>
    </dsp:sp>
    <dsp:sp modelId="{9A62BB92-D188-447D-B228-8A11FAA95675}">
      <dsp:nvSpPr>
        <dsp:cNvPr id="0" name=""/>
        <dsp:cNvSpPr/>
      </dsp:nvSpPr>
      <dsp:spPr>
        <a:xfrm>
          <a:off x="4430613" y="792961"/>
          <a:ext cx="505458" cy="50545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1BD52E-3E02-4865-8267-7E945C56AECE}">
      <dsp:nvSpPr>
        <dsp:cNvPr id="0" name=""/>
        <dsp:cNvSpPr/>
      </dsp:nvSpPr>
      <dsp:spPr>
        <a:xfrm>
          <a:off x="3961760" y="1491771"/>
          <a:ext cx="1443164" cy="589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GB" sz="1500" kern="1200" dirty="0"/>
            <a:t>The </a:t>
          </a:r>
          <a:r>
            <a:rPr lang="en-GB" sz="1500" b="1" kern="1200" dirty="0"/>
            <a:t>ecosystem</a:t>
          </a:r>
          <a:r>
            <a:rPr lang="en-GB" sz="1500" kern="1200" dirty="0"/>
            <a:t> ultimately reduces to </a:t>
          </a:r>
          <a:r>
            <a:rPr lang="en-GB" sz="1500" b="1" kern="1200" dirty="0"/>
            <a:t>data representations</a:t>
          </a:r>
          <a:endParaRPr lang="en-US" sz="1500" b="1" kern="1200" dirty="0"/>
        </a:p>
      </dsp:txBody>
      <dsp:txXfrm>
        <a:off x="3961760" y="1491771"/>
        <a:ext cx="1443164" cy="589702"/>
      </dsp:txXfrm>
    </dsp:sp>
    <dsp:sp modelId="{8EB72683-571E-4D42-91FA-88D23E7D99F0}">
      <dsp:nvSpPr>
        <dsp:cNvPr id="0" name=""/>
        <dsp:cNvSpPr/>
      </dsp:nvSpPr>
      <dsp:spPr>
        <a:xfrm>
          <a:off x="5910383" y="792961"/>
          <a:ext cx="505458" cy="50545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D8C95B-8C00-4C81-8AFA-D5BF6A2D0448}">
      <dsp:nvSpPr>
        <dsp:cNvPr id="0" name=""/>
        <dsp:cNvSpPr/>
      </dsp:nvSpPr>
      <dsp:spPr>
        <a:xfrm>
          <a:off x="5601492" y="1491771"/>
          <a:ext cx="1123242" cy="589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GB" sz="1500" b="1" kern="1200" dirty="0"/>
            <a:t>Connecting</a:t>
          </a:r>
          <a:r>
            <a:rPr lang="en-GB" sz="1500" kern="1200" dirty="0"/>
            <a:t> impacts means </a:t>
          </a:r>
          <a:r>
            <a:rPr lang="en-GB" sz="1500" b="1" kern="1200" dirty="0"/>
            <a:t>sharing</a:t>
          </a:r>
          <a:r>
            <a:rPr lang="en-GB" sz="1500" kern="1200" dirty="0"/>
            <a:t> data (realities) and ecosystems</a:t>
          </a:r>
          <a:endParaRPr lang="en-US" sz="1500" kern="1200" dirty="0"/>
        </a:p>
      </dsp:txBody>
      <dsp:txXfrm>
        <a:off x="5601492" y="1491771"/>
        <a:ext cx="1123242" cy="589702"/>
      </dsp:txXfrm>
    </dsp:sp>
    <dsp:sp modelId="{499C7F10-161E-4266-BB25-ACB29F8ECB39}">
      <dsp:nvSpPr>
        <dsp:cNvPr id="0" name=""/>
        <dsp:cNvSpPr/>
      </dsp:nvSpPr>
      <dsp:spPr>
        <a:xfrm>
          <a:off x="7230193" y="792961"/>
          <a:ext cx="505458" cy="50545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560095-13F1-47D4-A1AB-C827E55A0C2D}">
      <dsp:nvSpPr>
        <dsp:cNvPr id="0" name=""/>
        <dsp:cNvSpPr/>
      </dsp:nvSpPr>
      <dsp:spPr>
        <a:xfrm>
          <a:off x="6921301" y="1491771"/>
          <a:ext cx="1123242" cy="589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GB" sz="1500" b="1" kern="1200" dirty="0"/>
            <a:t>Maximises innovation impact and reduce carbon emissions</a:t>
          </a:r>
          <a:endParaRPr lang="en-US" sz="1500" b="1" kern="1200" dirty="0"/>
        </a:p>
      </dsp:txBody>
      <dsp:txXfrm>
        <a:off x="6921301" y="1491771"/>
        <a:ext cx="1123242" cy="5897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9481D-3714-44DC-8ECE-51BBFC4466CA}">
      <dsp:nvSpPr>
        <dsp:cNvPr id="0" name=""/>
        <dsp:cNvSpPr/>
      </dsp:nvSpPr>
      <dsp:spPr>
        <a:xfrm>
          <a:off x="1846563" y="339090"/>
          <a:ext cx="4551680" cy="4551680"/>
        </a:xfrm>
        <a:prstGeom prst="pie">
          <a:avLst>
            <a:gd name="adj1" fmla="val 16200000"/>
            <a:gd name="adj2" fmla="val 0"/>
          </a:avLst>
        </a:prstGeom>
        <a:no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4262746" y="1282480"/>
        <a:ext cx="1679786" cy="1246293"/>
      </dsp:txXfrm>
    </dsp:sp>
    <dsp:sp modelId="{8DC58350-CB2A-4C9C-8F62-DBA9B2A94952}">
      <dsp:nvSpPr>
        <dsp:cNvPr id="0" name=""/>
        <dsp:cNvSpPr/>
      </dsp:nvSpPr>
      <dsp:spPr>
        <a:xfrm>
          <a:off x="1846563" y="491896"/>
          <a:ext cx="4551680" cy="4551680"/>
        </a:xfrm>
        <a:prstGeom prst="pie">
          <a:avLst>
            <a:gd name="adj1" fmla="val 0"/>
            <a:gd name="adj2" fmla="val 5400000"/>
          </a:avLst>
        </a:prstGeom>
        <a:no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4262746" y="2853893"/>
        <a:ext cx="1679786" cy="1246293"/>
      </dsp:txXfrm>
    </dsp:sp>
    <dsp:sp modelId="{46ABF3BD-2DC8-4394-9B68-8DF01C8AAFDA}">
      <dsp:nvSpPr>
        <dsp:cNvPr id="0" name=""/>
        <dsp:cNvSpPr/>
      </dsp:nvSpPr>
      <dsp:spPr>
        <a:xfrm>
          <a:off x="1693756" y="491896"/>
          <a:ext cx="4551680" cy="4551680"/>
        </a:xfrm>
        <a:prstGeom prst="pie">
          <a:avLst>
            <a:gd name="adj1" fmla="val 5400000"/>
            <a:gd name="adj2" fmla="val 10800000"/>
          </a:avLst>
        </a:prstGeom>
        <a:no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2149466" y="2853893"/>
        <a:ext cx="1679786" cy="1246293"/>
      </dsp:txXfrm>
    </dsp:sp>
    <dsp:sp modelId="{1467A221-0B7C-4F61-B554-A38A177E73D1}">
      <dsp:nvSpPr>
        <dsp:cNvPr id="0" name=""/>
        <dsp:cNvSpPr/>
      </dsp:nvSpPr>
      <dsp:spPr>
        <a:xfrm>
          <a:off x="1693756" y="339090"/>
          <a:ext cx="4551680" cy="4551680"/>
        </a:xfrm>
        <a:prstGeom prst="pie">
          <a:avLst>
            <a:gd name="adj1" fmla="val 10800000"/>
            <a:gd name="adj2" fmla="val 16200000"/>
          </a:avLst>
        </a:prstGeom>
        <a:no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2149466" y="1282480"/>
        <a:ext cx="1679786" cy="1246293"/>
      </dsp:txXfrm>
    </dsp:sp>
    <dsp:sp modelId="{5A8EB47E-1EBF-4E94-8008-079EAAE2212A}">
      <dsp:nvSpPr>
        <dsp:cNvPr id="0" name=""/>
        <dsp:cNvSpPr/>
      </dsp:nvSpPr>
      <dsp:spPr>
        <a:xfrm>
          <a:off x="1564792" y="57319"/>
          <a:ext cx="5115221" cy="5115221"/>
        </a:xfrm>
        <a:prstGeom prst="circularArrow">
          <a:avLst>
            <a:gd name="adj1" fmla="val 5085"/>
            <a:gd name="adj2" fmla="val 327528"/>
            <a:gd name="adj3" fmla="val 21272472"/>
            <a:gd name="adj4" fmla="val 16200000"/>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E47506-C6AD-4072-99A5-83F842D64DA3}">
      <dsp:nvSpPr>
        <dsp:cNvPr id="0" name=""/>
        <dsp:cNvSpPr/>
      </dsp:nvSpPr>
      <dsp:spPr>
        <a:xfrm>
          <a:off x="1564792" y="210125"/>
          <a:ext cx="5115221" cy="5115221"/>
        </a:xfrm>
        <a:prstGeom prst="circularArrow">
          <a:avLst>
            <a:gd name="adj1" fmla="val 5085"/>
            <a:gd name="adj2" fmla="val 327528"/>
            <a:gd name="adj3" fmla="val 5072472"/>
            <a:gd name="adj4" fmla="val 0"/>
            <a:gd name="adj5" fmla="val 5932"/>
          </a:avLst>
        </a:prstGeom>
        <a:solidFill>
          <a:schemeClr val="accent3">
            <a:hueOff val="1541839"/>
            <a:satOff val="-8265"/>
            <a:lumOff val="-111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7F2E3A-8004-4671-884C-EA9CE43DA291}">
      <dsp:nvSpPr>
        <dsp:cNvPr id="0" name=""/>
        <dsp:cNvSpPr/>
      </dsp:nvSpPr>
      <dsp:spPr>
        <a:xfrm>
          <a:off x="1411985" y="210125"/>
          <a:ext cx="5115221" cy="5115221"/>
        </a:xfrm>
        <a:prstGeom prst="circularArrow">
          <a:avLst>
            <a:gd name="adj1" fmla="val 5085"/>
            <a:gd name="adj2" fmla="val 327528"/>
            <a:gd name="adj3" fmla="val 10472472"/>
            <a:gd name="adj4" fmla="val 5400000"/>
            <a:gd name="adj5" fmla="val 5932"/>
          </a:avLst>
        </a:prstGeom>
        <a:solidFill>
          <a:schemeClr val="accent3">
            <a:hueOff val="3083677"/>
            <a:satOff val="-16531"/>
            <a:lumOff val="-222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152270-3A1F-487B-A0A3-E6D86C103066}">
      <dsp:nvSpPr>
        <dsp:cNvPr id="0" name=""/>
        <dsp:cNvSpPr/>
      </dsp:nvSpPr>
      <dsp:spPr>
        <a:xfrm>
          <a:off x="1411985" y="57319"/>
          <a:ext cx="5115221" cy="5115221"/>
        </a:xfrm>
        <a:prstGeom prst="circularArrow">
          <a:avLst>
            <a:gd name="adj1" fmla="val 5085"/>
            <a:gd name="adj2" fmla="val 327528"/>
            <a:gd name="adj3" fmla="val 15872472"/>
            <a:gd name="adj4" fmla="val 10800000"/>
            <a:gd name="adj5" fmla="val 5932"/>
          </a:avLst>
        </a:prstGeom>
        <a:solidFill>
          <a:schemeClr val="accent3">
            <a:hueOff val="4625516"/>
            <a:satOff val="-24796"/>
            <a:lumOff val="-3334"/>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BEF83-82D2-46F8-979C-A76AB09B3E17}">
      <dsp:nvSpPr>
        <dsp:cNvPr id="0" name=""/>
        <dsp:cNvSpPr/>
      </dsp:nvSpPr>
      <dsp:spPr>
        <a:xfrm>
          <a:off x="1750765" y="38962"/>
          <a:ext cx="2026034" cy="2026034"/>
        </a:xfrm>
        <a:prstGeom prst="ellipse">
          <a:avLst/>
        </a:prstGeom>
        <a:solidFill>
          <a:schemeClr val="accent3">
            <a:alpha val="50000"/>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accent6"/>
              </a:solidFill>
              <a:latin typeface="Segoe UI Black" panose="020B0A02040204020203" pitchFamily="34" charset="0"/>
              <a:ea typeface="Segoe UI Black" panose="020B0A02040204020203" pitchFamily="34" charset="0"/>
            </a:rPr>
            <a:t>Medical &amp; Care</a:t>
          </a:r>
        </a:p>
      </dsp:txBody>
      <dsp:txXfrm>
        <a:off x="1984539" y="311697"/>
        <a:ext cx="1558488" cy="642876"/>
      </dsp:txXfrm>
    </dsp:sp>
    <dsp:sp modelId="{6315A435-73F3-4FBD-96B1-6EC1CC077A80}">
      <dsp:nvSpPr>
        <dsp:cNvPr id="0" name=""/>
        <dsp:cNvSpPr/>
      </dsp:nvSpPr>
      <dsp:spPr>
        <a:xfrm>
          <a:off x="2646896" y="935092"/>
          <a:ext cx="2026034" cy="2026034"/>
        </a:xfrm>
        <a:prstGeom prst="ellipse">
          <a:avLst/>
        </a:prstGeom>
        <a:solidFill>
          <a:schemeClr val="accent3">
            <a:alpha val="50000"/>
            <a:hueOff val="1541839"/>
            <a:satOff val="-8265"/>
            <a:lumOff val="-1111"/>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accent6"/>
              </a:solidFill>
              <a:latin typeface="Segoe UI Black" panose="020B0A02040204020203" pitchFamily="34" charset="0"/>
              <a:ea typeface="Segoe UI Black" panose="020B0A02040204020203" pitchFamily="34" charset="0"/>
            </a:rPr>
            <a:t>Community Health</a:t>
          </a:r>
        </a:p>
      </dsp:txBody>
      <dsp:txXfrm>
        <a:off x="3737838" y="1168866"/>
        <a:ext cx="779244" cy="1558488"/>
      </dsp:txXfrm>
    </dsp:sp>
    <dsp:sp modelId="{88E274CC-1E08-4BAE-9313-1AFEBFAB6DE5}">
      <dsp:nvSpPr>
        <dsp:cNvPr id="0" name=""/>
        <dsp:cNvSpPr/>
      </dsp:nvSpPr>
      <dsp:spPr>
        <a:xfrm>
          <a:off x="1750765" y="1831223"/>
          <a:ext cx="2026034" cy="2026034"/>
        </a:xfrm>
        <a:prstGeom prst="ellipse">
          <a:avLst/>
        </a:prstGeom>
        <a:solidFill>
          <a:schemeClr val="accent3">
            <a:alpha val="50000"/>
            <a:hueOff val="3083677"/>
            <a:satOff val="-16531"/>
            <a:lumOff val="-2223"/>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accent6"/>
              </a:solidFill>
              <a:latin typeface="Segoe UI Black" panose="020B0A02040204020203" pitchFamily="34" charset="0"/>
              <a:ea typeface="Segoe UI Black" panose="020B0A02040204020203" pitchFamily="34" charset="0"/>
            </a:rPr>
            <a:t>Population </a:t>
          </a:r>
          <a:r>
            <a:rPr lang="en-GB" sz="1600" kern="1200" dirty="0">
              <a:solidFill>
                <a:schemeClr val="accent6"/>
              </a:solidFill>
              <a:latin typeface="Segoe UI Black" panose="020B0A02040204020203" pitchFamily="34" charset="0"/>
              <a:ea typeface="Segoe UI Black" panose="020B0A02040204020203" pitchFamily="34" charset="0"/>
            </a:rPr>
            <a:t>Health</a:t>
          </a:r>
        </a:p>
      </dsp:txBody>
      <dsp:txXfrm>
        <a:off x="1984539" y="2941646"/>
        <a:ext cx="1558488" cy="642876"/>
      </dsp:txXfrm>
    </dsp:sp>
    <dsp:sp modelId="{736C2803-A2BA-458F-9EFA-39FFD4F03056}">
      <dsp:nvSpPr>
        <dsp:cNvPr id="0" name=""/>
        <dsp:cNvSpPr/>
      </dsp:nvSpPr>
      <dsp:spPr>
        <a:xfrm>
          <a:off x="854635" y="935092"/>
          <a:ext cx="2026034" cy="2026034"/>
        </a:xfrm>
        <a:prstGeom prst="ellipse">
          <a:avLst/>
        </a:prstGeom>
        <a:solidFill>
          <a:schemeClr val="accent3">
            <a:alpha val="50000"/>
            <a:hueOff val="4625516"/>
            <a:satOff val="-24796"/>
            <a:lumOff val="-3334"/>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accent6"/>
              </a:solidFill>
              <a:latin typeface="Segoe UI Black" panose="020B0A02040204020203" pitchFamily="34" charset="0"/>
              <a:ea typeface="Segoe UI Black" panose="020B0A02040204020203" pitchFamily="34" charset="0"/>
            </a:rPr>
            <a:t>Digital Care</a:t>
          </a:r>
        </a:p>
      </dsp:txBody>
      <dsp:txXfrm>
        <a:off x="1010483" y="1168866"/>
        <a:ext cx="779244" cy="15584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E81D95-2D6A-4AF5-BB5F-8235C243DE1C}">
      <dsp:nvSpPr>
        <dsp:cNvPr id="0" name=""/>
        <dsp:cNvSpPr/>
      </dsp:nvSpPr>
      <dsp:spPr>
        <a:xfrm>
          <a:off x="182682" y="825114"/>
          <a:ext cx="2475344" cy="2475344"/>
        </a:xfrm>
        <a:prstGeom prst="ellipse">
          <a:avLst/>
        </a:prstGeom>
        <a:solidFill>
          <a:schemeClr val="accent1">
            <a:shade val="90000"/>
            <a:hueOff val="0"/>
            <a:satOff val="0"/>
            <a:lumOff val="73536"/>
            <a:alphaOff val="-5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F1041D-A916-43E7-B756-DE4B974D8D46}">
      <dsp:nvSpPr>
        <dsp:cNvPr id="0" name=""/>
        <dsp:cNvSpPr/>
      </dsp:nvSpPr>
      <dsp:spPr>
        <a:xfrm>
          <a:off x="677750" y="1320183"/>
          <a:ext cx="1485206" cy="1485206"/>
        </a:xfrm>
        <a:prstGeom prst="ellipse">
          <a:avLst/>
        </a:prstGeom>
        <a:solidFill>
          <a:schemeClr val="accent1">
            <a:shade val="90000"/>
            <a:hueOff val="0"/>
            <a:satOff val="0"/>
            <a:lumOff val="36768"/>
            <a:alphaOff val="-2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6F9F1E-E8B0-4AEF-A905-3DE9CA4B553A}">
      <dsp:nvSpPr>
        <dsp:cNvPr id="0" name=""/>
        <dsp:cNvSpPr/>
      </dsp:nvSpPr>
      <dsp:spPr>
        <a:xfrm>
          <a:off x="1172819" y="1815252"/>
          <a:ext cx="495068" cy="495068"/>
        </a:xfrm>
        <a:prstGeom prst="ellipse">
          <a:avLst/>
        </a:prstGeom>
        <a:solidFill>
          <a:schemeClr val="accent1">
            <a:shade val="9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A354C1-3CC1-4429-AA0F-779AE3C776D7}">
      <dsp:nvSpPr>
        <dsp:cNvPr id="0" name=""/>
        <dsp:cNvSpPr/>
      </dsp:nvSpPr>
      <dsp:spPr>
        <a:xfrm>
          <a:off x="3106106" y="0"/>
          <a:ext cx="1531990" cy="721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21590" rIns="21590" bIns="21590" numCol="1" spcCol="1270" anchor="ctr" anchorCtr="0">
          <a:noAutofit/>
        </a:bodyPr>
        <a:lstStyle/>
        <a:p>
          <a:pPr marL="0" lvl="0" indent="0" algn="l" defTabSz="755650">
            <a:lnSpc>
              <a:spcPct val="80000"/>
            </a:lnSpc>
            <a:spcBef>
              <a:spcPct val="0"/>
            </a:spcBef>
            <a:spcAft>
              <a:spcPct val="35000"/>
            </a:spcAft>
            <a:buNone/>
          </a:pPr>
          <a:r>
            <a:rPr lang="en-GB" sz="1700" kern="1200" dirty="0">
              <a:solidFill>
                <a:schemeClr val="bg1"/>
              </a:solidFill>
              <a:latin typeface="Segoe UI" panose="020B0502040204020203" pitchFamily="34" charset="0"/>
              <a:cs typeface="Segoe UI" panose="020B0502040204020203" pitchFamily="34" charset="0"/>
            </a:rPr>
            <a:t>Compromised value in core  ecosystem</a:t>
          </a:r>
        </a:p>
      </dsp:txBody>
      <dsp:txXfrm>
        <a:off x="3106106" y="0"/>
        <a:ext cx="1531990" cy="721975"/>
      </dsp:txXfrm>
    </dsp:sp>
    <dsp:sp modelId="{E0CCDB44-1F7D-4D61-8201-A0C3D4831CBD}">
      <dsp:nvSpPr>
        <dsp:cNvPr id="0" name=""/>
        <dsp:cNvSpPr/>
      </dsp:nvSpPr>
      <dsp:spPr>
        <a:xfrm>
          <a:off x="2761165" y="360987"/>
          <a:ext cx="309418"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D11FA1-4AF0-4315-B950-2FDB225E1833}">
      <dsp:nvSpPr>
        <dsp:cNvPr id="0" name=""/>
        <dsp:cNvSpPr/>
      </dsp:nvSpPr>
      <dsp:spPr>
        <a:xfrm rot="5400000">
          <a:off x="1239447" y="542306"/>
          <a:ext cx="1701386" cy="1339573"/>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857495-0BA3-4539-BC05-59E6C3A29AA4}">
      <dsp:nvSpPr>
        <dsp:cNvPr id="0" name=""/>
        <dsp:cNvSpPr/>
      </dsp:nvSpPr>
      <dsp:spPr>
        <a:xfrm>
          <a:off x="3101426" y="758348"/>
          <a:ext cx="1237672" cy="721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21590" rIns="21590" bIns="21590" numCol="1" spcCol="1270" anchor="ctr" anchorCtr="0">
          <a:noAutofit/>
        </a:bodyPr>
        <a:lstStyle/>
        <a:p>
          <a:pPr marL="0" lvl="0" indent="0" algn="l" defTabSz="755650">
            <a:lnSpc>
              <a:spcPct val="80000"/>
            </a:lnSpc>
            <a:spcBef>
              <a:spcPct val="0"/>
            </a:spcBef>
            <a:spcAft>
              <a:spcPct val="35000"/>
            </a:spcAft>
            <a:buNone/>
          </a:pPr>
          <a:r>
            <a:rPr lang="en-GB" sz="1700" kern="1200" dirty="0">
              <a:solidFill>
                <a:schemeClr val="bg1"/>
              </a:solidFill>
              <a:latin typeface="Segoe UI" panose="020B0502040204020203" pitchFamily="34" charset="0"/>
              <a:cs typeface="Segoe UI" panose="020B0502040204020203" pitchFamily="34" charset="0"/>
            </a:rPr>
            <a:t>Innovation farms</a:t>
          </a:r>
        </a:p>
      </dsp:txBody>
      <dsp:txXfrm>
        <a:off x="3101426" y="758348"/>
        <a:ext cx="1237672" cy="721975"/>
      </dsp:txXfrm>
    </dsp:sp>
    <dsp:sp modelId="{34C74EBE-C1E4-4811-B643-465E2838AFE0}">
      <dsp:nvSpPr>
        <dsp:cNvPr id="0" name=""/>
        <dsp:cNvSpPr/>
      </dsp:nvSpPr>
      <dsp:spPr>
        <a:xfrm>
          <a:off x="2761165" y="1082963"/>
          <a:ext cx="309418"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5C9119-5A30-43FE-AEE1-ECF8B2E2AF71}">
      <dsp:nvSpPr>
        <dsp:cNvPr id="0" name=""/>
        <dsp:cNvSpPr/>
      </dsp:nvSpPr>
      <dsp:spPr>
        <a:xfrm rot="5400000">
          <a:off x="1604643" y="1253019"/>
          <a:ext cx="1325794" cy="984774"/>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FFAF0C-EB95-4EAF-84FB-68F8BF3D42A6}">
      <dsp:nvSpPr>
        <dsp:cNvPr id="0" name=""/>
        <dsp:cNvSpPr/>
      </dsp:nvSpPr>
      <dsp:spPr>
        <a:xfrm>
          <a:off x="3100368" y="1534435"/>
          <a:ext cx="1455415" cy="721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21590" rIns="21590" bIns="21590" numCol="1" spcCol="1270" anchor="ctr" anchorCtr="0">
          <a:noAutofit/>
        </a:bodyPr>
        <a:lstStyle/>
        <a:p>
          <a:pPr marL="0" lvl="0" indent="0" algn="l" defTabSz="755650">
            <a:lnSpc>
              <a:spcPct val="80000"/>
            </a:lnSpc>
            <a:spcBef>
              <a:spcPct val="0"/>
            </a:spcBef>
            <a:spcAft>
              <a:spcPct val="35000"/>
            </a:spcAft>
            <a:buNone/>
          </a:pPr>
          <a:r>
            <a:rPr lang="en-GB" sz="1700" kern="1200" dirty="0">
              <a:solidFill>
                <a:schemeClr val="bg1"/>
              </a:solidFill>
              <a:latin typeface="Segoe UI" panose="020B0502040204020203" pitchFamily="34" charset="0"/>
              <a:cs typeface="Segoe UI" panose="020B0502040204020203" pitchFamily="34" charset="0"/>
            </a:rPr>
            <a:t>Industry-led designs and outcomes</a:t>
          </a:r>
        </a:p>
      </dsp:txBody>
      <dsp:txXfrm>
        <a:off x="3100368" y="1534435"/>
        <a:ext cx="1455415" cy="721975"/>
      </dsp:txXfrm>
    </dsp:sp>
    <dsp:sp modelId="{8E221026-4AD2-4E47-B7F4-2B281DFF3B45}">
      <dsp:nvSpPr>
        <dsp:cNvPr id="0" name=""/>
        <dsp:cNvSpPr/>
      </dsp:nvSpPr>
      <dsp:spPr>
        <a:xfrm>
          <a:off x="2761165" y="1804938"/>
          <a:ext cx="309418"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D591E4-1F9C-4C61-8DE0-114B0AE988D0}">
      <dsp:nvSpPr>
        <dsp:cNvPr id="0" name=""/>
        <dsp:cNvSpPr/>
      </dsp:nvSpPr>
      <dsp:spPr>
        <a:xfrm rot="5400000">
          <a:off x="1970293" y="1963154"/>
          <a:ext cx="947231" cy="629975"/>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E81D95-2D6A-4AF5-BB5F-8235C243DE1C}">
      <dsp:nvSpPr>
        <dsp:cNvPr id="0" name=""/>
        <dsp:cNvSpPr/>
      </dsp:nvSpPr>
      <dsp:spPr>
        <a:xfrm>
          <a:off x="325014" y="950500"/>
          <a:ext cx="2851500" cy="2851500"/>
        </a:xfrm>
        <a:prstGeom prst="ellipse">
          <a:avLst/>
        </a:prstGeom>
        <a:solidFill>
          <a:schemeClr val="accent1">
            <a:shade val="90000"/>
            <a:hueOff val="0"/>
            <a:satOff val="0"/>
            <a:lumOff val="73536"/>
            <a:alphaOff val="-5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F1041D-A916-43E7-B756-DE4B974D8D46}">
      <dsp:nvSpPr>
        <dsp:cNvPr id="0" name=""/>
        <dsp:cNvSpPr/>
      </dsp:nvSpPr>
      <dsp:spPr>
        <a:xfrm>
          <a:off x="895314" y="1520800"/>
          <a:ext cx="1710900" cy="1710900"/>
        </a:xfrm>
        <a:prstGeom prst="ellipse">
          <a:avLst/>
        </a:prstGeom>
        <a:solidFill>
          <a:schemeClr val="accent1">
            <a:shade val="90000"/>
            <a:hueOff val="0"/>
            <a:satOff val="0"/>
            <a:lumOff val="36768"/>
            <a:alphaOff val="-2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6F9F1E-E8B0-4AEF-A905-3DE9CA4B553A}">
      <dsp:nvSpPr>
        <dsp:cNvPr id="0" name=""/>
        <dsp:cNvSpPr/>
      </dsp:nvSpPr>
      <dsp:spPr>
        <a:xfrm>
          <a:off x="1465614" y="2091100"/>
          <a:ext cx="570300" cy="570300"/>
        </a:xfrm>
        <a:prstGeom prst="ellipse">
          <a:avLst/>
        </a:prstGeom>
        <a:solidFill>
          <a:schemeClr val="accent1">
            <a:shade val="9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A354C1-3CC1-4429-AA0F-779AE3C776D7}">
      <dsp:nvSpPr>
        <dsp:cNvPr id="0" name=""/>
        <dsp:cNvSpPr/>
      </dsp:nvSpPr>
      <dsp:spPr>
        <a:xfrm>
          <a:off x="3651764" y="0"/>
          <a:ext cx="1425750" cy="831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21590" rIns="21590" bIns="21590" numCol="1" spcCol="1270" anchor="ctr" anchorCtr="0">
          <a:noAutofit/>
        </a:bodyPr>
        <a:lstStyle/>
        <a:p>
          <a:pPr marL="0" lvl="0" indent="0" algn="l" defTabSz="755650">
            <a:lnSpc>
              <a:spcPct val="80000"/>
            </a:lnSpc>
            <a:spcBef>
              <a:spcPct val="0"/>
            </a:spcBef>
            <a:spcAft>
              <a:spcPct val="35000"/>
            </a:spcAft>
            <a:buNone/>
          </a:pPr>
          <a:r>
            <a:rPr lang="en-GB" sz="1700" b="0" kern="1200" dirty="0">
              <a:solidFill>
                <a:schemeClr val="tx1">
                  <a:lumMod val="75000"/>
                  <a:lumOff val="25000"/>
                </a:schemeClr>
              </a:solidFill>
              <a:latin typeface="Segoe UI" panose="020B0502040204020203" pitchFamily="34" charset="0"/>
              <a:cs typeface="Segoe UI" panose="020B0502040204020203" pitchFamily="34" charset="0"/>
            </a:rPr>
            <a:t>Data Value, Trust, Equity Restoration</a:t>
          </a:r>
        </a:p>
      </dsp:txBody>
      <dsp:txXfrm>
        <a:off x="3651764" y="0"/>
        <a:ext cx="1425750" cy="831687"/>
      </dsp:txXfrm>
    </dsp:sp>
    <dsp:sp modelId="{E0CCDB44-1F7D-4D61-8201-A0C3D4831CBD}">
      <dsp:nvSpPr>
        <dsp:cNvPr id="0" name=""/>
        <dsp:cNvSpPr/>
      </dsp:nvSpPr>
      <dsp:spPr>
        <a:xfrm>
          <a:off x="3295326" y="415843"/>
          <a:ext cx="356437"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D11FA1-4AF0-4315-B950-2FDB225E1833}">
      <dsp:nvSpPr>
        <dsp:cNvPr id="0" name=""/>
        <dsp:cNvSpPr/>
      </dsp:nvSpPr>
      <dsp:spPr>
        <a:xfrm rot="5400000">
          <a:off x="1542367" y="624716"/>
          <a:ext cx="1959931" cy="1543136"/>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857495-0BA3-4539-BC05-59E6C3A29AA4}">
      <dsp:nvSpPr>
        <dsp:cNvPr id="0" name=""/>
        <dsp:cNvSpPr/>
      </dsp:nvSpPr>
      <dsp:spPr>
        <a:xfrm>
          <a:off x="3651764" y="813939"/>
          <a:ext cx="1425750" cy="831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21590" rIns="21590" bIns="21590" numCol="1" spcCol="1270" anchor="ctr" anchorCtr="0">
          <a:noAutofit/>
        </a:bodyPr>
        <a:lstStyle/>
        <a:p>
          <a:pPr marL="0" lvl="0" indent="0" algn="l" defTabSz="755650">
            <a:lnSpc>
              <a:spcPct val="80000"/>
            </a:lnSpc>
            <a:spcBef>
              <a:spcPct val="0"/>
            </a:spcBef>
            <a:spcAft>
              <a:spcPct val="35000"/>
            </a:spcAft>
            <a:buNone/>
          </a:pPr>
          <a:r>
            <a:rPr lang="en-GB" sz="1700" b="0" kern="1200" dirty="0">
              <a:solidFill>
                <a:schemeClr val="tx1">
                  <a:lumMod val="75000"/>
                  <a:lumOff val="25000"/>
                </a:schemeClr>
              </a:solidFill>
              <a:latin typeface="Segoe UI" panose="020B0502040204020203" pitchFamily="34" charset="0"/>
              <a:cs typeface="Segoe UI" panose="020B0502040204020203" pitchFamily="34" charset="0"/>
            </a:rPr>
            <a:t>Ecosystem Restoration</a:t>
          </a:r>
        </a:p>
      </dsp:txBody>
      <dsp:txXfrm>
        <a:off x="3651764" y="813939"/>
        <a:ext cx="1425750" cy="831687"/>
      </dsp:txXfrm>
    </dsp:sp>
    <dsp:sp modelId="{34C74EBE-C1E4-4811-B643-465E2838AFE0}">
      <dsp:nvSpPr>
        <dsp:cNvPr id="0" name=""/>
        <dsp:cNvSpPr/>
      </dsp:nvSpPr>
      <dsp:spPr>
        <a:xfrm>
          <a:off x="3295326" y="1247531"/>
          <a:ext cx="356437"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5C9119-5A30-43FE-AEE1-ECF8B2E2AF71}">
      <dsp:nvSpPr>
        <dsp:cNvPr id="0" name=""/>
        <dsp:cNvSpPr/>
      </dsp:nvSpPr>
      <dsp:spPr>
        <a:xfrm rot="5400000">
          <a:off x="1963058" y="1443429"/>
          <a:ext cx="1527263" cy="1134421"/>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FFAF0C-EB95-4EAF-84FB-68F8BF3D42A6}">
      <dsp:nvSpPr>
        <dsp:cNvPr id="0" name=""/>
        <dsp:cNvSpPr/>
      </dsp:nvSpPr>
      <dsp:spPr>
        <a:xfrm>
          <a:off x="3650010" y="1663375"/>
          <a:ext cx="2025990" cy="831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21590" rIns="21590" bIns="21590" numCol="1" spcCol="1270" anchor="ctr" anchorCtr="0">
          <a:noAutofit/>
        </a:bodyPr>
        <a:lstStyle/>
        <a:p>
          <a:pPr marL="0" lvl="0" indent="0" algn="l" defTabSz="755650">
            <a:lnSpc>
              <a:spcPct val="80000"/>
            </a:lnSpc>
            <a:spcBef>
              <a:spcPct val="0"/>
            </a:spcBef>
            <a:spcAft>
              <a:spcPts val="0"/>
            </a:spcAft>
            <a:buNone/>
          </a:pPr>
          <a:r>
            <a:rPr lang="en-GB" sz="1700" b="0" kern="1200" dirty="0">
              <a:solidFill>
                <a:schemeClr val="tx1">
                  <a:lumMod val="75000"/>
                  <a:lumOff val="25000"/>
                </a:schemeClr>
              </a:solidFill>
              <a:latin typeface="Segoe UI" panose="020B0502040204020203" pitchFamily="34" charset="0"/>
              <a:cs typeface="Segoe UI" panose="020B0502040204020203" pitchFamily="34" charset="0"/>
            </a:rPr>
            <a:t>Driven by SDGs,</a:t>
          </a:r>
        </a:p>
        <a:p>
          <a:pPr marL="0" lvl="0" indent="0" algn="l" defTabSz="755650">
            <a:lnSpc>
              <a:spcPct val="80000"/>
            </a:lnSpc>
            <a:spcBef>
              <a:spcPct val="0"/>
            </a:spcBef>
            <a:spcAft>
              <a:spcPts val="0"/>
            </a:spcAft>
            <a:buNone/>
          </a:pPr>
          <a:r>
            <a:rPr lang="en-GB" sz="1700" b="0" kern="1200" dirty="0">
              <a:solidFill>
                <a:schemeClr val="tx1">
                  <a:lumMod val="75000"/>
                  <a:lumOff val="25000"/>
                </a:schemeClr>
              </a:solidFill>
              <a:latin typeface="Segoe UI" panose="020B0502040204020203" pitchFamily="34" charset="0"/>
              <a:cs typeface="Segoe UI" panose="020B0502040204020203" pitchFamily="34" charset="0"/>
            </a:rPr>
            <a:t>3 Billion targets,</a:t>
          </a:r>
          <a:r>
            <a:rPr lang="en-GB" sz="1700" b="1" kern="1200" dirty="0">
              <a:solidFill>
                <a:schemeClr val="tx1">
                  <a:lumMod val="75000"/>
                  <a:lumOff val="25000"/>
                </a:schemeClr>
              </a:solidFill>
              <a:latin typeface="Segoe UI" panose="020B0502040204020203" pitchFamily="34" charset="0"/>
              <a:cs typeface="Segoe UI" panose="020B0502040204020203" pitchFamily="34" charset="0"/>
            </a:rPr>
            <a:t> </a:t>
          </a:r>
          <a:r>
            <a:rPr lang="en-GB" sz="1700" b="0" kern="1200" dirty="0">
              <a:solidFill>
                <a:schemeClr val="tx1">
                  <a:lumMod val="75000"/>
                  <a:lumOff val="25000"/>
                </a:schemeClr>
              </a:solidFill>
              <a:latin typeface="Segoe UI" panose="020B0502040204020203" pitchFamily="34" charset="0"/>
              <a:cs typeface="Segoe UI" panose="020B0502040204020203" pitchFamily="34" charset="0"/>
            </a:rPr>
            <a:t>Digital Diplomacy</a:t>
          </a:r>
        </a:p>
      </dsp:txBody>
      <dsp:txXfrm>
        <a:off x="3650010" y="1663375"/>
        <a:ext cx="2025990" cy="831687"/>
      </dsp:txXfrm>
    </dsp:sp>
    <dsp:sp modelId="{8E221026-4AD2-4E47-B7F4-2B281DFF3B45}">
      <dsp:nvSpPr>
        <dsp:cNvPr id="0" name=""/>
        <dsp:cNvSpPr/>
      </dsp:nvSpPr>
      <dsp:spPr>
        <a:xfrm>
          <a:off x="3295326" y="2079218"/>
          <a:ext cx="356437"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D591E4-1F9C-4C61-8DE0-114B0AE988D0}">
      <dsp:nvSpPr>
        <dsp:cNvPr id="0" name=""/>
        <dsp:cNvSpPr/>
      </dsp:nvSpPr>
      <dsp:spPr>
        <a:xfrm rot="5400000">
          <a:off x="2384272" y="2261477"/>
          <a:ext cx="1091174" cy="725706"/>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4728ED-0980-4B87-B1C7-ABE9A2F81ABF}">
      <dsp:nvSpPr>
        <dsp:cNvPr id="0" name=""/>
        <dsp:cNvSpPr/>
      </dsp:nvSpPr>
      <dsp:spPr>
        <a:xfrm>
          <a:off x="4869928" y="1452315"/>
          <a:ext cx="3641659" cy="2751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GB" sz="2000" kern="1200" dirty="0">
            <a:latin typeface="Segoe UI Black" panose="020B0A02040204020203" pitchFamily="34" charset="0"/>
            <a:ea typeface="Segoe UI Black" panose="020B0A02040204020203" pitchFamily="34" charset="0"/>
            <a:cs typeface="Segoe UI Semibold" panose="020B0702040204020203" pitchFamily="34" charset="0"/>
          </a:endParaRPr>
        </a:p>
        <a:p>
          <a:pPr marL="0" lvl="0" indent="0" algn="ctr" defTabSz="889000">
            <a:lnSpc>
              <a:spcPct val="90000"/>
            </a:lnSpc>
            <a:spcBef>
              <a:spcPct val="0"/>
            </a:spcBef>
            <a:spcAft>
              <a:spcPct val="35000"/>
            </a:spcAft>
            <a:buNone/>
          </a:pPr>
          <a:r>
            <a:rPr lang="en-GB" sz="3200" kern="1200" dirty="0">
              <a:solidFill>
                <a:schemeClr val="accent1">
                  <a:lumMod val="65000"/>
                  <a:lumOff val="35000"/>
                </a:schemeClr>
              </a:solidFill>
              <a:latin typeface="Segoe UI Black" panose="020B0A02040204020203" pitchFamily="34" charset="0"/>
              <a:ea typeface="Segoe UI Black" panose="020B0A02040204020203" pitchFamily="34" charset="0"/>
              <a:cs typeface="Segoe UI Semibold" panose="020B0702040204020203" pitchFamily="34" charset="0"/>
            </a:rPr>
            <a:t>4. Adoption</a:t>
          </a:r>
        </a:p>
      </dsp:txBody>
      <dsp:txXfrm>
        <a:off x="4869928" y="1452315"/>
        <a:ext cx="3641659" cy="2751890"/>
      </dsp:txXfrm>
    </dsp:sp>
    <dsp:sp modelId="{8D24649E-BE3E-4821-9FD9-DF7CD44E9B34}">
      <dsp:nvSpPr>
        <dsp:cNvPr id="0" name=""/>
        <dsp:cNvSpPr/>
      </dsp:nvSpPr>
      <dsp:spPr>
        <a:xfrm>
          <a:off x="1614752" y="-1315"/>
          <a:ext cx="5657847" cy="5657847"/>
        </a:xfrm>
        <a:prstGeom prst="circularArrow">
          <a:avLst>
            <a:gd name="adj1" fmla="val 9485"/>
            <a:gd name="adj2" fmla="val 685111"/>
            <a:gd name="adj3" fmla="val 7640024"/>
            <a:gd name="adj4" fmla="val 2266133"/>
            <a:gd name="adj5" fmla="val 11065"/>
          </a:avLst>
        </a:prstGeom>
        <a:solidFill>
          <a:schemeClr val="dk2">
            <a:hueOff val="0"/>
            <a:satOff val="0"/>
            <a:lumOff val="0"/>
            <a:alphaOff val="0"/>
          </a:schemeClr>
        </a:solidFill>
        <a:ln w="10795"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sp>
    <dsp:sp modelId="{495DD658-2D6B-4207-8AC5-2504F5374FF4}">
      <dsp:nvSpPr>
        <dsp:cNvPr id="0" name=""/>
        <dsp:cNvSpPr/>
      </dsp:nvSpPr>
      <dsp:spPr>
        <a:xfrm>
          <a:off x="395120" y="1557588"/>
          <a:ext cx="3607481" cy="2751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GB" sz="3200" kern="1200" dirty="0">
            <a:solidFill>
              <a:schemeClr val="bg1"/>
            </a:solidFill>
            <a:latin typeface="Segoe UI Black" panose="020B0A02040204020203" pitchFamily="34" charset="0"/>
            <a:ea typeface="Segoe UI Black" panose="020B0A02040204020203" pitchFamily="34" charset="0"/>
            <a:cs typeface="Segoe UI Semibold" panose="020B0702040204020203" pitchFamily="34" charset="0"/>
          </a:endParaRPr>
        </a:p>
        <a:p>
          <a:pPr marL="0" lvl="0" indent="0" algn="ctr" defTabSz="1422400">
            <a:lnSpc>
              <a:spcPct val="90000"/>
            </a:lnSpc>
            <a:spcBef>
              <a:spcPct val="0"/>
            </a:spcBef>
            <a:spcAft>
              <a:spcPct val="35000"/>
            </a:spcAft>
            <a:buNone/>
          </a:pPr>
          <a:r>
            <a:rPr lang="en-GB" sz="3200" kern="1200" dirty="0">
              <a:solidFill>
                <a:schemeClr val="bg1"/>
              </a:solidFill>
              <a:latin typeface="Segoe UI Black" panose="020B0A02040204020203" pitchFamily="34" charset="0"/>
              <a:ea typeface="Segoe UI Black" panose="020B0A02040204020203" pitchFamily="34" charset="0"/>
              <a:cs typeface="Segoe UI Semibold" panose="020B0702040204020203" pitchFamily="34" charset="0"/>
            </a:rPr>
            <a:t>1. Ethics</a:t>
          </a:r>
        </a:p>
        <a:p>
          <a:pPr marL="0" lvl="0" indent="0" algn="ctr" defTabSz="1422400">
            <a:lnSpc>
              <a:spcPct val="90000"/>
            </a:lnSpc>
            <a:spcBef>
              <a:spcPct val="0"/>
            </a:spcBef>
            <a:spcAft>
              <a:spcPct val="35000"/>
            </a:spcAft>
            <a:buNone/>
          </a:pPr>
          <a:endParaRPr lang="en-GB" sz="2400" kern="1200" dirty="0">
            <a:latin typeface="Segoe UI Black" panose="020B0A02040204020203" pitchFamily="34" charset="0"/>
            <a:ea typeface="Segoe UI Black" panose="020B0A02040204020203" pitchFamily="34" charset="0"/>
            <a:cs typeface="Segoe UI Semibold" panose="020B0702040204020203" pitchFamily="34" charset="0"/>
          </a:endParaRPr>
        </a:p>
        <a:p>
          <a:pPr marL="0" lvl="0" indent="0" algn="ctr" defTabSz="1422400">
            <a:lnSpc>
              <a:spcPct val="90000"/>
            </a:lnSpc>
            <a:spcBef>
              <a:spcPct val="0"/>
            </a:spcBef>
            <a:spcAft>
              <a:spcPct val="35000"/>
            </a:spcAft>
            <a:buNone/>
          </a:pPr>
          <a:endParaRPr lang="en-GB" sz="2400" kern="1200" dirty="0">
            <a:latin typeface="Segoe UI Black" panose="020B0A02040204020203" pitchFamily="34" charset="0"/>
            <a:ea typeface="Segoe UI Black" panose="020B0A02040204020203" pitchFamily="34" charset="0"/>
            <a:cs typeface="Segoe UI Semibold" panose="020B0702040204020203" pitchFamily="34" charset="0"/>
          </a:endParaRPr>
        </a:p>
        <a:p>
          <a:pPr marL="0" lvl="0" indent="0" algn="ctr" defTabSz="1422400">
            <a:lnSpc>
              <a:spcPct val="90000"/>
            </a:lnSpc>
            <a:spcBef>
              <a:spcPct val="0"/>
            </a:spcBef>
            <a:spcAft>
              <a:spcPct val="35000"/>
            </a:spcAft>
            <a:buNone/>
          </a:pPr>
          <a:endParaRPr lang="en-GB" sz="2400" kern="1200" dirty="0">
            <a:latin typeface="Segoe UI Black" panose="020B0A02040204020203" pitchFamily="34" charset="0"/>
            <a:ea typeface="Segoe UI Black" panose="020B0A02040204020203" pitchFamily="34" charset="0"/>
            <a:cs typeface="Segoe UI Semibold" panose="020B0702040204020203" pitchFamily="34" charset="0"/>
          </a:endParaRPr>
        </a:p>
        <a:p>
          <a:pPr marL="0" lvl="0" indent="0" algn="ctr" defTabSz="1422400">
            <a:lnSpc>
              <a:spcPct val="90000"/>
            </a:lnSpc>
            <a:spcBef>
              <a:spcPct val="0"/>
            </a:spcBef>
            <a:spcAft>
              <a:spcPct val="35000"/>
            </a:spcAft>
            <a:buNone/>
          </a:pPr>
          <a:endParaRPr lang="en-GB" sz="2400" kern="1200" dirty="0">
            <a:latin typeface="Segoe UI Black" panose="020B0A02040204020203" pitchFamily="34" charset="0"/>
            <a:ea typeface="Segoe UI Black" panose="020B0A02040204020203" pitchFamily="34" charset="0"/>
            <a:cs typeface="Segoe UI Semibold" panose="020B0702040204020203" pitchFamily="34" charset="0"/>
          </a:endParaRPr>
        </a:p>
        <a:p>
          <a:pPr marL="0" lvl="0" indent="0" algn="ctr" defTabSz="1422400">
            <a:lnSpc>
              <a:spcPct val="90000"/>
            </a:lnSpc>
            <a:spcBef>
              <a:spcPct val="0"/>
            </a:spcBef>
            <a:spcAft>
              <a:spcPct val="35000"/>
            </a:spcAft>
            <a:buNone/>
          </a:pPr>
          <a:endParaRPr lang="en-GB" sz="2400" kern="1200" dirty="0">
            <a:latin typeface="Segoe UI Black" panose="020B0A02040204020203" pitchFamily="34" charset="0"/>
            <a:ea typeface="Segoe UI Black" panose="020B0A02040204020203" pitchFamily="34" charset="0"/>
            <a:cs typeface="Segoe UI Semibold" panose="020B0702040204020203" pitchFamily="34" charset="0"/>
          </a:endParaRPr>
        </a:p>
      </dsp:txBody>
      <dsp:txXfrm>
        <a:off x="395120" y="1557588"/>
        <a:ext cx="3607481" cy="2751890"/>
      </dsp:txXfrm>
    </dsp:sp>
    <dsp:sp modelId="{9FCCD2F7-7346-4C9C-A79C-2751A88B8F22}">
      <dsp:nvSpPr>
        <dsp:cNvPr id="0" name=""/>
        <dsp:cNvSpPr/>
      </dsp:nvSpPr>
      <dsp:spPr>
        <a:xfrm>
          <a:off x="1614767" y="8"/>
          <a:ext cx="5657847" cy="5657847"/>
        </a:xfrm>
        <a:prstGeom prst="circularArrow">
          <a:avLst>
            <a:gd name="adj1" fmla="val 9485"/>
            <a:gd name="adj2" fmla="val 685111"/>
            <a:gd name="adj3" fmla="val 18648717"/>
            <a:gd name="adj4" fmla="val 12866839"/>
            <a:gd name="adj5" fmla="val 11065"/>
          </a:avLst>
        </a:prstGeom>
        <a:solidFill>
          <a:schemeClr val="dk2">
            <a:hueOff val="0"/>
            <a:satOff val="0"/>
            <a:lumOff val="0"/>
            <a:alphaOff val="0"/>
          </a:schemeClr>
        </a:solidFill>
        <a:ln w="10795"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8318B3-1A82-406D-A236-1C649983A1C9}" type="datetimeFigureOut">
              <a:rPr lang="en-US" smtClean="0"/>
              <a:t>9/29/2022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C67736-023D-41E7-BD62-72B3A373459E}" type="slidenum">
              <a:rPr lang="en-US" smtClean="0"/>
              <a:t>‹#›</a:t>
            </a:fld>
            <a:endParaRPr lang="en-US"/>
          </a:p>
        </p:txBody>
      </p:sp>
    </p:spTree>
    <p:extLst>
      <p:ext uri="{BB962C8B-B14F-4D97-AF65-F5344CB8AC3E}">
        <p14:creationId xmlns:p14="http://schemas.microsoft.com/office/powerpoint/2010/main" val="3273754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0317DD-2676-4280-A8C8-5D73172F1E1B}" type="slidenum">
              <a:rPr lang="en-GB" smtClean="0"/>
              <a:t>5</a:t>
            </a:fld>
            <a:endParaRPr lang="en-GB"/>
          </a:p>
        </p:txBody>
      </p:sp>
    </p:spTree>
    <p:extLst>
      <p:ext uri="{BB962C8B-B14F-4D97-AF65-F5344CB8AC3E}">
        <p14:creationId xmlns:p14="http://schemas.microsoft.com/office/powerpoint/2010/main" val="1301797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0317DD-2676-4280-A8C8-5D73172F1E1B}" type="slidenum">
              <a:rPr lang="en-GB" smtClean="0"/>
              <a:t>25</a:t>
            </a:fld>
            <a:endParaRPr lang="en-GB"/>
          </a:p>
        </p:txBody>
      </p:sp>
    </p:spTree>
    <p:extLst>
      <p:ext uri="{BB962C8B-B14F-4D97-AF65-F5344CB8AC3E}">
        <p14:creationId xmlns:p14="http://schemas.microsoft.com/office/powerpoint/2010/main" val="3217332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0317DD-2676-4280-A8C8-5D73172F1E1B}" type="slidenum">
              <a:rPr lang="en-GB" smtClean="0"/>
              <a:t>6</a:t>
            </a:fld>
            <a:endParaRPr lang="en-GB"/>
          </a:p>
        </p:txBody>
      </p:sp>
    </p:spTree>
    <p:extLst>
      <p:ext uri="{BB962C8B-B14F-4D97-AF65-F5344CB8AC3E}">
        <p14:creationId xmlns:p14="http://schemas.microsoft.com/office/powerpoint/2010/main" val="3843440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0317DD-2676-4280-A8C8-5D73172F1E1B}" type="slidenum">
              <a:rPr lang="en-GB" smtClean="0"/>
              <a:t>10</a:t>
            </a:fld>
            <a:endParaRPr lang="en-GB"/>
          </a:p>
        </p:txBody>
      </p:sp>
    </p:spTree>
    <p:extLst>
      <p:ext uri="{BB962C8B-B14F-4D97-AF65-F5344CB8AC3E}">
        <p14:creationId xmlns:p14="http://schemas.microsoft.com/office/powerpoint/2010/main" val="3397030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0317DD-2676-4280-A8C8-5D73172F1E1B}" type="slidenum">
              <a:rPr lang="en-GB" smtClean="0"/>
              <a:t>11</a:t>
            </a:fld>
            <a:endParaRPr lang="en-GB"/>
          </a:p>
        </p:txBody>
      </p:sp>
    </p:spTree>
    <p:extLst>
      <p:ext uri="{BB962C8B-B14F-4D97-AF65-F5344CB8AC3E}">
        <p14:creationId xmlns:p14="http://schemas.microsoft.com/office/powerpoint/2010/main" val="346249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0317DD-2676-4280-A8C8-5D73172F1E1B}" type="slidenum">
              <a:rPr lang="en-GB" smtClean="0"/>
              <a:t>15</a:t>
            </a:fld>
            <a:endParaRPr lang="en-GB"/>
          </a:p>
        </p:txBody>
      </p:sp>
    </p:spTree>
    <p:extLst>
      <p:ext uri="{BB962C8B-B14F-4D97-AF65-F5344CB8AC3E}">
        <p14:creationId xmlns:p14="http://schemas.microsoft.com/office/powerpoint/2010/main" val="1573257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0317DD-2676-4280-A8C8-5D73172F1E1B}" type="slidenum">
              <a:rPr lang="en-GB" smtClean="0"/>
              <a:t>21</a:t>
            </a:fld>
            <a:endParaRPr lang="en-GB"/>
          </a:p>
        </p:txBody>
      </p:sp>
    </p:spTree>
    <p:extLst>
      <p:ext uri="{BB962C8B-B14F-4D97-AF65-F5344CB8AC3E}">
        <p14:creationId xmlns:p14="http://schemas.microsoft.com/office/powerpoint/2010/main" val="2648485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0317DD-2676-4280-A8C8-5D73172F1E1B}" type="slidenum">
              <a:rPr lang="en-GB" smtClean="0"/>
              <a:t>22</a:t>
            </a:fld>
            <a:endParaRPr lang="en-GB"/>
          </a:p>
        </p:txBody>
      </p:sp>
    </p:spTree>
    <p:extLst>
      <p:ext uri="{BB962C8B-B14F-4D97-AF65-F5344CB8AC3E}">
        <p14:creationId xmlns:p14="http://schemas.microsoft.com/office/powerpoint/2010/main" val="1163622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0317DD-2676-4280-A8C8-5D73172F1E1B}" type="slidenum">
              <a:rPr lang="en-GB" smtClean="0"/>
              <a:t>23</a:t>
            </a:fld>
            <a:endParaRPr lang="en-GB"/>
          </a:p>
        </p:txBody>
      </p:sp>
    </p:spTree>
    <p:extLst>
      <p:ext uri="{BB962C8B-B14F-4D97-AF65-F5344CB8AC3E}">
        <p14:creationId xmlns:p14="http://schemas.microsoft.com/office/powerpoint/2010/main" val="1771387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0317DD-2676-4280-A8C8-5D73172F1E1B}" type="slidenum">
              <a:rPr lang="en-GB" smtClean="0"/>
              <a:t>24</a:t>
            </a:fld>
            <a:endParaRPr lang="en-GB"/>
          </a:p>
        </p:txBody>
      </p:sp>
    </p:spTree>
    <p:extLst>
      <p:ext uri="{BB962C8B-B14F-4D97-AF65-F5344CB8AC3E}">
        <p14:creationId xmlns:p14="http://schemas.microsoft.com/office/powerpoint/2010/main" val="1952099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4769FF-E9ED-43C3-917A-4598905EEE4C}" type="datetimeFigureOut">
              <a:rPr lang="en-GB" smtClean="0"/>
              <a:t>29/09/2022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788426-5B63-4EE8-8C65-37B60371F5FF}" type="slidenum">
              <a:rPr lang="en-GB" smtClean="0"/>
              <a:t>‹#›</a:t>
            </a:fld>
            <a:endParaRPr lang="en-GB"/>
          </a:p>
        </p:txBody>
      </p:sp>
    </p:spTree>
    <p:extLst>
      <p:ext uri="{BB962C8B-B14F-4D97-AF65-F5344CB8AC3E}">
        <p14:creationId xmlns:p14="http://schemas.microsoft.com/office/powerpoint/2010/main" val="4167316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4769FF-E9ED-43C3-917A-4598905EEE4C}" type="datetimeFigureOut">
              <a:rPr lang="en-GB" smtClean="0"/>
              <a:t>29/09/2022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4788426-5B63-4EE8-8C65-37B60371F5FF}" type="slidenum">
              <a:rPr lang="en-GB" smtClean="0"/>
              <a:t>‹#›</a:t>
            </a:fld>
            <a:endParaRPr lang="en-GB"/>
          </a:p>
        </p:txBody>
      </p:sp>
    </p:spTree>
    <p:extLst>
      <p:ext uri="{BB962C8B-B14F-4D97-AF65-F5344CB8AC3E}">
        <p14:creationId xmlns:p14="http://schemas.microsoft.com/office/powerpoint/2010/main" val="2609002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4769FF-E9ED-43C3-917A-4598905EEE4C}" type="datetimeFigureOut">
              <a:rPr lang="en-GB" smtClean="0"/>
              <a:t>29/09/2022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4788426-5B63-4EE8-8C65-37B60371F5FF}" type="slidenum">
              <a:rPr lang="en-GB" smtClean="0"/>
              <a:t>‹#›</a:t>
            </a:fld>
            <a:endParaRPr lang="en-GB"/>
          </a:p>
        </p:txBody>
      </p:sp>
    </p:spTree>
    <p:extLst>
      <p:ext uri="{BB962C8B-B14F-4D97-AF65-F5344CB8AC3E}">
        <p14:creationId xmlns:p14="http://schemas.microsoft.com/office/powerpoint/2010/main" val="496933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4769FF-E9ED-43C3-917A-4598905EEE4C}" type="datetimeFigureOut">
              <a:rPr lang="en-GB" smtClean="0"/>
              <a:t>29/09/2022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788426-5B63-4EE8-8C65-37B60371F5FF}" type="slidenum">
              <a:rPr lang="en-GB" smtClean="0"/>
              <a:t>‹#›</a:t>
            </a:fld>
            <a:endParaRPr lang="en-GB"/>
          </a:p>
        </p:txBody>
      </p:sp>
    </p:spTree>
    <p:extLst>
      <p:ext uri="{BB962C8B-B14F-4D97-AF65-F5344CB8AC3E}">
        <p14:creationId xmlns:p14="http://schemas.microsoft.com/office/powerpoint/2010/main" val="1200080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4769FF-E9ED-43C3-917A-4598905EEE4C}" type="datetimeFigureOut">
              <a:rPr lang="en-GB" smtClean="0"/>
              <a:t>29/09/2022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788426-5B63-4EE8-8C65-37B60371F5FF}" type="slidenum">
              <a:rPr lang="en-GB" smtClean="0"/>
              <a:t>‹#›</a:t>
            </a:fld>
            <a:endParaRPr lang="en-GB"/>
          </a:p>
        </p:txBody>
      </p:sp>
    </p:spTree>
    <p:extLst>
      <p:ext uri="{BB962C8B-B14F-4D97-AF65-F5344CB8AC3E}">
        <p14:creationId xmlns:p14="http://schemas.microsoft.com/office/powerpoint/2010/main" val="871339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E84769FF-E9ED-43C3-917A-4598905EEE4C}" type="datetimeFigureOut">
              <a:rPr lang="en-GB" smtClean="0"/>
              <a:t>29/09/2022</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44788426-5B63-4EE8-8C65-37B60371F5FF}" type="slidenum">
              <a:rPr lang="en-GB" smtClean="0"/>
              <a:t>‹#›</a:t>
            </a:fld>
            <a:endParaRPr lang="en-GB"/>
          </a:p>
        </p:txBody>
      </p:sp>
    </p:spTree>
    <p:extLst>
      <p:ext uri="{BB962C8B-B14F-4D97-AF65-F5344CB8AC3E}">
        <p14:creationId xmlns:p14="http://schemas.microsoft.com/office/powerpoint/2010/main" val="27035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E84769FF-E9ED-43C3-917A-4598905EEE4C}" type="datetimeFigureOut">
              <a:rPr lang="en-GB" smtClean="0"/>
              <a:t>29/09/2022</a:t>
            </a:fld>
            <a:endParaRPr lang="en-GB"/>
          </a:p>
        </p:txBody>
      </p:sp>
      <p:sp>
        <p:nvSpPr>
          <p:cNvPr id="11" name="Footer Placeholder 10"/>
          <p:cNvSpPr>
            <a:spLocks noGrp="1"/>
          </p:cNvSpPr>
          <p:nvPr>
            <p:ph type="ftr" sz="quarter" idx="11"/>
          </p:nvPr>
        </p:nvSpPr>
        <p:spPr/>
        <p:txBody>
          <a:bodyPr/>
          <a:lstStyle/>
          <a:p>
            <a:endParaRPr lang="en-GB"/>
          </a:p>
        </p:txBody>
      </p:sp>
      <p:sp>
        <p:nvSpPr>
          <p:cNvPr id="12" name="Slide Number Placeholder 11"/>
          <p:cNvSpPr>
            <a:spLocks noGrp="1"/>
          </p:cNvSpPr>
          <p:nvPr>
            <p:ph type="sldNum" sz="quarter" idx="12"/>
          </p:nvPr>
        </p:nvSpPr>
        <p:spPr/>
        <p:txBody>
          <a:bodyPr/>
          <a:lstStyle/>
          <a:p>
            <a:fld id="{44788426-5B63-4EE8-8C65-37B60371F5FF}" type="slidenum">
              <a:rPr lang="en-GB" smtClean="0"/>
              <a:t>‹#›</a:t>
            </a:fld>
            <a:endParaRPr lang="en-GB"/>
          </a:p>
        </p:txBody>
      </p:sp>
    </p:spTree>
    <p:extLst>
      <p:ext uri="{BB962C8B-B14F-4D97-AF65-F5344CB8AC3E}">
        <p14:creationId xmlns:p14="http://schemas.microsoft.com/office/powerpoint/2010/main" val="253688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E84769FF-E9ED-43C3-917A-4598905EEE4C}" type="datetimeFigureOut">
              <a:rPr lang="en-GB" smtClean="0"/>
              <a:t>29/09/2022</a:t>
            </a:fld>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nvPr>
        </p:nvSpPr>
        <p:spPr/>
        <p:txBody>
          <a:bodyPr/>
          <a:lstStyle/>
          <a:p>
            <a:fld id="{44788426-5B63-4EE8-8C65-37B60371F5FF}" type="slidenum">
              <a:rPr lang="en-GB" smtClean="0"/>
              <a:t>‹#›</a:t>
            </a:fld>
            <a:endParaRPr lang="en-GB"/>
          </a:p>
        </p:txBody>
      </p:sp>
    </p:spTree>
    <p:extLst>
      <p:ext uri="{BB962C8B-B14F-4D97-AF65-F5344CB8AC3E}">
        <p14:creationId xmlns:p14="http://schemas.microsoft.com/office/powerpoint/2010/main" val="1949418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84769FF-E9ED-43C3-917A-4598905EEE4C}" type="datetimeFigureOut">
              <a:rPr lang="en-GB" smtClean="0"/>
              <a:t>29/09/2022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788426-5B63-4EE8-8C65-37B60371F5FF}" type="slidenum">
              <a:rPr lang="en-GB" smtClean="0"/>
              <a:t>‹#›</a:t>
            </a:fld>
            <a:endParaRPr lang="en-GB"/>
          </a:p>
        </p:txBody>
      </p:sp>
    </p:spTree>
    <p:extLst>
      <p:ext uri="{BB962C8B-B14F-4D97-AF65-F5344CB8AC3E}">
        <p14:creationId xmlns:p14="http://schemas.microsoft.com/office/powerpoint/2010/main" val="3383268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E84769FF-E9ED-43C3-917A-4598905EEE4C}" type="datetimeFigureOut">
              <a:rPr lang="en-GB" smtClean="0"/>
              <a:t>29/09/2022</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44788426-5B63-4EE8-8C65-37B60371F5FF}" type="slidenum">
              <a:rPr lang="en-GB" smtClean="0"/>
              <a:t>‹#›</a:t>
            </a:fld>
            <a:endParaRPr lang="en-GB"/>
          </a:p>
        </p:txBody>
      </p:sp>
    </p:spTree>
    <p:extLst>
      <p:ext uri="{BB962C8B-B14F-4D97-AF65-F5344CB8AC3E}">
        <p14:creationId xmlns:p14="http://schemas.microsoft.com/office/powerpoint/2010/main" val="3859277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E84769FF-E9ED-43C3-917A-4598905EEE4C}" type="datetimeFigureOut">
              <a:rPr lang="en-GB" smtClean="0"/>
              <a:t>29/09/2022</a:t>
            </a:fld>
            <a:endParaRPr lang="en-GB"/>
          </a:p>
        </p:txBody>
      </p:sp>
      <p:sp>
        <p:nvSpPr>
          <p:cNvPr id="9" name="Footer Placeholder 8"/>
          <p:cNvSpPr>
            <a:spLocks noGrp="1"/>
          </p:cNvSpPr>
          <p:nvPr>
            <p:ph type="ftr" sz="quarter" idx="11"/>
          </p:nvPr>
        </p:nvSpPr>
        <p:spPr>
          <a:xfrm>
            <a:off x="3499101" y="6356350"/>
            <a:ext cx="5911517" cy="365125"/>
          </a:xfrm>
        </p:spPr>
        <p:txBody>
          <a:bodyPr/>
          <a:lstStyle/>
          <a:p>
            <a:endParaRPr lang="en-GB"/>
          </a:p>
        </p:txBody>
      </p:sp>
      <p:sp>
        <p:nvSpPr>
          <p:cNvPr id="10" name="Slide Number Placeholder 9"/>
          <p:cNvSpPr>
            <a:spLocks noGrp="1"/>
          </p:cNvSpPr>
          <p:nvPr>
            <p:ph type="sldNum" sz="quarter" idx="12"/>
          </p:nvPr>
        </p:nvSpPr>
        <p:spPr/>
        <p:txBody>
          <a:bodyPr/>
          <a:lstStyle/>
          <a:p>
            <a:fld id="{44788426-5B63-4EE8-8C65-37B60371F5FF}" type="slidenum">
              <a:rPr lang="en-GB" smtClean="0"/>
              <a:t>‹#›</a:t>
            </a:fld>
            <a:endParaRPr lang="en-GB"/>
          </a:p>
        </p:txBody>
      </p:sp>
    </p:spTree>
    <p:extLst>
      <p:ext uri="{BB962C8B-B14F-4D97-AF65-F5344CB8AC3E}">
        <p14:creationId xmlns:p14="http://schemas.microsoft.com/office/powerpoint/2010/main" val="2101690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E84769FF-E9ED-43C3-917A-4598905EEE4C}" type="datetimeFigureOut">
              <a:rPr lang="en-GB" smtClean="0"/>
              <a:t>29/09/2022</a:t>
            </a:fld>
            <a:endParaRPr lang="en-GB"/>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4788426-5B63-4EE8-8C65-37B60371F5FF}" type="slidenum">
              <a:rPr lang="en-GB" smtClean="0"/>
              <a:t>‹#›</a:t>
            </a:fld>
            <a:endParaRPr lang="en-GB"/>
          </a:p>
        </p:txBody>
      </p:sp>
    </p:spTree>
    <p:extLst>
      <p:ext uri="{BB962C8B-B14F-4D97-AF65-F5344CB8AC3E}">
        <p14:creationId xmlns:p14="http://schemas.microsoft.com/office/powerpoint/2010/main" val="3076948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9.emf"/><Relationship Id="rId7" Type="http://schemas.openxmlformats.org/officeDocument/2006/relationships/diagramQuickStyle" Target="../diagrams/quickStyle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0.jpeg"/><Relationship Id="rId9" Type="http://schemas.microsoft.com/office/2007/relationships/diagramDrawing" Target="../diagrams/drawing4.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image" Target="../media/image10.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0.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jp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image" Target="../media/image10.jpeg"/><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0.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81303" y="922002"/>
            <a:ext cx="8631622" cy="1920526"/>
          </a:xfrm>
          <a:prstGeom prst="rect">
            <a:avLst/>
          </a:prstGeom>
          <a:noFill/>
        </p:spPr>
        <p:txBody>
          <a:bodyPr wrap="square" rtlCol="0">
            <a:spAutoFit/>
          </a:bodyPr>
          <a:lstStyle/>
          <a:p>
            <a:pPr>
              <a:lnSpc>
                <a:spcPct val="90000"/>
              </a:lnSpc>
            </a:pPr>
            <a:r>
              <a:rPr lang="en-GB" sz="4400" b="1" dirty="0">
                <a:solidFill>
                  <a:schemeClr val="bg1"/>
                </a:solidFill>
                <a:ea typeface="Segoe UI Black" panose="020B0A02040204020203" pitchFamily="34" charset="0"/>
              </a:rPr>
              <a:t>Resource recycling for a  </a:t>
            </a:r>
          </a:p>
          <a:p>
            <a:pPr>
              <a:lnSpc>
                <a:spcPct val="90000"/>
              </a:lnSpc>
            </a:pPr>
            <a:r>
              <a:rPr lang="en-GB" sz="4400" b="1" dirty="0">
                <a:solidFill>
                  <a:srgbClr val="C1EAFF"/>
                </a:solidFill>
                <a:latin typeface="Segoe UI Black" panose="020B0A02040204020203" pitchFamily="34" charset="0"/>
                <a:ea typeface="Segoe UI Black" panose="020B0A02040204020203" pitchFamily="34" charset="0"/>
              </a:rPr>
              <a:t>New, Connected Telehealth</a:t>
            </a:r>
            <a:r>
              <a:rPr lang="en-GB" sz="4400" b="1" dirty="0">
                <a:solidFill>
                  <a:srgbClr val="8BD8FF"/>
                </a:solidFill>
                <a:latin typeface="Segoe UI Black" panose="020B0A02040204020203" pitchFamily="34" charset="0"/>
                <a:ea typeface="Segoe UI Black" panose="020B0A02040204020203" pitchFamily="34" charset="0"/>
              </a:rPr>
              <a:t> </a:t>
            </a:r>
            <a:r>
              <a:rPr lang="en-GB" sz="4400" b="1" dirty="0">
                <a:solidFill>
                  <a:srgbClr val="C1EAFF"/>
                </a:solidFill>
                <a:latin typeface="Segoe UI Black" panose="020B0A02040204020203" pitchFamily="34" charset="0"/>
                <a:ea typeface="Segoe UI Black" panose="020B0A02040204020203" pitchFamily="34" charset="0"/>
              </a:rPr>
              <a:t>Paradigm</a:t>
            </a:r>
            <a:endParaRPr lang="en-GB" sz="4800" dirty="0">
              <a:solidFill>
                <a:srgbClr val="C1EAFF"/>
              </a:solidFill>
              <a:latin typeface="Segoe UI Black" panose="020B0A02040204020203" pitchFamily="34" charset="0"/>
              <a:ea typeface="Segoe UI Black" panose="020B0A02040204020203" pitchFamily="34" charset="0"/>
            </a:endParaRPr>
          </a:p>
        </p:txBody>
      </p:sp>
      <p:sp>
        <p:nvSpPr>
          <p:cNvPr id="10" name="TextBox 9"/>
          <p:cNvSpPr txBox="1"/>
          <p:nvPr/>
        </p:nvSpPr>
        <p:spPr>
          <a:xfrm>
            <a:off x="9637987" y="887772"/>
            <a:ext cx="2372710" cy="1077218"/>
          </a:xfrm>
          <a:prstGeom prst="rect">
            <a:avLst/>
          </a:prstGeom>
          <a:noFill/>
        </p:spPr>
        <p:txBody>
          <a:bodyPr wrap="square" rtlCol="0">
            <a:spAutoFit/>
          </a:bodyPr>
          <a:lstStyle/>
          <a:p>
            <a:pPr algn="r"/>
            <a:r>
              <a:rPr lang="en-GB" sz="2200" b="1" dirty="0">
                <a:solidFill>
                  <a:schemeClr val="accent1">
                    <a:lumMod val="65000"/>
                    <a:lumOff val="35000"/>
                  </a:schemeClr>
                </a:solidFill>
                <a:latin typeface="Segoe UI Semibold" panose="020B0702040204020203" pitchFamily="34" charset="0"/>
                <a:cs typeface="Segoe UI Semibold" panose="020B0702040204020203" pitchFamily="34" charset="0"/>
              </a:rPr>
              <a:t>Miami Telehealth</a:t>
            </a:r>
          </a:p>
          <a:p>
            <a:pPr algn="r"/>
            <a:r>
              <a:rPr lang="en-GB" dirty="0">
                <a:solidFill>
                  <a:schemeClr val="accent1">
                    <a:lumMod val="65000"/>
                    <a:lumOff val="35000"/>
                  </a:schemeClr>
                </a:solidFill>
                <a:latin typeface="Segoe UI Semibold" panose="020B0702040204020203" pitchFamily="34" charset="0"/>
                <a:cs typeface="Segoe UI Semibold" panose="020B0702040204020203" pitchFamily="34" charset="0"/>
              </a:rPr>
              <a:t>October 11</a:t>
            </a:r>
            <a:r>
              <a:rPr lang="en-GB" baseline="30000" dirty="0">
                <a:solidFill>
                  <a:schemeClr val="accent1">
                    <a:lumMod val="65000"/>
                    <a:lumOff val="35000"/>
                  </a:schemeClr>
                </a:solidFill>
                <a:latin typeface="Segoe UI Semibold" panose="020B0702040204020203" pitchFamily="34" charset="0"/>
                <a:cs typeface="Segoe UI Semibold" panose="020B0702040204020203" pitchFamily="34" charset="0"/>
              </a:rPr>
              <a:t>th</a:t>
            </a:r>
            <a:r>
              <a:rPr lang="en-GB" dirty="0">
                <a:solidFill>
                  <a:schemeClr val="accent1">
                    <a:lumMod val="65000"/>
                    <a:lumOff val="35000"/>
                  </a:schemeClr>
                </a:solidFill>
                <a:latin typeface="Segoe UI Semibold" panose="020B0702040204020203" pitchFamily="34" charset="0"/>
                <a:cs typeface="Segoe UI Semibold" panose="020B0702040204020203" pitchFamily="34" charset="0"/>
              </a:rPr>
              <a:t> 2022</a:t>
            </a:r>
          </a:p>
          <a:p>
            <a:pPr algn="r"/>
            <a:endParaRPr lang="en-GB" sz="2200" dirty="0">
              <a:solidFill>
                <a:schemeClr val="accent1">
                  <a:lumMod val="65000"/>
                  <a:lumOff val="35000"/>
                </a:schemeClr>
              </a:solidFill>
              <a:latin typeface="Segoe UI Semibold" panose="020B0702040204020203" pitchFamily="34" charset="0"/>
              <a:cs typeface="Segoe UI Semibold" panose="020B0702040204020203"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4675" y="2112591"/>
            <a:ext cx="926514" cy="92651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4358" y="3297692"/>
            <a:ext cx="2547457" cy="2672536"/>
          </a:xfrm>
          <a:prstGeom prst="rect">
            <a:avLst/>
          </a:prstGeom>
        </p:spPr>
      </p:pic>
      <p:pic>
        <p:nvPicPr>
          <p:cNvPr id="4" name="Picture 3">
            <a:extLst>
              <a:ext uri="{FF2B5EF4-FFF2-40B4-BE49-F238E27FC236}">
                <a16:creationId xmlns:a16="http://schemas.microsoft.com/office/drawing/2014/main" id="{9AC54574-0A72-947C-4D6F-7F59C14DE7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6051" y="6102211"/>
            <a:ext cx="1458843" cy="729422"/>
          </a:xfrm>
          <a:prstGeom prst="rect">
            <a:avLst/>
          </a:prstGeom>
        </p:spPr>
      </p:pic>
      <p:pic>
        <p:nvPicPr>
          <p:cNvPr id="5" name="Picture 4">
            <a:extLst>
              <a:ext uri="{FF2B5EF4-FFF2-40B4-BE49-F238E27FC236}">
                <a16:creationId xmlns:a16="http://schemas.microsoft.com/office/drawing/2014/main" id="{6062E3E8-A7AF-4DC3-9DAC-ECA13D4262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344" y="6166918"/>
            <a:ext cx="1483001" cy="310082"/>
          </a:xfrm>
          <a:prstGeom prst="rect">
            <a:avLst/>
          </a:prstGeom>
        </p:spPr>
      </p:pic>
      <p:pic>
        <p:nvPicPr>
          <p:cNvPr id="7" name="Picture 6">
            <a:extLst>
              <a:ext uri="{FF2B5EF4-FFF2-40B4-BE49-F238E27FC236}">
                <a16:creationId xmlns:a16="http://schemas.microsoft.com/office/drawing/2014/main" id="{430F5777-D13E-AEE2-C3CB-1615A4D828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0442" y="5897843"/>
            <a:ext cx="1082096" cy="768289"/>
          </a:xfrm>
          <a:prstGeom prst="rect">
            <a:avLst/>
          </a:prstGeom>
        </p:spPr>
      </p:pic>
      <p:pic>
        <p:nvPicPr>
          <p:cNvPr id="11" name="Picture 10">
            <a:extLst>
              <a:ext uri="{FF2B5EF4-FFF2-40B4-BE49-F238E27FC236}">
                <a16:creationId xmlns:a16="http://schemas.microsoft.com/office/drawing/2014/main" id="{6F1E1B5E-5302-0FFD-0647-AE16DE6E025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83432" y="6042585"/>
            <a:ext cx="914700" cy="514519"/>
          </a:xfrm>
          <a:prstGeom prst="rect">
            <a:avLst/>
          </a:prstGeom>
        </p:spPr>
      </p:pic>
      <p:pic>
        <p:nvPicPr>
          <p:cNvPr id="12" name="Picture 11">
            <a:extLst>
              <a:ext uri="{FF2B5EF4-FFF2-40B4-BE49-F238E27FC236}">
                <a16:creationId xmlns:a16="http://schemas.microsoft.com/office/drawing/2014/main" id="{0C67C9FC-C1D8-9582-4EEC-4F7C3A6468D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47601" y="6141484"/>
            <a:ext cx="566497" cy="463737"/>
          </a:xfrm>
          <a:prstGeom prst="rect">
            <a:avLst/>
          </a:prstGeom>
        </p:spPr>
      </p:pic>
      <p:pic>
        <p:nvPicPr>
          <p:cNvPr id="13" name="Picture 12">
            <a:extLst>
              <a:ext uri="{FF2B5EF4-FFF2-40B4-BE49-F238E27FC236}">
                <a16:creationId xmlns:a16="http://schemas.microsoft.com/office/drawing/2014/main" id="{4CE3F35D-AD67-8F71-CBE3-33CCCA6911D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44564" y="6104852"/>
            <a:ext cx="1028735" cy="821671"/>
          </a:xfrm>
          <a:prstGeom prst="rect">
            <a:avLst/>
          </a:prstGeom>
        </p:spPr>
      </p:pic>
      <p:sp>
        <p:nvSpPr>
          <p:cNvPr id="14" name="Rectangle 13">
            <a:extLst>
              <a:ext uri="{FF2B5EF4-FFF2-40B4-BE49-F238E27FC236}">
                <a16:creationId xmlns:a16="http://schemas.microsoft.com/office/drawing/2014/main" id="{439D1A13-B47A-DC71-30F0-C3BE31CED413}"/>
              </a:ext>
            </a:extLst>
          </p:cNvPr>
          <p:cNvSpPr/>
          <p:nvPr/>
        </p:nvSpPr>
        <p:spPr>
          <a:xfrm>
            <a:off x="4501689" y="6645747"/>
            <a:ext cx="1138596" cy="307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9D67A6F3-A74E-E429-5769-0749EE8CA3F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54133" y="5437942"/>
            <a:ext cx="1428416" cy="1140903"/>
          </a:xfrm>
          <a:prstGeom prst="rect">
            <a:avLst/>
          </a:prstGeom>
        </p:spPr>
      </p:pic>
      <p:sp>
        <p:nvSpPr>
          <p:cNvPr id="3" name="Rectangle 2">
            <a:extLst>
              <a:ext uri="{FF2B5EF4-FFF2-40B4-BE49-F238E27FC236}">
                <a16:creationId xmlns:a16="http://schemas.microsoft.com/office/drawing/2014/main" id="{3D5610C1-8BAF-2C3C-BAF1-C51890342921}"/>
              </a:ext>
            </a:extLst>
          </p:cNvPr>
          <p:cNvSpPr/>
          <p:nvPr/>
        </p:nvSpPr>
        <p:spPr>
          <a:xfrm>
            <a:off x="217177" y="5196346"/>
            <a:ext cx="8263759" cy="677108"/>
          </a:xfrm>
          <a:prstGeom prst="rect">
            <a:avLst/>
          </a:prstGeom>
        </p:spPr>
        <p:txBody>
          <a:bodyPr wrap="square">
            <a:spAutoFit/>
          </a:bodyPr>
          <a:lstStyle/>
          <a:p>
            <a:r>
              <a:rPr lang="en-GB" sz="1900" b="1" dirty="0">
                <a:solidFill>
                  <a:schemeClr val="bg1"/>
                </a:solidFill>
                <a:latin typeface="Segoe UI" panose="020B0502040204020203" pitchFamily="34" charset="0"/>
                <a:cs typeface="Segoe UI" panose="020B0502040204020203" pitchFamily="34" charset="0"/>
              </a:rPr>
              <a:t>Dr. Dimitris Kalogeropoulos</a:t>
            </a:r>
            <a:r>
              <a:rPr lang="en-GB" sz="1900" dirty="0">
                <a:solidFill>
                  <a:schemeClr val="bg1"/>
                </a:solidFill>
                <a:latin typeface="Segoe UI" panose="020B0502040204020203" pitchFamily="34" charset="0"/>
                <a:cs typeface="Segoe UI" panose="020B0502040204020203" pitchFamily="34" charset="0"/>
              </a:rPr>
              <a:t>, </a:t>
            </a:r>
          </a:p>
          <a:p>
            <a:r>
              <a:rPr lang="en-GB" sz="1900" dirty="0">
                <a:solidFill>
                  <a:schemeClr val="bg1"/>
                </a:solidFill>
                <a:latin typeface="Segoe UI" panose="020B0502040204020203" pitchFamily="34" charset="0"/>
                <a:cs typeface="Segoe UI" panose="020B0502040204020203" pitchFamily="34" charset="0"/>
              </a:rPr>
              <a:t>Independent Adviser, Global Health Innovation</a:t>
            </a:r>
          </a:p>
        </p:txBody>
      </p:sp>
    </p:spTree>
    <p:extLst>
      <p:ext uri="{BB962C8B-B14F-4D97-AF65-F5344CB8AC3E}">
        <p14:creationId xmlns:p14="http://schemas.microsoft.com/office/powerpoint/2010/main" val="2682724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20"/>
          <p:cNvSpPr/>
          <p:nvPr/>
        </p:nvSpPr>
        <p:spPr>
          <a:xfrm>
            <a:off x="4213440" y="4117089"/>
            <a:ext cx="5824325" cy="2220610"/>
          </a:xfrm>
          <a:custGeom>
            <a:avLst/>
            <a:gdLst>
              <a:gd name="connsiteX0" fmla="*/ 597619 w 6100673"/>
              <a:gd name="connsiteY0" fmla="*/ 617199 h 4794127"/>
              <a:gd name="connsiteX1" fmla="*/ 621268 w 6100673"/>
              <a:gd name="connsiteY1" fmla="*/ 4274799 h 4794127"/>
              <a:gd name="connsiteX2" fmla="*/ 5579523 w 6100673"/>
              <a:gd name="connsiteY2" fmla="*/ 4353626 h 4794127"/>
              <a:gd name="connsiteX3" fmla="*/ 5390337 w 6100673"/>
              <a:gd name="connsiteY3" fmla="*/ 372833 h 4794127"/>
              <a:gd name="connsiteX4" fmla="*/ 597619 w 6100673"/>
              <a:gd name="connsiteY4" fmla="*/ 617199 h 4794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0673" h="4794127">
                <a:moveTo>
                  <a:pt x="597619" y="617199"/>
                </a:moveTo>
                <a:cubicBezTo>
                  <a:pt x="-197226" y="1267527"/>
                  <a:pt x="-209049" y="3652061"/>
                  <a:pt x="621268" y="4274799"/>
                </a:cubicBezTo>
                <a:cubicBezTo>
                  <a:pt x="1451585" y="4897537"/>
                  <a:pt x="4784678" y="5003954"/>
                  <a:pt x="5579523" y="4353626"/>
                </a:cubicBezTo>
                <a:cubicBezTo>
                  <a:pt x="6374368" y="3703298"/>
                  <a:pt x="6219341" y="1000826"/>
                  <a:pt x="5390337" y="372833"/>
                </a:cubicBezTo>
                <a:cubicBezTo>
                  <a:pt x="4561334" y="-255160"/>
                  <a:pt x="1392464" y="-33129"/>
                  <a:pt x="597619" y="617199"/>
                </a:cubicBezTo>
                <a:close/>
              </a:path>
            </a:pathLst>
          </a:cu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8061249" y="5021343"/>
            <a:ext cx="1922703" cy="573294"/>
          </a:xfrm>
          <a:custGeom>
            <a:avLst/>
            <a:gdLst>
              <a:gd name="connsiteX0" fmla="*/ 222615 w 2182166"/>
              <a:gd name="connsiteY0" fmla="*/ 17516 h 574610"/>
              <a:gd name="connsiteX1" fmla="*/ 213907 w 2182166"/>
              <a:gd name="connsiteY1" fmla="*/ 444236 h 574610"/>
              <a:gd name="connsiteX2" fmla="*/ 1929495 w 2182166"/>
              <a:gd name="connsiteY2" fmla="*/ 557448 h 574610"/>
              <a:gd name="connsiteX3" fmla="*/ 1999164 w 2182166"/>
              <a:gd name="connsiteY3" fmla="*/ 130728 h 574610"/>
              <a:gd name="connsiteX4" fmla="*/ 222615 w 2182166"/>
              <a:gd name="connsiteY4" fmla="*/ 17516 h 574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2166" h="574610">
                <a:moveTo>
                  <a:pt x="222615" y="17516"/>
                </a:moveTo>
                <a:cubicBezTo>
                  <a:pt x="-74928" y="69767"/>
                  <a:pt x="-70573" y="354247"/>
                  <a:pt x="213907" y="444236"/>
                </a:cubicBezTo>
                <a:cubicBezTo>
                  <a:pt x="498387" y="534225"/>
                  <a:pt x="1631952" y="609699"/>
                  <a:pt x="1929495" y="557448"/>
                </a:cubicBezTo>
                <a:cubicBezTo>
                  <a:pt x="2227038" y="505197"/>
                  <a:pt x="2276387" y="223619"/>
                  <a:pt x="1999164" y="130728"/>
                </a:cubicBezTo>
                <a:cubicBezTo>
                  <a:pt x="1721941" y="37837"/>
                  <a:pt x="520158" y="-34735"/>
                  <a:pt x="222615" y="17516"/>
                </a:cubicBezTo>
                <a:close/>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65000"/>
                  <a:lumOff val="35000"/>
                </a:schemeClr>
              </a:solidFill>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2" name="Title 1"/>
          <p:cNvSpPr>
            <a:spLocks noGrp="1"/>
          </p:cNvSpPr>
          <p:nvPr>
            <p:ph type="title"/>
          </p:nvPr>
        </p:nvSpPr>
        <p:spPr/>
        <p:txBody>
          <a:bodyPr>
            <a:normAutofit/>
          </a:bodyPr>
          <a:lstStyle/>
          <a:p>
            <a:r>
              <a:rPr lang="en-GB" dirty="0">
                <a:solidFill>
                  <a:schemeClr val="bg1"/>
                </a:solidFill>
                <a:latin typeface="Segoe UI Black" panose="020B0A02040204020203" pitchFamily="34" charset="0"/>
                <a:ea typeface="Segoe UI Black" panose="020B0A02040204020203" pitchFamily="34" charset="0"/>
              </a:rPr>
              <a:t>Connecting</a:t>
            </a:r>
            <a:br>
              <a:rPr lang="en-GB" dirty="0">
                <a:solidFill>
                  <a:schemeClr val="bg1"/>
                </a:solidFill>
                <a:latin typeface="Segoe UI Black" panose="020B0A02040204020203" pitchFamily="34" charset="0"/>
                <a:ea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rPr>
              <a:t>Data-Driven </a:t>
            </a:r>
            <a:r>
              <a:rPr lang="en-GB" dirty="0">
                <a:latin typeface="Segoe UI Black" panose="020B0A02040204020203" pitchFamily="34" charset="0"/>
                <a:ea typeface="Segoe UI Black" panose="020B0A02040204020203" pitchFamily="34" charset="0"/>
              </a:rPr>
              <a:t>Innovation</a:t>
            </a:r>
            <a:r>
              <a:rPr lang="en-GB" dirty="0"/>
              <a:t> </a:t>
            </a:r>
            <a:br>
              <a:rPr lang="en-GB" dirty="0"/>
            </a:br>
            <a:endParaRPr lang="en-GB" dirty="0"/>
          </a:p>
        </p:txBody>
      </p:sp>
      <p:sp>
        <p:nvSpPr>
          <p:cNvPr id="4" name="Freeform 3"/>
          <p:cNvSpPr/>
          <p:nvPr/>
        </p:nvSpPr>
        <p:spPr>
          <a:xfrm>
            <a:off x="4067303" y="529712"/>
            <a:ext cx="6363502" cy="3415578"/>
          </a:xfrm>
          <a:custGeom>
            <a:avLst/>
            <a:gdLst>
              <a:gd name="connsiteX0" fmla="*/ 597619 w 6100673"/>
              <a:gd name="connsiteY0" fmla="*/ 617199 h 4794127"/>
              <a:gd name="connsiteX1" fmla="*/ 621268 w 6100673"/>
              <a:gd name="connsiteY1" fmla="*/ 4274799 h 4794127"/>
              <a:gd name="connsiteX2" fmla="*/ 5579523 w 6100673"/>
              <a:gd name="connsiteY2" fmla="*/ 4353626 h 4794127"/>
              <a:gd name="connsiteX3" fmla="*/ 5390337 w 6100673"/>
              <a:gd name="connsiteY3" fmla="*/ 372833 h 4794127"/>
              <a:gd name="connsiteX4" fmla="*/ 597619 w 6100673"/>
              <a:gd name="connsiteY4" fmla="*/ 617199 h 4794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0673" h="4794127">
                <a:moveTo>
                  <a:pt x="597619" y="617199"/>
                </a:moveTo>
                <a:cubicBezTo>
                  <a:pt x="-197226" y="1267527"/>
                  <a:pt x="-209049" y="3652061"/>
                  <a:pt x="621268" y="4274799"/>
                </a:cubicBezTo>
                <a:cubicBezTo>
                  <a:pt x="1451585" y="4897537"/>
                  <a:pt x="4784678" y="5003954"/>
                  <a:pt x="5579523" y="4353626"/>
                </a:cubicBezTo>
                <a:cubicBezTo>
                  <a:pt x="6374368" y="3703298"/>
                  <a:pt x="6219341" y="1000826"/>
                  <a:pt x="5390337" y="372833"/>
                </a:cubicBezTo>
                <a:cubicBezTo>
                  <a:pt x="4561334" y="-255160"/>
                  <a:pt x="1392464" y="-33129"/>
                  <a:pt x="597619" y="617199"/>
                </a:cubicBezTo>
                <a:close/>
              </a:path>
            </a:pathLst>
          </a:custGeom>
          <a:solidFill>
            <a:schemeClr val="accent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TextBox 4"/>
          <p:cNvSpPr txBox="1"/>
          <p:nvPr/>
        </p:nvSpPr>
        <p:spPr>
          <a:xfrm>
            <a:off x="5322029" y="717986"/>
            <a:ext cx="4548380" cy="584775"/>
          </a:xfrm>
          <a:prstGeom prst="rect">
            <a:avLst/>
          </a:prstGeom>
          <a:noFill/>
        </p:spPr>
        <p:txBody>
          <a:bodyPr wrap="square" rtlCol="0">
            <a:spAutoFit/>
          </a:bodyPr>
          <a:lstStyle/>
          <a:p>
            <a:r>
              <a:rPr lang="en-GB" sz="1600" dirty="0">
                <a:solidFill>
                  <a:schemeClr val="bg1"/>
                </a:solidFill>
                <a:latin typeface="Segoe UI Semibold" panose="020B0702040204020203" pitchFamily="34" charset="0"/>
                <a:cs typeface="Segoe UI Semibold" panose="020B0702040204020203" pitchFamily="34" charset="0"/>
              </a:rPr>
              <a:t>Strategy: 70% vaccination coverage prioritising specific groups</a:t>
            </a:r>
          </a:p>
        </p:txBody>
      </p:sp>
      <p:sp>
        <p:nvSpPr>
          <p:cNvPr id="8" name="Freeform 7"/>
          <p:cNvSpPr/>
          <p:nvPr/>
        </p:nvSpPr>
        <p:spPr>
          <a:xfrm>
            <a:off x="4317289" y="1443057"/>
            <a:ext cx="5824325" cy="2502234"/>
          </a:xfrm>
          <a:custGeom>
            <a:avLst/>
            <a:gdLst>
              <a:gd name="connsiteX0" fmla="*/ 597619 w 6100673"/>
              <a:gd name="connsiteY0" fmla="*/ 617199 h 4794127"/>
              <a:gd name="connsiteX1" fmla="*/ 621268 w 6100673"/>
              <a:gd name="connsiteY1" fmla="*/ 4274799 h 4794127"/>
              <a:gd name="connsiteX2" fmla="*/ 5579523 w 6100673"/>
              <a:gd name="connsiteY2" fmla="*/ 4353626 h 4794127"/>
              <a:gd name="connsiteX3" fmla="*/ 5390337 w 6100673"/>
              <a:gd name="connsiteY3" fmla="*/ 372833 h 4794127"/>
              <a:gd name="connsiteX4" fmla="*/ 597619 w 6100673"/>
              <a:gd name="connsiteY4" fmla="*/ 617199 h 4794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0673" h="4794127">
                <a:moveTo>
                  <a:pt x="597619" y="617199"/>
                </a:moveTo>
                <a:cubicBezTo>
                  <a:pt x="-197226" y="1267527"/>
                  <a:pt x="-209049" y="3652061"/>
                  <a:pt x="621268" y="4274799"/>
                </a:cubicBezTo>
                <a:cubicBezTo>
                  <a:pt x="1451585" y="4897537"/>
                  <a:pt x="4784678" y="5003954"/>
                  <a:pt x="5579523" y="4353626"/>
                </a:cubicBezTo>
                <a:cubicBezTo>
                  <a:pt x="6374368" y="3703298"/>
                  <a:pt x="6219341" y="1000826"/>
                  <a:pt x="5390337" y="372833"/>
                </a:cubicBezTo>
                <a:cubicBezTo>
                  <a:pt x="4561334" y="-255160"/>
                  <a:pt x="1392464" y="-33129"/>
                  <a:pt x="597619" y="617199"/>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4336891" y="1995114"/>
            <a:ext cx="5824325" cy="1925038"/>
          </a:xfrm>
          <a:custGeom>
            <a:avLst/>
            <a:gdLst>
              <a:gd name="connsiteX0" fmla="*/ 597619 w 6100673"/>
              <a:gd name="connsiteY0" fmla="*/ 617199 h 4794127"/>
              <a:gd name="connsiteX1" fmla="*/ 621268 w 6100673"/>
              <a:gd name="connsiteY1" fmla="*/ 4274799 h 4794127"/>
              <a:gd name="connsiteX2" fmla="*/ 5579523 w 6100673"/>
              <a:gd name="connsiteY2" fmla="*/ 4353626 h 4794127"/>
              <a:gd name="connsiteX3" fmla="*/ 5390337 w 6100673"/>
              <a:gd name="connsiteY3" fmla="*/ 372833 h 4794127"/>
              <a:gd name="connsiteX4" fmla="*/ 597619 w 6100673"/>
              <a:gd name="connsiteY4" fmla="*/ 617199 h 4794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0673" h="4794127">
                <a:moveTo>
                  <a:pt x="597619" y="617199"/>
                </a:moveTo>
                <a:cubicBezTo>
                  <a:pt x="-197226" y="1267527"/>
                  <a:pt x="-209049" y="3652061"/>
                  <a:pt x="621268" y="4274799"/>
                </a:cubicBezTo>
                <a:cubicBezTo>
                  <a:pt x="1451585" y="4897537"/>
                  <a:pt x="4784678" y="5003954"/>
                  <a:pt x="5579523" y="4353626"/>
                </a:cubicBezTo>
                <a:cubicBezTo>
                  <a:pt x="6374368" y="3703298"/>
                  <a:pt x="6219341" y="1000826"/>
                  <a:pt x="5390337" y="372833"/>
                </a:cubicBezTo>
                <a:cubicBezTo>
                  <a:pt x="4561334" y="-255160"/>
                  <a:pt x="1392464" y="-33129"/>
                  <a:pt x="597619" y="617199"/>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5704029" y="1562245"/>
            <a:ext cx="2333261" cy="338554"/>
          </a:xfrm>
          <a:prstGeom prst="rect">
            <a:avLst/>
          </a:prstGeom>
          <a:noFill/>
        </p:spPr>
        <p:txBody>
          <a:bodyPr wrap="square" rtlCol="0">
            <a:spAutoFit/>
          </a:bodyPr>
          <a:lstStyle/>
          <a:p>
            <a:r>
              <a:rPr lang="en-GB" sz="1600" dirty="0">
                <a:solidFill>
                  <a:srgbClr val="0070C0"/>
                </a:solidFill>
                <a:latin typeface="Segoe UI Semibold" panose="020B0702040204020203" pitchFamily="34" charset="0"/>
                <a:cs typeface="Segoe UI Semibold" panose="020B0702040204020203" pitchFamily="34" charset="0"/>
              </a:rPr>
              <a:t>Policy:</a:t>
            </a:r>
            <a:r>
              <a:rPr lang="en-GB" sz="1600" dirty="0">
                <a:solidFill>
                  <a:schemeClr val="accent1">
                    <a:lumMod val="75000"/>
                    <a:lumOff val="25000"/>
                  </a:schemeClr>
                </a:solidFill>
                <a:latin typeface="Segoe UI Semibold" panose="020B0702040204020203" pitchFamily="34" charset="0"/>
                <a:cs typeface="Segoe UI Semibold" panose="020B0702040204020203" pitchFamily="34" charset="0"/>
              </a:rPr>
              <a:t> mandates</a:t>
            </a:r>
          </a:p>
        </p:txBody>
      </p:sp>
      <p:sp>
        <p:nvSpPr>
          <p:cNvPr id="11" name="TextBox 10"/>
          <p:cNvSpPr txBox="1"/>
          <p:nvPr/>
        </p:nvSpPr>
        <p:spPr>
          <a:xfrm>
            <a:off x="5761551" y="2192051"/>
            <a:ext cx="4470568" cy="338554"/>
          </a:xfrm>
          <a:prstGeom prst="rect">
            <a:avLst/>
          </a:prstGeom>
          <a:noFill/>
        </p:spPr>
        <p:txBody>
          <a:bodyPr wrap="square" rtlCol="0">
            <a:spAutoFit/>
          </a:bodyPr>
          <a:lstStyle/>
          <a:p>
            <a:r>
              <a:rPr lang="en-GB" sz="1600" dirty="0">
                <a:solidFill>
                  <a:srgbClr val="0070C0"/>
                </a:solidFill>
                <a:latin typeface="Segoe UI Semibold" panose="020B0702040204020203" pitchFamily="34" charset="0"/>
                <a:cs typeface="Segoe UI Semibold" panose="020B0702040204020203" pitchFamily="34" charset="0"/>
              </a:rPr>
              <a:t>Regulation:</a:t>
            </a:r>
            <a:r>
              <a:rPr lang="en-GB" sz="1600" dirty="0">
                <a:solidFill>
                  <a:schemeClr val="accent1">
                    <a:lumMod val="75000"/>
                    <a:lumOff val="25000"/>
                  </a:schemeClr>
                </a:solidFill>
                <a:latin typeface="Segoe UI Semibold" panose="020B0702040204020203" pitchFamily="34" charset="0"/>
                <a:cs typeface="Segoe UI Semibold" panose="020B0702040204020203" pitchFamily="34" charset="0"/>
              </a:rPr>
              <a:t> EUA </a:t>
            </a:r>
          </a:p>
        </p:txBody>
      </p:sp>
      <p:sp>
        <p:nvSpPr>
          <p:cNvPr id="28" name="Freeform 27"/>
          <p:cNvSpPr/>
          <p:nvPr/>
        </p:nvSpPr>
        <p:spPr>
          <a:xfrm>
            <a:off x="4461884" y="2710619"/>
            <a:ext cx="5824325" cy="1225540"/>
          </a:xfrm>
          <a:custGeom>
            <a:avLst/>
            <a:gdLst>
              <a:gd name="connsiteX0" fmla="*/ 597619 w 6100673"/>
              <a:gd name="connsiteY0" fmla="*/ 617199 h 4794127"/>
              <a:gd name="connsiteX1" fmla="*/ 621268 w 6100673"/>
              <a:gd name="connsiteY1" fmla="*/ 4274799 h 4794127"/>
              <a:gd name="connsiteX2" fmla="*/ 5579523 w 6100673"/>
              <a:gd name="connsiteY2" fmla="*/ 4353626 h 4794127"/>
              <a:gd name="connsiteX3" fmla="*/ 5390337 w 6100673"/>
              <a:gd name="connsiteY3" fmla="*/ 372833 h 4794127"/>
              <a:gd name="connsiteX4" fmla="*/ 597619 w 6100673"/>
              <a:gd name="connsiteY4" fmla="*/ 617199 h 4794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0673" h="4794127">
                <a:moveTo>
                  <a:pt x="597619" y="617199"/>
                </a:moveTo>
                <a:cubicBezTo>
                  <a:pt x="-197226" y="1267527"/>
                  <a:pt x="-209049" y="3652061"/>
                  <a:pt x="621268" y="4274799"/>
                </a:cubicBezTo>
                <a:cubicBezTo>
                  <a:pt x="1451585" y="4897537"/>
                  <a:pt x="4784678" y="5003954"/>
                  <a:pt x="5579523" y="4353626"/>
                </a:cubicBezTo>
                <a:cubicBezTo>
                  <a:pt x="6374368" y="3703298"/>
                  <a:pt x="6219341" y="1000826"/>
                  <a:pt x="5390337" y="372833"/>
                </a:cubicBezTo>
                <a:cubicBezTo>
                  <a:pt x="4561334" y="-255160"/>
                  <a:pt x="1392464" y="-33129"/>
                  <a:pt x="597619" y="617199"/>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5936511" y="2813295"/>
            <a:ext cx="2840971" cy="338554"/>
          </a:xfrm>
          <a:prstGeom prst="rect">
            <a:avLst/>
          </a:prstGeom>
          <a:noFill/>
        </p:spPr>
        <p:txBody>
          <a:bodyPr wrap="none" rtlCol="0">
            <a:spAutoFit/>
          </a:bodyPr>
          <a:lstStyle/>
          <a:p>
            <a:r>
              <a:rPr lang="en-GB" sz="1600" dirty="0">
                <a:solidFill>
                  <a:srgbClr val="0070C0"/>
                </a:solidFill>
                <a:latin typeface="Segoe UI Semibold" panose="020B0702040204020203" pitchFamily="34" charset="0"/>
                <a:cs typeface="Segoe UI Semibold" panose="020B0702040204020203" pitchFamily="34" charset="0"/>
              </a:rPr>
              <a:t>Innovation Standard:</a:t>
            </a:r>
            <a:r>
              <a:rPr lang="en-GB" sz="1600" dirty="0">
                <a:solidFill>
                  <a:schemeClr val="tx1">
                    <a:lumMod val="75000"/>
                    <a:lumOff val="25000"/>
                  </a:schemeClr>
                </a:solidFill>
                <a:latin typeface="Segoe UI Semibold" panose="020B0702040204020203" pitchFamily="34" charset="0"/>
                <a:cs typeface="Segoe UI Semibold" panose="020B0702040204020203" pitchFamily="34" charset="0"/>
              </a:rPr>
              <a:t> mRNA </a:t>
            </a:r>
          </a:p>
        </p:txBody>
      </p:sp>
      <p:sp>
        <p:nvSpPr>
          <p:cNvPr id="18" name="Freeform 17"/>
          <p:cNvSpPr/>
          <p:nvPr/>
        </p:nvSpPr>
        <p:spPr>
          <a:xfrm>
            <a:off x="5606973" y="3228151"/>
            <a:ext cx="4430792" cy="1191562"/>
          </a:xfrm>
          <a:custGeom>
            <a:avLst/>
            <a:gdLst>
              <a:gd name="connsiteX0" fmla="*/ 436014 w 4217298"/>
              <a:gd name="connsiteY0" fmla="*/ 28825 h 480157"/>
              <a:gd name="connsiteX1" fmla="*/ 3783371 w 4217298"/>
              <a:gd name="connsiteY1" fmla="*/ 69646 h 480157"/>
              <a:gd name="connsiteX2" fmla="*/ 3807864 w 4217298"/>
              <a:gd name="connsiteY2" fmla="*/ 461532 h 480157"/>
              <a:gd name="connsiteX3" fmla="*/ 411521 w 4217298"/>
              <a:gd name="connsiteY3" fmla="*/ 379889 h 480157"/>
              <a:gd name="connsiteX4" fmla="*/ 436014 w 4217298"/>
              <a:gd name="connsiteY4" fmla="*/ 28825 h 480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7298" h="480157">
                <a:moveTo>
                  <a:pt x="436014" y="28825"/>
                </a:moveTo>
                <a:cubicBezTo>
                  <a:pt x="997989" y="-22882"/>
                  <a:pt x="3221396" y="-2472"/>
                  <a:pt x="3783371" y="69646"/>
                </a:cubicBezTo>
                <a:cubicBezTo>
                  <a:pt x="4345346" y="141764"/>
                  <a:pt x="4369839" y="409825"/>
                  <a:pt x="3807864" y="461532"/>
                </a:cubicBezTo>
                <a:cubicBezTo>
                  <a:pt x="3245889" y="513239"/>
                  <a:pt x="978939" y="447925"/>
                  <a:pt x="411521" y="379889"/>
                </a:cubicBezTo>
                <a:cubicBezTo>
                  <a:pt x="-155897" y="311853"/>
                  <a:pt x="-125961" y="80532"/>
                  <a:pt x="436014" y="28825"/>
                </a:cubicBezTo>
                <a:close/>
              </a:path>
            </a:pathLst>
          </a:custGeom>
          <a:solidFill>
            <a:srgbClr val="0070C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latin typeface="Segoe UI Semibold" panose="020B0702040204020203" pitchFamily="34" charset="0"/>
              <a:cs typeface="Segoe UI Semibold" panose="020B0702040204020203" pitchFamily="34" charset="0"/>
            </a:endParaRPr>
          </a:p>
        </p:txBody>
      </p:sp>
      <p:sp>
        <p:nvSpPr>
          <p:cNvPr id="19" name="Rectangle 18"/>
          <p:cNvSpPr/>
          <p:nvPr/>
        </p:nvSpPr>
        <p:spPr>
          <a:xfrm>
            <a:off x="6285933" y="3232677"/>
            <a:ext cx="3510023" cy="1015663"/>
          </a:xfrm>
          <a:prstGeom prst="rect">
            <a:avLst/>
          </a:prstGeom>
        </p:spPr>
        <p:txBody>
          <a:bodyPr wrap="square">
            <a:spAutoFit/>
          </a:bodyPr>
          <a:lstStyle/>
          <a:p>
            <a:pPr algn="ctr"/>
            <a:r>
              <a:rPr lang="en-GB" sz="2400" dirty="0">
                <a:solidFill>
                  <a:schemeClr val="bg1"/>
                </a:solidFill>
                <a:latin typeface="Segoe UI Black" panose="020B0A02040204020203" pitchFamily="34" charset="0"/>
                <a:ea typeface="Segoe UI Black" panose="020B0A02040204020203" pitchFamily="34" charset="0"/>
                <a:cs typeface="Segoe UI Semibold" panose="020B0702040204020203" pitchFamily="34" charset="0"/>
              </a:rPr>
              <a:t>Effective?</a:t>
            </a:r>
          </a:p>
          <a:p>
            <a:pPr algn="ctr">
              <a:lnSpc>
                <a:spcPct val="90000"/>
              </a:lnSpc>
            </a:pPr>
            <a:r>
              <a:rPr lang="en-GB" sz="2000" dirty="0">
                <a:solidFill>
                  <a:schemeClr val="bg1"/>
                </a:solidFill>
                <a:latin typeface="Segoe UI Semibold" panose="020B0702040204020203" pitchFamily="34" charset="0"/>
                <a:cs typeface="Segoe UI Semibold" panose="020B0702040204020203" pitchFamily="34" charset="0"/>
              </a:rPr>
              <a:t>Access to </a:t>
            </a:r>
            <a:r>
              <a:rPr lang="en-GB" sz="2000" dirty="0">
                <a:solidFill>
                  <a:schemeClr val="bg1"/>
                </a:solidFill>
                <a:latin typeface="Segoe UI Black" panose="020B0A02040204020203" pitchFamily="34" charset="0"/>
                <a:ea typeface="Segoe UI Black" panose="020B0A02040204020203" pitchFamily="34" charset="0"/>
                <a:cs typeface="Segoe UI Semibold" panose="020B0702040204020203" pitchFamily="34" charset="0"/>
              </a:rPr>
              <a:t>RWD/ RWE</a:t>
            </a:r>
            <a:r>
              <a:rPr lang="en-GB" sz="2000" dirty="0">
                <a:solidFill>
                  <a:schemeClr val="bg1"/>
                </a:solidFill>
                <a:latin typeface="Segoe UI Semibold" panose="020B0702040204020203" pitchFamily="34" charset="0"/>
                <a:cs typeface="Segoe UI Semibold" panose="020B0702040204020203" pitchFamily="34" charset="0"/>
              </a:rPr>
              <a:t> to evaluate impact </a:t>
            </a:r>
          </a:p>
        </p:txBody>
      </p:sp>
      <p:sp>
        <p:nvSpPr>
          <p:cNvPr id="7" name="TextBox 6"/>
          <p:cNvSpPr txBox="1"/>
          <p:nvPr/>
        </p:nvSpPr>
        <p:spPr>
          <a:xfrm>
            <a:off x="4913726" y="4376628"/>
            <a:ext cx="3798743" cy="461665"/>
          </a:xfrm>
          <a:prstGeom prst="rect">
            <a:avLst/>
          </a:prstGeom>
          <a:noFill/>
        </p:spPr>
        <p:txBody>
          <a:bodyPr wrap="square" rtlCol="0">
            <a:spAutoFit/>
          </a:bodyPr>
          <a:lstStyle/>
          <a:p>
            <a:pPr>
              <a:spcAft>
                <a:spcPts val="600"/>
              </a:spcAft>
            </a:pPr>
            <a:r>
              <a:rPr lang="en-GB" sz="2400" dirty="0">
                <a:solidFill>
                  <a:srgbClr val="0070C0"/>
                </a:solidFill>
                <a:latin typeface="Segoe UI Black" panose="020B0A02040204020203" pitchFamily="34" charset="0"/>
                <a:ea typeface="Segoe UI Black" panose="020B0A02040204020203" pitchFamily="34" charset="0"/>
                <a:cs typeface="Segoe UI Semibold" panose="020B0702040204020203" pitchFamily="34" charset="0"/>
              </a:rPr>
              <a:t>Digital Ecosystem</a:t>
            </a:r>
          </a:p>
        </p:txBody>
      </p:sp>
      <p:sp>
        <p:nvSpPr>
          <p:cNvPr id="23" name="Freeform 22"/>
          <p:cNvSpPr/>
          <p:nvPr/>
        </p:nvSpPr>
        <p:spPr>
          <a:xfrm>
            <a:off x="7938843" y="5070894"/>
            <a:ext cx="1922703" cy="573294"/>
          </a:xfrm>
          <a:custGeom>
            <a:avLst/>
            <a:gdLst>
              <a:gd name="connsiteX0" fmla="*/ 222615 w 2182166"/>
              <a:gd name="connsiteY0" fmla="*/ 17516 h 574610"/>
              <a:gd name="connsiteX1" fmla="*/ 213907 w 2182166"/>
              <a:gd name="connsiteY1" fmla="*/ 444236 h 574610"/>
              <a:gd name="connsiteX2" fmla="*/ 1929495 w 2182166"/>
              <a:gd name="connsiteY2" fmla="*/ 557448 h 574610"/>
              <a:gd name="connsiteX3" fmla="*/ 1999164 w 2182166"/>
              <a:gd name="connsiteY3" fmla="*/ 130728 h 574610"/>
              <a:gd name="connsiteX4" fmla="*/ 222615 w 2182166"/>
              <a:gd name="connsiteY4" fmla="*/ 17516 h 574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2166" h="574610">
                <a:moveTo>
                  <a:pt x="222615" y="17516"/>
                </a:moveTo>
                <a:cubicBezTo>
                  <a:pt x="-74928" y="69767"/>
                  <a:pt x="-70573" y="354247"/>
                  <a:pt x="213907" y="444236"/>
                </a:cubicBezTo>
                <a:cubicBezTo>
                  <a:pt x="498387" y="534225"/>
                  <a:pt x="1631952" y="609699"/>
                  <a:pt x="1929495" y="557448"/>
                </a:cubicBezTo>
                <a:cubicBezTo>
                  <a:pt x="2227038" y="505197"/>
                  <a:pt x="2276387" y="223619"/>
                  <a:pt x="1999164" y="130728"/>
                </a:cubicBezTo>
                <a:cubicBezTo>
                  <a:pt x="1721941" y="37837"/>
                  <a:pt x="520158" y="-34735"/>
                  <a:pt x="222615" y="17516"/>
                </a:cubicBezTo>
                <a:close/>
              </a:path>
            </a:pathLst>
          </a:cu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65000"/>
                  <a:lumOff val="35000"/>
                </a:schemeClr>
              </a:solidFill>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25" name="Freeform 24"/>
          <p:cNvSpPr/>
          <p:nvPr/>
        </p:nvSpPr>
        <p:spPr>
          <a:xfrm>
            <a:off x="7820719" y="5125732"/>
            <a:ext cx="1922703" cy="573294"/>
          </a:xfrm>
          <a:custGeom>
            <a:avLst/>
            <a:gdLst>
              <a:gd name="connsiteX0" fmla="*/ 222615 w 2182166"/>
              <a:gd name="connsiteY0" fmla="*/ 17516 h 574610"/>
              <a:gd name="connsiteX1" fmla="*/ 213907 w 2182166"/>
              <a:gd name="connsiteY1" fmla="*/ 444236 h 574610"/>
              <a:gd name="connsiteX2" fmla="*/ 1929495 w 2182166"/>
              <a:gd name="connsiteY2" fmla="*/ 557448 h 574610"/>
              <a:gd name="connsiteX3" fmla="*/ 1999164 w 2182166"/>
              <a:gd name="connsiteY3" fmla="*/ 130728 h 574610"/>
              <a:gd name="connsiteX4" fmla="*/ 222615 w 2182166"/>
              <a:gd name="connsiteY4" fmla="*/ 17516 h 574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2166" h="574610">
                <a:moveTo>
                  <a:pt x="222615" y="17516"/>
                </a:moveTo>
                <a:cubicBezTo>
                  <a:pt x="-74928" y="69767"/>
                  <a:pt x="-70573" y="354247"/>
                  <a:pt x="213907" y="444236"/>
                </a:cubicBezTo>
                <a:cubicBezTo>
                  <a:pt x="498387" y="534225"/>
                  <a:pt x="1631952" y="609699"/>
                  <a:pt x="1929495" y="557448"/>
                </a:cubicBezTo>
                <a:cubicBezTo>
                  <a:pt x="2227038" y="505197"/>
                  <a:pt x="2276387" y="223619"/>
                  <a:pt x="1999164" y="130728"/>
                </a:cubicBezTo>
                <a:cubicBezTo>
                  <a:pt x="1721941" y="37837"/>
                  <a:pt x="520158" y="-34735"/>
                  <a:pt x="222615" y="17516"/>
                </a:cubicBezTo>
                <a:close/>
              </a:path>
            </a:pathLst>
          </a:custGeom>
          <a:solidFill>
            <a:schemeClr val="accent1">
              <a:lumMod val="65000"/>
              <a:lumOff val="3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AI prediction</a:t>
            </a:r>
          </a:p>
        </p:txBody>
      </p:sp>
      <p:sp>
        <p:nvSpPr>
          <p:cNvPr id="29" name="Freeform 28"/>
          <p:cNvSpPr/>
          <p:nvPr/>
        </p:nvSpPr>
        <p:spPr>
          <a:xfrm>
            <a:off x="4698688" y="4840577"/>
            <a:ext cx="1922703" cy="573294"/>
          </a:xfrm>
          <a:custGeom>
            <a:avLst/>
            <a:gdLst>
              <a:gd name="connsiteX0" fmla="*/ 222615 w 2182166"/>
              <a:gd name="connsiteY0" fmla="*/ 17516 h 574610"/>
              <a:gd name="connsiteX1" fmla="*/ 213907 w 2182166"/>
              <a:gd name="connsiteY1" fmla="*/ 444236 h 574610"/>
              <a:gd name="connsiteX2" fmla="*/ 1929495 w 2182166"/>
              <a:gd name="connsiteY2" fmla="*/ 557448 h 574610"/>
              <a:gd name="connsiteX3" fmla="*/ 1999164 w 2182166"/>
              <a:gd name="connsiteY3" fmla="*/ 130728 h 574610"/>
              <a:gd name="connsiteX4" fmla="*/ 222615 w 2182166"/>
              <a:gd name="connsiteY4" fmla="*/ 17516 h 574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2166" h="574610">
                <a:moveTo>
                  <a:pt x="222615" y="17516"/>
                </a:moveTo>
                <a:cubicBezTo>
                  <a:pt x="-74928" y="69767"/>
                  <a:pt x="-70573" y="354247"/>
                  <a:pt x="213907" y="444236"/>
                </a:cubicBezTo>
                <a:cubicBezTo>
                  <a:pt x="498387" y="534225"/>
                  <a:pt x="1631952" y="609699"/>
                  <a:pt x="1929495" y="557448"/>
                </a:cubicBezTo>
                <a:cubicBezTo>
                  <a:pt x="2227038" y="505197"/>
                  <a:pt x="2276387" y="223619"/>
                  <a:pt x="1999164" y="130728"/>
                </a:cubicBezTo>
                <a:cubicBezTo>
                  <a:pt x="1721941" y="37837"/>
                  <a:pt x="520158" y="-34735"/>
                  <a:pt x="222615" y="17516"/>
                </a:cubicBezTo>
                <a:close/>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65000"/>
                  <a:lumOff val="35000"/>
                </a:schemeClr>
              </a:solidFill>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30" name="Freeform 29"/>
          <p:cNvSpPr/>
          <p:nvPr/>
        </p:nvSpPr>
        <p:spPr>
          <a:xfrm>
            <a:off x="4576278" y="4881503"/>
            <a:ext cx="1922703" cy="573294"/>
          </a:xfrm>
          <a:custGeom>
            <a:avLst/>
            <a:gdLst>
              <a:gd name="connsiteX0" fmla="*/ 222615 w 2182166"/>
              <a:gd name="connsiteY0" fmla="*/ 17516 h 574610"/>
              <a:gd name="connsiteX1" fmla="*/ 213907 w 2182166"/>
              <a:gd name="connsiteY1" fmla="*/ 444236 h 574610"/>
              <a:gd name="connsiteX2" fmla="*/ 1929495 w 2182166"/>
              <a:gd name="connsiteY2" fmla="*/ 557448 h 574610"/>
              <a:gd name="connsiteX3" fmla="*/ 1999164 w 2182166"/>
              <a:gd name="connsiteY3" fmla="*/ 130728 h 574610"/>
              <a:gd name="connsiteX4" fmla="*/ 222615 w 2182166"/>
              <a:gd name="connsiteY4" fmla="*/ 17516 h 574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2166" h="574610">
                <a:moveTo>
                  <a:pt x="222615" y="17516"/>
                </a:moveTo>
                <a:cubicBezTo>
                  <a:pt x="-74928" y="69767"/>
                  <a:pt x="-70573" y="354247"/>
                  <a:pt x="213907" y="444236"/>
                </a:cubicBezTo>
                <a:cubicBezTo>
                  <a:pt x="498387" y="534225"/>
                  <a:pt x="1631952" y="609699"/>
                  <a:pt x="1929495" y="557448"/>
                </a:cubicBezTo>
                <a:cubicBezTo>
                  <a:pt x="2227038" y="505197"/>
                  <a:pt x="2276387" y="223619"/>
                  <a:pt x="1999164" y="130728"/>
                </a:cubicBezTo>
                <a:cubicBezTo>
                  <a:pt x="1721941" y="37837"/>
                  <a:pt x="520158" y="-34735"/>
                  <a:pt x="222615" y="17516"/>
                </a:cubicBezTo>
                <a:close/>
              </a:path>
            </a:pathLst>
          </a:cu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65000"/>
                  <a:lumOff val="35000"/>
                </a:schemeClr>
              </a:solidFill>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32" name="Freeform 31"/>
          <p:cNvSpPr/>
          <p:nvPr/>
        </p:nvSpPr>
        <p:spPr>
          <a:xfrm>
            <a:off x="4432277" y="4936340"/>
            <a:ext cx="1922703" cy="573294"/>
          </a:xfrm>
          <a:custGeom>
            <a:avLst/>
            <a:gdLst>
              <a:gd name="connsiteX0" fmla="*/ 222615 w 2182166"/>
              <a:gd name="connsiteY0" fmla="*/ 17516 h 574610"/>
              <a:gd name="connsiteX1" fmla="*/ 213907 w 2182166"/>
              <a:gd name="connsiteY1" fmla="*/ 444236 h 574610"/>
              <a:gd name="connsiteX2" fmla="*/ 1929495 w 2182166"/>
              <a:gd name="connsiteY2" fmla="*/ 557448 h 574610"/>
              <a:gd name="connsiteX3" fmla="*/ 1999164 w 2182166"/>
              <a:gd name="connsiteY3" fmla="*/ 130728 h 574610"/>
              <a:gd name="connsiteX4" fmla="*/ 222615 w 2182166"/>
              <a:gd name="connsiteY4" fmla="*/ 17516 h 574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2166" h="574610">
                <a:moveTo>
                  <a:pt x="222615" y="17516"/>
                </a:moveTo>
                <a:cubicBezTo>
                  <a:pt x="-74928" y="69767"/>
                  <a:pt x="-70573" y="354247"/>
                  <a:pt x="213907" y="444236"/>
                </a:cubicBezTo>
                <a:cubicBezTo>
                  <a:pt x="498387" y="534225"/>
                  <a:pt x="1631952" y="609699"/>
                  <a:pt x="1929495" y="557448"/>
                </a:cubicBezTo>
                <a:cubicBezTo>
                  <a:pt x="2227038" y="505197"/>
                  <a:pt x="2276387" y="223619"/>
                  <a:pt x="1999164" y="130728"/>
                </a:cubicBezTo>
                <a:cubicBezTo>
                  <a:pt x="1721941" y="37837"/>
                  <a:pt x="520158" y="-34735"/>
                  <a:pt x="222615" y="17516"/>
                </a:cubicBezTo>
                <a:close/>
              </a:path>
            </a:pathLst>
          </a:custGeom>
          <a:solidFill>
            <a:schemeClr val="accent1">
              <a:lumMod val="65000"/>
              <a:lumOff val="3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Telehealth Triage</a:t>
            </a:r>
          </a:p>
        </p:txBody>
      </p:sp>
      <p:sp>
        <p:nvSpPr>
          <p:cNvPr id="36" name="Freeform 35"/>
          <p:cNvSpPr/>
          <p:nvPr/>
        </p:nvSpPr>
        <p:spPr>
          <a:xfrm>
            <a:off x="6092277" y="5544268"/>
            <a:ext cx="1922703" cy="573294"/>
          </a:xfrm>
          <a:custGeom>
            <a:avLst/>
            <a:gdLst>
              <a:gd name="connsiteX0" fmla="*/ 222615 w 2182166"/>
              <a:gd name="connsiteY0" fmla="*/ 17516 h 574610"/>
              <a:gd name="connsiteX1" fmla="*/ 213907 w 2182166"/>
              <a:gd name="connsiteY1" fmla="*/ 444236 h 574610"/>
              <a:gd name="connsiteX2" fmla="*/ 1929495 w 2182166"/>
              <a:gd name="connsiteY2" fmla="*/ 557448 h 574610"/>
              <a:gd name="connsiteX3" fmla="*/ 1999164 w 2182166"/>
              <a:gd name="connsiteY3" fmla="*/ 130728 h 574610"/>
              <a:gd name="connsiteX4" fmla="*/ 222615 w 2182166"/>
              <a:gd name="connsiteY4" fmla="*/ 17516 h 574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2166" h="574610">
                <a:moveTo>
                  <a:pt x="222615" y="17516"/>
                </a:moveTo>
                <a:cubicBezTo>
                  <a:pt x="-74928" y="69767"/>
                  <a:pt x="-70573" y="354247"/>
                  <a:pt x="213907" y="444236"/>
                </a:cubicBezTo>
                <a:cubicBezTo>
                  <a:pt x="498387" y="534225"/>
                  <a:pt x="1631952" y="609699"/>
                  <a:pt x="1929495" y="557448"/>
                </a:cubicBezTo>
                <a:cubicBezTo>
                  <a:pt x="2227038" y="505197"/>
                  <a:pt x="2276387" y="223619"/>
                  <a:pt x="1999164" y="130728"/>
                </a:cubicBezTo>
                <a:cubicBezTo>
                  <a:pt x="1721941" y="37837"/>
                  <a:pt x="520158" y="-34735"/>
                  <a:pt x="222615" y="17516"/>
                </a:cubicBezTo>
                <a:close/>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65000"/>
                  <a:lumOff val="35000"/>
                </a:schemeClr>
              </a:solidFill>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37" name="Freeform 36"/>
          <p:cNvSpPr/>
          <p:nvPr/>
        </p:nvSpPr>
        <p:spPr>
          <a:xfrm>
            <a:off x="5969871" y="5593819"/>
            <a:ext cx="1922703" cy="573294"/>
          </a:xfrm>
          <a:custGeom>
            <a:avLst/>
            <a:gdLst>
              <a:gd name="connsiteX0" fmla="*/ 222615 w 2182166"/>
              <a:gd name="connsiteY0" fmla="*/ 17516 h 574610"/>
              <a:gd name="connsiteX1" fmla="*/ 213907 w 2182166"/>
              <a:gd name="connsiteY1" fmla="*/ 444236 h 574610"/>
              <a:gd name="connsiteX2" fmla="*/ 1929495 w 2182166"/>
              <a:gd name="connsiteY2" fmla="*/ 557448 h 574610"/>
              <a:gd name="connsiteX3" fmla="*/ 1999164 w 2182166"/>
              <a:gd name="connsiteY3" fmla="*/ 130728 h 574610"/>
              <a:gd name="connsiteX4" fmla="*/ 222615 w 2182166"/>
              <a:gd name="connsiteY4" fmla="*/ 17516 h 574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2166" h="574610">
                <a:moveTo>
                  <a:pt x="222615" y="17516"/>
                </a:moveTo>
                <a:cubicBezTo>
                  <a:pt x="-74928" y="69767"/>
                  <a:pt x="-70573" y="354247"/>
                  <a:pt x="213907" y="444236"/>
                </a:cubicBezTo>
                <a:cubicBezTo>
                  <a:pt x="498387" y="534225"/>
                  <a:pt x="1631952" y="609699"/>
                  <a:pt x="1929495" y="557448"/>
                </a:cubicBezTo>
                <a:cubicBezTo>
                  <a:pt x="2227038" y="505197"/>
                  <a:pt x="2276387" y="223619"/>
                  <a:pt x="1999164" y="130728"/>
                </a:cubicBezTo>
                <a:cubicBezTo>
                  <a:pt x="1721941" y="37837"/>
                  <a:pt x="520158" y="-34735"/>
                  <a:pt x="222615" y="17516"/>
                </a:cubicBezTo>
                <a:close/>
              </a:path>
            </a:pathLst>
          </a:cu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65000"/>
                  <a:lumOff val="35000"/>
                </a:schemeClr>
              </a:solidFill>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38" name="Freeform 37"/>
          <p:cNvSpPr/>
          <p:nvPr/>
        </p:nvSpPr>
        <p:spPr>
          <a:xfrm>
            <a:off x="5851747" y="5648657"/>
            <a:ext cx="1922703" cy="573294"/>
          </a:xfrm>
          <a:custGeom>
            <a:avLst/>
            <a:gdLst>
              <a:gd name="connsiteX0" fmla="*/ 222615 w 2182166"/>
              <a:gd name="connsiteY0" fmla="*/ 17516 h 574610"/>
              <a:gd name="connsiteX1" fmla="*/ 213907 w 2182166"/>
              <a:gd name="connsiteY1" fmla="*/ 444236 h 574610"/>
              <a:gd name="connsiteX2" fmla="*/ 1929495 w 2182166"/>
              <a:gd name="connsiteY2" fmla="*/ 557448 h 574610"/>
              <a:gd name="connsiteX3" fmla="*/ 1999164 w 2182166"/>
              <a:gd name="connsiteY3" fmla="*/ 130728 h 574610"/>
              <a:gd name="connsiteX4" fmla="*/ 222615 w 2182166"/>
              <a:gd name="connsiteY4" fmla="*/ 17516 h 574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2166" h="574610">
                <a:moveTo>
                  <a:pt x="222615" y="17516"/>
                </a:moveTo>
                <a:cubicBezTo>
                  <a:pt x="-74928" y="69767"/>
                  <a:pt x="-70573" y="354247"/>
                  <a:pt x="213907" y="444236"/>
                </a:cubicBezTo>
                <a:cubicBezTo>
                  <a:pt x="498387" y="534225"/>
                  <a:pt x="1631952" y="609699"/>
                  <a:pt x="1929495" y="557448"/>
                </a:cubicBezTo>
                <a:cubicBezTo>
                  <a:pt x="2227038" y="505197"/>
                  <a:pt x="2276387" y="223619"/>
                  <a:pt x="1999164" y="130728"/>
                </a:cubicBezTo>
                <a:cubicBezTo>
                  <a:pt x="1721941" y="37837"/>
                  <a:pt x="520158" y="-34735"/>
                  <a:pt x="222615" y="17516"/>
                </a:cubicBezTo>
                <a:close/>
              </a:path>
            </a:pathLst>
          </a:custGeom>
          <a:solidFill>
            <a:schemeClr val="accent1">
              <a:lumMod val="65000"/>
              <a:lumOff val="3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Drug discovery</a:t>
            </a:r>
          </a:p>
        </p:txBody>
      </p:sp>
      <p:sp>
        <p:nvSpPr>
          <p:cNvPr id="3" name="TextBox 2">
            <a:extLst>
              <a:ext uri="{FF2B5EF4-FFF2-40B4-BE49-F238E27FC236}">
                <a16:creationId xmlns:a16="http://schemas.microsoft.com/office/drawing/2014/main" id="{BD9E5F99-D06A-45F6-D5AD-C1289D402BCD}"/>
              </a:ext>
            </a:extLst>
          </p:cNvPr>
          <p:cNvSpPr txBox="1"/>
          <p:nvPr/>
        </p:nvSpPr>
        <p:spPr>
          <a:xfrm>
            <a:off x="801414" y="6150286"/>
            <a:ext cx="3507877" cy="807913"/>
          </a:xfrm>
          <a:prstGeom prst="rect">
            <a:avLst/>
          </a:prstGeom>
          <a:noFill/>
        </p:spPr>
        <p:txBody>
          <a:bodyPr wrap="square" rtlCol="0">
            <a:spAutoFit/>
          </a:bodyPr>
          <a:lstStyle/>
          <a:p>
            <a:r>
              <a:rPr lang="en-GB" sz="1200" b="1" dirty="0">
                <a:solidFill>
                  <a:schemeClr val="tx1">
                    <a:lumMod val="50000"/>
                    <a:lumOff val="50000"/>
                  </a:schemeClr>
                </a:solidFill>
                <a:latin typeface="Segoe UI" panose="020B0502040204020203" pitchFamily="34" charset="0"/>
                <a:cs typeface="Segoe UI" panose="020B0502040204020203" pitchFamily="34" charset="0"/>
              </a:rPr>
              <a:t>Dr Dimitris Kalogeropoulos </a:t>
            </a:r>
          </a:p>
          <a:p>
            <a:r>
              <a:rPr lang="en-GB" sz="1200" b="1" dirty="0">
                <a:solidFill>
                  <a:schemeClr val="tx1">
                    <a:lumMod val="50000"/>
                    <a:lumOff val="50000"/>
                  </a:schemeClr>
                </a:solidFill>
                <a:latin typeface="Segoe UI" panose="020B0502040204020203" pitchFamily="34" charset="0"/>
                <a:cs typeface="Segoe UI" panose="020B0502040204020203" pitchFamily="34" charset="0"/>
              </a:rPr>
              <a:t>Miami Telehealth</a:t>
            </a:r>
          </a:p>
          <a:p>
            <a:r>
              <a:rPr lang="en-GB" sz="1050" dirty="0">
                <a:solidFill>
                  <a:schemeClr val="tx1">
                    <a:lumMod val="50000"/>
                    <a:lumOff val="50000"/>
                  </a:schemeClr>
                </a:solidFill>
                <a:latin typeface="Segoe UI" panose="020B0502040204020203" pitchFamily="34" charset="0"/>
                <a:cs typeface="Segoe UI" panose="020B0502040204020203" pitchFamily="34" charset="0"/>
              </a:rPr>
              <a:t>October 11</a:t>
            </a:r>
            <a:r>
              <a:rPr lang="en-GB" sz="1050" baseline="30000" dirty="0">
                <a:solidFill>
                  <a:schemeClr val="tx1">
                    <a:lumMod val="50000"/>
                    <a:lumOff val="50000"/>
                  </a:schemeClr>
                </a:solidFill>
                <a:latin typeface="Segoe UI" panose="020B0502040204020203" pitchFamily="34" charset="0"/>
                <a:cs typeface="Segoe UI" panose="020B0502040204020203" pitchFamily="34" charset="0"/>
              </a:rPr>
              <a:t>th</a:t>
            </a:r>
            <a:r>
              <a:rPr lang="en-GB" sz="1050" dirty="0">
                <a:solidFill>
                  <a:schemeClr val="tx1">
                    <a:lumMod val="50000"/>
                    <a:lumOff val="50000"/>
                  </a:schemeClr>
                </a:solidFill>
                <a:latin typeface="Segoe UI" panose="020B0502040204020203" pitchFamily="34" charset="0"/>
                <a:cs typeface="Segoe UI" panose="020B0502040204020203" pitchFamily="34" charset="0"/>
              </a:rPr>
              <a:t> 2022</a:t>
            </a:r>
          </a:p>
          <a:p>
            <a:endParaRPr lang="en-GB" sz="1200" dirty="0">
              <a:solidFill>
                <a:schemeClr val="tx1">
                  <a:lumMod val="50000"/>
                  <a:lumOff val="50000"/>
                </a:schemeClr>
              </a:solidFill>
            </a:endParaRPr>
          </a:p>
        </p:txBody>
      </p:sp>
      <p:pic>
        <p:nvPicPr>
          <p:cNvPr id="6" name="Picture 5">
            <a:extLst>
              <a:ext uri="{FF2B5EF4-FFF2-40B4-BE49-F238E27FC236}">
                <a16:creationId xmlns:a16="http://schemas.microsoft.com/office/drawing/2014/main" id="{BD702328-7295-9855-E26E-E23A1B66D9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524" y="5800841"/>
            <a:ext cx="698890" cy="698890"/>
          </a:xfrm>
          <a:prstGeom prst="rect">
            <a:avLst/>
          </a:prstGeom>
        </p:spPr>
      </p:pic>
    </p:spTree>
    <p:extLst>
      <p:ext uri="{BB962C8B-B14F-4D97-AF65-F5344CB8AC3E}">
        <p14:creationId xmlns:p14="http://schemas.microsoft.com/office/powerpoint/2010/main" val="163115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2919" y="1123837"/>
            <a:ext cx="294748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a:solidFill>
                  <a:srgbClr val="C1EAFF"/>
                </a:solidFill>
                <a:latin typeface="Segoe UI Black" panose="020B0A02040204020203" pitchFamily="34" charset="0"/>
                <a:ea typeface="Segoe UI Black" panose="020B0A02040204020203" pitchFamily="34" charset="0"/>
              </a:rPr>
              <a:t>SCORE </a:t>
            </a:r>
          </a:p>
          <a:p>
            <a:r>
              <a:rPr lang="en-US" dirty="0">
                <a:solidFill>
                  <a:srgbClr val="C1EAFF"/>
                </a:solidFill>
                <a:latin typeface="Segoe UI Black" panose="020B0A02040204020203" pitchFamily="34" charset="0"/>
                <a:ea typeface="Segoe UI Black" panose="020B0A02040204020203" pitchFamily="34" charset="0"/>
              </a:rPr>
              <a:t>for DAV </a:t>
            </a:r>
          </a:p>
          <a:p>
            <a:r>
              <a:rPr lang="en-US" dirty="0">
                <a:solidFill>
                  <a:schemeClr val="bg1"/>
                </a:solidFill>
                <a:latin typeface="Segoe UI Black" panose="020B0A02040204020203" pitchFamily="34" charset="0"/>
                <a:ea typeface="Segoe UI Black" panose="020B0A02040204020203" pitchFamily="34" charset="0"/>
              </a:rPr>
              <a:t>in the</a:t>
            </a:r>
            <a:endParaRPr lang="en-GB" dirty="0">
              <a:solidFill>
                <a:schemeClr val="bg1"/>
              </a:solidFill>
              <a:latin typeface="Segoe UI Black" panose="020B0A02040204020203" pitchFamily="34" charset="0"/>
              <a:ea typeface="Segoe UI Black" panose="020B0A02040204020203" pitchFamily="34" charset="0"/>
            </a:endParaRPr>
          </a:p>
          <a:p>
            <a:r>
              <a:rPr lang="en-GB" dirty="0">
                <a:solidFill>
                  <a:schemeClr val="bg1"/>
                </a:solidFill>
                <a:latin typeface="Segoe UI Black" panose="020B0A02040204020203" pitchFamily="34" charset="0"/>
                <a:ea typeface="Segoe UI Black" panose="020B0A02040204020203" pitchFamily="34" charset="0"/>
              </a:rPr>
              <a:t>Innovation </a:t>
            </a:r>
          </a:p>
          <a:p>
            <a:r>
              <a:rPr lang="en-GB" dirty="0">
                <a:solidFill>
                  <a:schemeClr val="bg1"/>
                </a:solidFill>
                <a:latin typeface="Segoe UI Black" panose="020B0A02040204020203" pitchFamily="34" charset="0"/>
                <a:ea typeface="Segoe UI Black" panose="020B0A02040204020203" pitchFamily="34" charset="0"/>
              </a:rPr>
              <a:t>Ecosystem</a:t>
            </a:r>
          </a:p>
        </p:txBody>
      </p:sp>
      <p:sp>
        <p:nvSpPr>
          <p:cNvPr id="19" name="Rectangle 18"/>
          <p:cNvSpPr/>
          <p:nvPr/>
        </p:nvSpPr>
        <p:spPr>
          <a:xfrm>
            <a:off x="3775183" y="670818"/>
            <a:ext cx="7399636" cy="830997"/>
          </a:xfrm>
          <a:prstGeom prst="rect">
            <a:avLst/>
          </a:prstGeom>
        </p:spPr>
        <p:txBody>
          <a:bodyPr wrap="square">
            <a:spAutoFit/>
          </a:bodyPr>
          <a:lstStyle/>
          <a:p>
            <a:pPr>
              <a:spcBef>
                <a:spcPts val="600"/>
              </a:spcBef>
            </a:pPr>
            <a:r>
              <a:rPr lang="en-GB" sz="2400" u="sng" dirty="0">
                <a:solidFill>
                  <a:schemeClr val="tx1">
                    <a:lumMod val="65000"/>
                    <a:lumOff val="35000"/>
                  </a:schemeClr>
                </a:solidFill>
                <a:latin typeface="Segoe UI Black" panose="020B0A02040204020203" pitchFamily="34" charset="0"/>
                <a:ea typeface="Segoe UI Black" panose="020B0A02040204020203" pitchFamily="34" charset="0"/>
                <a:cs typeface="Segoe UI Semibold" panose="020B0702040204020203" pitchFamily="34" charset="0"/>
              </a:rPr>
              <a:t>S</a:t>
            </a:r>
            <a:r>
              <a:rPr lang="en-GB" sz="2400" dirty="0">
                <a:solidFill>
                  <a:srgbClr val="0070C0"/>
                </a:solidFill>
                <a:latin typeface="Segoe UI Black" panose="020B0A02040204020203" pitchFamily="34" charset="0"/>
                <a:ea typeface="Segoe UI Black" panose="020B0A02040204020203" pitchFamily="34" charset="0"/>
                <a:cs typeface="Segoe UI Semibold" panose="020B0702040204020203" pitchFamily="34" charset="0"/>
              </a:rPr>
              <a:t>haring, </a:t>
            </a:r>
            <a:r>
              <a:rPr lang="en-GB" sz="2400" u="sng" dirty="0" err="1">
                <a:solidFill>
                  <a:schemeClr val="tx1">
                    <a:lumMod val="65000"/>
                    <a:lumOff val="35000"/>
                  </a:schemeClr>
                </a:solidFill>
                <a:latin typeface="Segoe UI Black" panose="020B0A02040204020203" pitchFamily="34" charset="0"/>
                <a:ea typeface="Segoe UI Black" panose="020B0A02040204020203" pitchFamily="34" charset="0"/>
                <a:cs typeface="Segoe UI Semibold" panose="020B0702040204020203" pitchFamily="34" charset="0"/>
              </a:rPr>
              <a:t>CO</a:t>
            </a:r>
            <a:r>
              <a:rPr lang="en-GB" sz="2400" dirty="0" err="1">
                <a:solidFill>
                  <a:srgbClr val="0070C0"/>
                </a:solidFill>
                <a:latin typeface="Segoe UI Black" panose="020B0A02040204020203" pitchFamily="34" charset="0"/>
                <a:ea typeface="Segoe UI Black" panose="020B0A02040204020203" pitchFamily="34" charset="0"/>
                <a:cs typeface="Segoe UI Semibold" panose="020B0702040204020203" pitchFamily="34" charset="0"/>
              </a:rPr>
              <a:t>nnecting</a:t>
            </a:r>
            <a:r>
              <a:rPr lang="en-GB" sz="2400" dirty="0">
                <a:solidFill>
                  <a:srgbClr val="0070C0"/>
                </a:solidFill>
                <a:latin typeface="Segoe UI Black" panose="020B0A02040204020203" pitchFamily="34" charset="0"/>
                <a:ea typeface="Segoe UI Black" panose="020B0A02040204020203" pitchFamily="34" charset="0"/>
                <a:cs typeface="Segoe UI Semibold" panose="020B0702040204020203" pitchFamily="34" charset="0"/>
              </a:rPr>
              <a:t> and </a:t>
            </a:r>
            <a:r>
              <a:rPr lang="en-GB" sz="2400" u="sng" dirty="0">
                <a:solidFill>
                  <a:schemeClr val="tx1">
                    <a:lumMod val="65000"/>
                    <a:lumOff val="35000"/>
                  </a:schemeClr>
                </a:solidFill>
                <a:latin typeface="Segoe UI Black" panose="020B0A02040204020203" pitchFamily="34" charset="0"/>
                <a:ea typeface="Segoe UI Black" panose="020B0A02040204020203" pitchFamily="34" charset="0"/>
                <a:cs typeface="Segoe UI Semibold" panose="020B0702040204020203" pitchFamily="34" charset="0"/>
              </a:rPr>
              <a:t>R</a:t>
            </a:r>
            <a:r>
              <a:rPr lang="en-GB" sz="2400" u="sng" dirty="0">
                <a:solidFill>
                  <a:srgbClr val="0070C0"/>
                </a:solidFill>
                <a:latin typeface="Segoe UI Black" panose="020B0A02040204020203" pitchFamily="34" charset="0"/>
                <a:ea typeface="Segoe UI Black" panose="020B0A02040204020203" pitchFamily="34" charset="0"/>
                <a:cs typeface="Segoe UI Semibold" panose="020B0702040204020203" pitchFamily="34" charset="0"/>
              </a:rPr>
              <a:t>e</a:t>
            </a:r>
            <a:r>
              <a:rPr lang="en-GB" sz="2400" dirty="0">
                <a:solidFill>
                  <a:srgbClr val="0070C0"/>
                </a:solidFill>
                <a:latin typeface="Segoe UI Black" panose="020B0A02040204020203" pitchFamily="34" charset="0"/>
                <a:ea typeface="Segoe UI Black" panose="020B0A02040204020203" pitchFamily="34" charset="0"/>
                <a:cs typeface="Segoe UI Semibold" panose="020B0702040204020203" pitchFamily="34" charset="0"/>
              </a:rPr>
              <a:t>cycling D</a:t>
            </a:r>
            <a:r>
              <a:rPr lang="en-GB" sz="2400" dirty="0">
                <a:solidFill>
                  <a:schemeClr val="tx1">
                    <a:lumMod val="65000"/>
                    <a:lumOff val="35000"/>
                  </a:schemeClr>
                </a:solidFill>
                <a:latin typeface="Segoe UI Black" panose="020B0A02040204020203" pitchFamily="34" charset="0"/>
                <a:ea typeface="Segoe UI Black" panose="020B0A02040204020203" pitchFamily="34" charset="0"/>
                <a:cs typeface="Segoe UI Semibold" panose="020B0702040204020203" pitchFamily="34" charset="0"/>
              </a:rPr>
              <a:t>ata </a:t>
            </a:r>
            <a:r>
              <a:rPr lang="en-GB" sz="2400" dirty="0">
                <a:solidFill>
                  <a:srgbClr val="0070C0"/>
                </a:solidFill>
                <a:latin typeface="Segoe UI Black" panose="020B0A02040204020203" pitchFamily="34" charset="0"/>
                <a:ea typeface="Segoe UI Black" panose="020B0A02040204020203" pitchFamily="34" charset="0"/>
                <a:cs typeface="Segoe UI Semibold" panose="020B0702040204020203" pitchFamily="34" charset="0"/>
              </a:rPr>
              <a:t>A</a:t>
            </a:r>
            <a:r>
              <a:rPr lang="en-GB" sz="2400" dirty="0">
                <a:solidFill>
                  <a:schemeClr val="tx1">
                    <a:lumMod val="65000"/>
                    <a:lumOff val="35000"/>
                  </a:schemeClr>
                </a:solidFill>
                <a:latin typeface="Segoe UI Black" panose="020B0A02040204020203" pitchFamily="34" charset="0"/>
                <a:ea typeface="Segoe UI Black" panose="020B0A02040204020203" pitchFamily="34" charset="0"/>
                <a:cs typeface="Segoe UI Semibold" panose="020B0702040204020203" pitchFamily="34" charset="0"/>
              </a:rPr>
              <a:t>ssets to Accumulate Impact </a:t>
            </a:r>
            <a:r>
              <a:rPr lang="en-GB" sz="2400" dirty="0">
                <a:solidFill>
                  <a:srgbClr val="0070C0"/>
                </a:solidFill>
                <a:latin typeface="Segoe UI Black" panose="020B0A02040204020203" pitchFamily="34" charset="0"/>
                <a:ea typeface="Segoe UI Black" panose="020B0A02040204020203" pitchFamily="34" charset="0"/>
                <a:cs typeface="Segoe UI Semibold" panose="020B0702040204020203" pitchFamily="34" charset="0"/>
              </a:rPr>
              <a:t>V</a:t>
            </a:r>
            <a:r>
              <a:rPr lang="en-GB" sz="2400" dirty="0">
                <a:solidFill>
                  <a:schemeClr val="tx1">
                    <a:lumMod val="65000"/>
                    <a:lumOff val="35000"/>
                  </a:schemeClr>
                </a:solidFill>
                <a:latin typeface="Segoe UI Black" panose="020B0A02040204020203" pitchFamily="34" charset="0"/>
                <a:ea typeface="Segoe UI Black" panose="020B0A02040204020203" pitchFamily="34" charset="0"/>
                <a:cs typeface="Segoe UI Semibold" panose="020B0702040204020203" pitchFamily="34" charset="0"/>
              </a:rPr>
              <a:t>alue from Innovation</a:t>
            </a:r>
          </a:p>
        </p:txBody>
      </p:sp>
      <p:pic>
        <p:nvPicPr>
          <p:cNvPr id="6" name="Picture 5"/>
          <p:cNvPicPr>
            <a:picLocks noChangeAspect="1"/>
          </p:cNvPicPr>
          <p:nvPr/>
        </p:nvPicPr>
        <p:blipFill>
          <a:blip r:embed="rId3"/>
          <a:stretch>
            <a:fillRect/>
          </a:stretch>
        </p:blipFill>
        <p:spPr>
          <a:xfrm>
            <a:off x="3972991" y="4897691"/>
            <a:ext cx="577699" cy="690690"/>
          </a:xfrm>
          <a:prstGeom prst="rect">
            <a:avLst/>
          </a:prstGeom>
        </p:spPr>
      </p:pic>
      <p:sp>
        <p:nvSpPr>
          <p:cNvPr id="7" name="Freeform 6"/>
          <p:cNvSpPr/>
          <p:nvPr/>
        </p:nvSpPr>
        <p:spPr>
          <a:xfrm>
            <a:off x="5381854" y="4287453"/>
            <a:ext cx="5411193" cy="2305326"/>
          </a:xfrm>
          <a:custGeom>
            <a:avLst/>
            <a:gdLst>
              <a:gd name="connsiteX0" fmla="*/ 318270 w 2109555"/>
              <a:gd name="connsiteY0" fmla="*/ 1294341 h 1310426"/>
              <a:gd name="connsiteX1" fmla="*/ 2091891 w 2109555"/>
              <a:gd name="connsiteY1" fmla="*/ 860789 h 1310426"/>
              <a:gd name="connsiteX2" fmla="*/ 1161725 w 2109555"/>
              <a:gd name="connsiteY2" fmla="*/ 25217 h 1310426"/>
              <a:gd name="connsiteX3" fmla="*/ 73905 w 2109555"/>
              <a:gd name="connsiteY3" fmla="*/ 316879 h 1310426"/>
              <a:gd name="connsiteX4" fmla="*/ 318270 w 2109555"/>
              <a:gd name="connsiteY4" fmla="*/ 1294341 h 1310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9555" h="1310426">
                <a:moveTo>
                  <a:pt x="318270" y="1294341"/>
                </a:moveTo>
                <a:cubicBezTo>
                  <a:pt x="654601" y="1384993"/>
                  <a:pt x="1951315" y="1072310"/>
                  <a:pt x="2091891" y="860789"/>
                </a:cubicBezTo>
                <a:cubicBezTo>
                  <a:pt x="2232467" y="649268"/>
                  <a:pt x="1498056" y="115869"/>
                  <a:pt x="1161725" y="25217"/>
                </a:cubicBezTo>
                <a:cubicBezTo>
                  <a:pt x="825394" y="-65435"/>
                  <a:pt x="214481" y="101417"/>
                  <a:pt x="73905" y="316879"/>
                </a:cubicBezTo>
                <a:cubicBezTo>
                  <a:pt x="-66671" y="532341"/>
                  <a:pt x="-18061" y="1203689"/>
                  <a:pt x="318270" y="1294341"/>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5274270" y="4192237"/>
            <a:ext cx="4679131" cy="1663716"/>
          </a:xfrm>
          <a:custGeom>
            <a:avLst/>
            <a:gdLst>
              <a:gd name="connsiteX0" fmla="*/ 534131 w 5501988"/>
              <a:gd name="connsiteY0" fmla="*/ 282729 h 1644274"/>
              <a:gd name="connsiteX1" fmla="*/ 565662 w 5501988"/>
              <a:gd name="connsiteY1" fmla="*/ 1638563 h 1644274"/>
              <a:gd name="connsiteX2" fmla="*/ 5019420 w 5501988"/>
              <a:gd name="connsiteY2" fmla="*/ 739929 h 1644274"/>
              <a:gd name="connsiteX3" fmla="*/ 4877531 w 5501988"/>
              <a:gd name="connsiteY3" fmla="*/ 30480 h 1644274"/>
              <a:gd name="connsiteX4" fmla="*/ 534131 w 5501988"/>
              <a:gd name="connsiteY4" fmla="*/ 282729 h 1644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1988" h="1644274">
                <a:moveTo>
                  <a:pt x="534131" y="282729"/>
                </a:moveTo>
                <a:cubicBezTo>
                  <a:pt x="-184514" y="550743"/>
                  <a:pt x="-181886" y="1562363"/>
                  <a:pt x="565662" y="1638563"/>
                </a:cubicBezTo>
                <a:cubicBezTo>
                  <a:pt x="1313210" y="1714763"/>
                  <a:pt x="4300775" y="1007943"/>
                  <a:pt x="5019420" y="739929"/>
                </a:cubicBezTo>
                <a:cubicBezTo>
                  <a:pt x="5738065" y="471915"/>
                  <a:pt x="5623765" y="106680"/>
                  <a:pt x="4877531" y="30480"/>
                </a:cubicBezTo>
                <a:cubicBezTo>
                  <a:pt x="4131297" y="-45720"/>
                  <a:pt x="1252776" y="14715"/>
                  <a:pt x="534131" y="282729"/>
                </a:cubicBezTo>
                <a:close/>
              </a:path>
            </a:pathLst>
          </a:custGeom>
          <a:solidFill>
            <a:schemeClr val="accent1">
              <a:lumMod val="50000"/>
              <a:lumOff val="50000"/>
            </a:schemeClr>
          </a:solidFill>
          <a:ln w="19050">
            <a:solidFill>
              <a:srgbClr val="94B6D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p:cNvCxnSpPr/>
          <p:nvPr/>
        </p:nvCxnSpPr>
        <p:spPr>
          <a:xfrm>
            <a:off x="4515215" y="5159048"/>
            <a:ext cx="685188" cy="83988"/>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04814" y="4272979"/>
            <a:ext cx="1936132" cy="545065"/>
          </a:xfrm>
          <a:prstGeom prst="rect">
            <a:avLst/>
          </a:prstGeom>
          <a:noFill/>
        </p:spPr>
        <p:txBody>
          <a:bodyPr vert="horz" wrap="square" rtlCol="0">
            <a:spAutoFit/>
          </a:bodyPr>
          <a:lstStyle/>
          <a:p>
            <a:pPr algn="ctr"/>
            <a:r>
              <a:rPr lang="en-GB" sz="1600" dirty="0">
                <a:solidFill>
                  <a:schemeClr val="bg1"/>
                </a:solidFill>
                <a:latin typeface="Segoe UI Semibold" panose="020B0702040204020203" pitchFamily="34" charset="0"/>
                <a:cs typeface="Segoe UI Semibold" panose="020B0702040204020203" pitchFamily="34" charset="0"/>
              </a:rPr>
              <a:t>Actual temporal reality and impact</a:t>
            </a:r>
          </a:p>
        </p:txBody>
      </p:sp>
      <p:sp>
        <p:nvSpPr>
          <p:cNvPr id="13" name="Freeform 12"/>
          <p:cNvSpPr/>
          <p:nvPr/>
        </p:nvSpPr>
        <p:spPr>
          <a:xfrm>
            <a:off x="8975519" y="4924455"/>
            <a:ext cx="422856" cy="373175"/>
          </a:xfrm>
          <a:custGeom>
            <a:avLst/>
            <a:gdLst>
              <a:gd name="connsiteX0" fmla="*/ 23468 w 474379"/>
              <a:gd name="connsiteY0" fmla="*/ 3130 h 400362"/>
              <a:gd name="connsiteX1" fmla="*/ 464903 w 474379"/>
              <a:gd name="connsiteY1" fmla="*/ 137137 h 400362"/>
              <a:gd name="connsiteX2" fmla="*/ 307247 w 474379"/>
              <a:gd name="connsiteY2" fmla="*/ 397268 h 400362"/>
              <a:gd name="connsiteX3" fmla="*/ 86530 w 474379"/>
              <a:gd name="connsiteY3" fmla="*/ 263261 h 400362"/>
              <a:gd name="connsiteX4" fmla="*/ 23468 w 474379"/>
              <a:gd name="connsiteY4" fmla="*/ 3130 h 400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79" h="400362">
                <a:moveTo>
                  <a:pt x="23468" y="3130"/>
                </a:moveTo>
                <a:cubicBezTo>
                  <a:pt x="86530" y="-17891"/>
                  <a:pt x="417607" y="71447"/>
                  <a:pt x="464903" y="137137"/>
                </a:cubicBezTo>
                <a:cubicBezTo>
                  <a:pt x="512199" y="202827"/>
                  <a:pt x="370309" y="376247"/>
                  <a:pt x="307247" y="397268"/>
                </a:cubicBezTo>
                <a:cubicBezTo>
                  <a:pt x="244185" y="418289"/>
                  <a:pt x="133826" y="327637"/>
                  <a:pt x="86530" y="263261"/>
                </a:cubicBezTo>
                <a:cubicBezTo>
                  <a:pt x="39234" y="198885"/>
                  <a:pt x="-39594" y="24151"/>
                  <a:pt x="23468" y="3130"/>
                </a:cubicBezTo>
                <a:close/>
              </a:path>
            </a:pathLst>
          </a:custGeom>
          <a:solidFill>
            <a:srgbClr val="C1EA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70C0"/>
              </a:solidFill>
            </a:endParaRPr>
          </a:p>
        </p:txBody>
      </p:sp>
      <p:sp>
        <p:nvSpPr>
          <p:cNvPr id="14" name="Freeform 13"/>
          <p:cNvSpPr/>
          <p:nvPr/>
        </p:nvSpPr>
        <p:spPr>
          <a:xfrm rot="18066882">
            <a:off x="9572890" y="5444443"/>
            <a:ext cx="442166" cy="356878"/>
          </a:xfrm>
          <a:custGeom>
            <a:avLst/>
            <a:gdLst>
              <a:gd name="connsiteX0" fmla="*/ 23468 w 474379"/>
              <a:gd name="connsiteY0" fmla="*/ 3130 h 400362"/>
              <a:gd name="connsiteX1" fmla="*/ 464903 w 474379"/>
              <a:gd name="connsiteY1" fmla="*/ 137137 h 400362"/>
              <a:gd name="connsiteX2" fmla="*/ 307247 w 474379"/>
              <a:gd name="connsiteY2" fmla="*/ 397268 h 400362"/>
              <a:gd name="connsiteX3" fmla="*/ 86530 w 474379"/>
              <a:gd name="connsiteY3" fmla="*/ 263261 h 400362"/>
              <a:gd name="connsiteX4" fmla="*/ 23468 w 474379"/>
              <a:gd name="connsiteY4" fmla="*/ 3130 h 400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79" h="400362">
                <a:moveTo>
                  <a:pt x="23468" y="3130"/>
                </a:moveTo>
                <a:cubicBezTo>
                  <a:pt x="86530" y="-17891"/>
                  <a:pt x="417607" y="71447"/>
                  <a:pt x="464903" y="137137"/>
                </a:cubicBezTo>
                <a:cubicBezTo>
                  <a:pt x="512199" y="202827"/>
                  <a:pt x="370309" y="376247"/>
                  <a:pt x="307247" y="397268"/>
                </a:cubicBezTo>
                <a:cubicBezTo>
                  <a:pt x="244185" y="418289"/>
                  <a:pt x="133826" y="327637"/>
                  <a:pt x="86530" y="263261"/>
                </a:cubicBezTo>
                <a:cubicBezTo>
                  <a:pt x="39234" y="198885"/>
                  <a:pt x="-39594" y="24151"/>
                  <a:pt x="23468" y="3130"/>
                </a:cubicBezTo>
                <a:close/>
              </a:path>
            </a:pathLst>
          </a:custGeom>
          <a:solidFill>
            <a:srgbClr val="C1EA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70C0"/>
              </a:solidFill>
            </a:endParaRPr>
          </a:p>
        </p:txBody>
      </p:sp>
      <p:sp>
        <p:nvSpPr>
          <p:cNvPr id="15" name="Freeform 14"/>
          <p:cNvSpPr/>
          <p:nvPr/>
        </p:nvSpPr>
        <p:spPr>
          <a:xfrm rot="20868505">
            <a:off x="7669205" y="4884014"/>
            <a:ext cx="422856" cy="373175"/>
          </a:xfrm>
          <a:custGeom>
            <a:avLst/>
            <a:gdLst>
              <a:gd name="connsiteX0" fmla="*/ 23468 w 474379"/>
              <a:gd name="connsiteY0" fmla="*/ 3130 h 400362"/>
              <a:gd name="connsiteX1" fmla="*/ 464903 w 474379"/>
              <a:gd name="connsiteY1" fmla="*/ 137137 h 400362"/>
              <a:gd name="connsiteX2" fmla="*/ 307247 w 474379"/>
              <a:gd name="connsiteY2" fmla="*/ 397268 h 400362"/>
              <a:gd name="connsiteX3" fmla="*/ 86530 w 474379"/>
              <a:gd name="connsiteY3" fmla="*/ 263261 h 400362"/>
              <a:gd name="connsiteX4" fmla="*/ 23468 w 474379"/>
              <a:gd name="connsiteY4" fmla="*/ 3130 h 400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79" h="400362">
                <a:moveTo>
                  <a:pt x="23468" y="3130"/>
                </a:moveTo>
                <a:cubicBezTo>
                  <a:pt x="86530" y="-17891"/>
                  <a:pt x="417607" y="71447"/>
                  <a:pt x="464903" y="137137"/>
                </a:cubicBezTo>
                <a:cubicBezTo>
                  <a:pt x="512199" y="202827"/>
                  <a:pt x="370309" y="376247"/>
                  <a:pt x="307247" y="397268"/>
                </a:cubicBezTo>
                <a:cubicBezTo>
                  <a:pt x="244185" y="418289"/>
                  <a:pt x="133826" y="327637"/>
                  <a:pt x="86530" y="263261"/>
                </a:cubicBezTo>
                <a:cubicBezTo>
                  <a:pt x="39234" y="198885"/>
                  <a:pt x="-39594" y="24151"/>
                  <a:pt x="23468" y="3130"/>
                </a:cubicBezTo>
                <a:close/>
              </a:path>
            </a:pathLst>
          </a:custGeom>
          <a:solidFill>
            <a:srgbClr val="C1EA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70C0"/>
              </a:solidFill>
            </a:endParaRPr>
          </a:p>
        </p:txBody>
      </p:sp>
      <p:sp>
        <p:nvSpPr>
          <p:cNvPr id="16" name="Freeform 15"/>
          <p:cNvSpPr/>
          <p:nvPr/>
        </p:nvSpPr>
        <p:spPr>
          <a:xfrm rot="2238913">
            <a:off x="7098933" y="5072037"/>
            <a:ext cx="422856" cy="373175"/>
          </a:xfrm>
          <a:custGeom>
            <a:avLst/>
            <a:gdLst>
              <a:gd name="connsiteX0" fmla="*/ 23468 w 474379"/>
              <a:gd name="connsiteY0" fmla="*/ 3130 h 400362"/>
              <a:gd name="connsiteX1" fmla="*/ 464903 w 474379"/>
              <a:gd name="connsiteY1" fmla="*/ 137137 h 400362"/>
              <a:gd name="connsiteX2" fmla="*/ 307247 w 474379"/>
              <a:gd name="connsiteY2" fmla="*/ 397268 h 400362"/>
              <a:gd name="connsiteX3" fmla="*/ 86530 w 474379"/>
              <a:gd name="connsiteY3" fmla="*/ 263261 h 400362"/>
              <a:gd name="connsiteX4" fmla="*/ 23468 w 474379"/>
              <a:gd name="connsiteY4" fmla="*/ 3130 h 400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79" h="400362">
                <a:moveTo>
                  <a:pt x="23468" y="3130"/>
                </a:moveTo>
                <a:cubicBezTo>
                  <a:pt x="86530" y="-17891"/>
                  <a:pt x="417607" y="71447"/>
                  <a:pt x="464903" y="137137"/>
                </a:cubicBezTo>
                <a:cubicBezTo>
                  <a:pt x="512199" y="202827"/>
                  <a:pt x="370309" y="376247"/>
                  <a:pt x="307247" y="397268"/>
                </a:cubicBezTo>
                <a:cubicBezTo>
                  <a:pt x="244185" y="418289"/>
                  <a:pt x="133826" y="327637"/>
                  <a:pt x="86530" y="263261"/>
                </a:cubicBezTo>
                <a:cubicBezTo>
                  <a:pt x="39234" y="198885"/>
                  <a:pt x="-39594" y="24151"/>
                  <a:pt x="23468" y="3130"/>
                </a:cubicBezTo>
                <a:close/>
              </a:path>
            </a:pathLst>
          </a:custGeom>
          <a:solidFill>
            <a:srgbClr val="C1EA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70C0"/>
              </a:solidFill>
            </a:endParaRPr>
          </a:p>
        </p:txBody>
      </p:sp>
      <p:sp>
        <p:nvSpPr>
          <p:cNvPr id="17" name="TextBox 16"/>
          <p:cNvSpPr txBox="1"/>
          <p:nvPr/>
        </p:nvSpPr>
        <p:spPr>
          <a:xfrm>
            <a:off x="7035233" y="5727785"/>
            <a:ext cx="2096415" cy="545065"/>
          </a:xfrm>
          <a:prstGeom prst="rect">
            <a:avLst/>
          </a:prstGeom>
          <a:noFill/>
          <a:ln>
            <a:noFill/>
          </a:ln>
        </p:spPr>
        <p:txBody>
          <a:bodyPr wrap="square" rtlCol="0">
            <a:spAutoFit/>
          </a:bodyPr>
          <a:lstStyle/>
          <a:p>
            <a:r>
              <a:rPr lang="en-GB" sz="1600" dirty="0">
                <a:solidFill>
                  <a:srgbClr val="0070C0"/>
                </a:solidFill>
                <a:latin typeface="Segoe UI Semibold" panose="020B0702040204020203" pitchFamily="34" charset="0"/>
                <a:cs typeface="Segoe UI Semibold" panose="020B0702040204020203" pitchFamily="34" charset="0"/>
              </a:rPr>
              <a:t>Disconnected realities and impacts</a:t>
            </a:r>
          </a:p>
        </p:txBody>
      </p:sp>
      <p:sp>
        <p:nvSpPr>
          <p:cNvPr id="3" name="Freeform 2"/>
          <p:cNvSpPr/>
          <p:nvPr/>
        </p:nvSpPr>
        <p:spPr>
          <a:xfrm>
            <a:off x="4936138" y="4287453"/>
            <a:ext cx="1954916" cy="2305326"/>
          </a:xfrm>
          <a:custGeom>
            <a:avLst/>
            <a:gdLst>
              <a:gd name="connsiteX0" fmla="*/ 209831 w 2193116"/>
              <a:gd name="connsiteY0" fmla="*/ 228347 h 1939544"/>
              <a:gd name="connsiteX1" fmla="*/ 741053 w 2193116"/>
              <a:gd name="connsiteY1" fmla="*/ 28050 h 1939544"/>
              <a:gd name="connsiteX2" fmla="*/ 2134425 w 2193116"/>
              <a:gd name="connsiteY2" fmla="*/ 123845 h 1939544"/>
              <a:gd name="connsiteX3" fmla="*/ 1925419 w 2193116"/>
              <a:gd name="connsiteY3" fmla="*/ 1134039 h 1939544"/>
              <a:gd name="connsiteX4" fmla="*/ 1855751 w 2193116"/>
              <a:gd name="connsiteY4" fmla="*/ 1839433 h 1939544"/>
              <a:gd name="connsiteX5" fmla="*/ 166288 w 2193116"/>
              <a:gd name="connsiteY5" fmla="*/ 1856850 h 1939544"/>
              <a:gd name="connsiteX6" fmla="*/ 70493 w 2193116"/>
              <a:gd name="connsiteY6" fmla="*/ 1107913 h 1939544"/>
              <a:gd name="connsiteX7" fmla="*/ 235956 w 2193116"/>
              <a:gd name="connsiteY7" fmla="*/ 576690 h 1939544"/>
              <a:gd name="connsiteX8" fmla="*/ 209831 w 2193116"/>
              <a:gd name="connsiteY8" fmla="*/ 228347 h 193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3116" h="1939544">
                <a:moveTo>
                  <a:pt x="209831" y="228347"/>
                </a:moveTo>
                <a:cubicBezTo>
                  <a:pt x="294014" y="136907"/>
                  <a:pt x="420287" y="45467"/>
                  <a:pt x="741053" y="28050"/>
                </a:cubicBezTo>
                <a:cubicBezTo>
                  <a:pt x="1061819" y="10633"/>
                  <a:pt x="1937031" y="-60486"/>
                  <a:pt x="2134425" y="123845"/>
                </a:cubicBezTo>
                <a:cubicBezTo>
                  <a:pt x="2331819" y="308176"/>
                  <a:pt x="1971865" y="848108"/>
                  <a:pt x="1925419" y="1134039"/>
                </a:cubicBezTo>
                <a:cubicBezTo>
                  <a:pt x="1878973" y="1419970"/>
                  <a:pt x="2148940" y="1718965"/>
                  <a:pt x="1855751" y="1839433"/>
                </a:cubicBezTo>
                <a:cubicBezTo>
                  <a:pt x="1562563" y="1959902"/>
                  <a:pt x="463831" y="1978770"/>
                  <a:pt x="166288" y="1856850"/>
                </a:cubicBezTo>
                <a:cubicBezTo>
                  <a:pt x="-131255" y="1734930"/>
                  <a:pt x="58882" y="1321273"/>
                  <a:pt x="70493" y="1107913"/>
                </a:cubicBezTo>
                <a:cubicBezTo>
                  <a:pt x="82104" y="894553"/>
                  <a:pt x="205476" y="724736"/>
                  <a:pt x="235956" y="576690"/>
                </a:cubicBezTo>
                <a:cubicBezTo>
                  <a:pt x="266436" y="428644"/>
                  <a:pt x="125648" y="319787"/>
                  <a:pt x="209831" y="228347"/>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5130190" y="4537247"/>
            <a:ext cx="1588904" cy="1815882"/>
          </a:xfrm>
          <a:prstGeom prst="rect">
            <a:avLst/>
          </a:prstGeom>
          <a:noFill/>
        </p:spPr>
        <p:txBody>
          <a:bodyPr wrap="square" rtlCol="0">
            <a:spAutoFit/>
          </a:bodyPr>
          <a:lstStyle/>
          <a:p>
            <a:r>
              <a:rPr lang="en-GB" sz="1600" dirty="0">
                <a:solidFill>
                  <a:schemeClr val="tx1">
                    <a:lumMod val="75000"/>
                    <a:lumOff val="25000"/>
                  </a:schemeClr>
                </a:solidFill>
                <a:latin typeface="Segoe UI Black" panose="020B0A02040204020203" pitchFamily="34" charset="0"/>
                <a:ea typeface="Segoe UI Black" panose="020B0A02040204020203" pitchFamily="34" charset="0"/>
                <a:cs typeface="Segoe UI Semibold" panose="020B0702040204020203" pitchFamily="34" charset="0"/>
              </a:rPr>
              <a:t>Innovation</a:t>
            </a:r>
            <a:r>
              <a:rPr lang="en-GB" sz="1600" dirty="0">
                <a:solidFill>
                  <a:schemeClr val="tx1">
                    <a:lumMod val="75000"/>
                    <a:lumOff val="25000"/>
                  </a:schemeClr>
                </a:solidFill>
                <a:latin typeface="Segoe UI Semibold" panose="020B0702040204020203" pitchFamily="34" charset="0"/>
                <a:cs typeface="Segoe UI Semibold" panose="020B0702040204020203" pitchFamily="34" charset="0"/>
              </a:rPr>
              <a:t>: Future model of reality and impact scaling which is retrospectively conceived</a:t>
            </a:r>
          </a:p>
        </p:txBody>
      </p:sp>
      <p:sp>
        <p:nvSpPr>
          <p:cNvPr id="2" name="TextBox 1">
            <a:extLst>
              <a:ext uri="{FF2B5EF4-FFF2-40B4-BE49-F238E27FC236}">
                <a16:creationId xmlns:a16="http://schemas.microsoft.com/office/drawing/2014/main" id="{ED08C6D6-420E-824E-6658-14CC2C2D7420}"/>
              </a:ext>
            </a:extLst>
          </p:cNvPr>
          <p:cNvSpPr txBox="1"/>
          <p:nvPr/>
        </p:nvSpPr>
        <p:spPr>
          <a:xfrm>
            <a:off x="801414" y="6150286"/>
            <a:ext cx="3507877" cy="807913"/>
          </a:xfrm>
          <a:prstGeom prst="rect">
            <a:avLst/>
          </a:prstGeom>
          <a:noFill/>
        </p:spPr>
        <p:txBody>
          <a:bodyPr wrap="square" rtlCol="0">
            <a:spAutoFit/>
          </a:bodyPr>
          <a:lstStyle/>
          <a:p>
            <a:r>
              <a:rPr lang="en-GB" sz="1200" b="1" dirty="0">
                <a:solidFill>
                  <a:schemeClr val="tx1">
                    <a:lumMod val="50000"/>
                    <a:lumOff val="50000"/>
                  </a:schemeClr>
                </a:solidFill>
                <a:latin typeface="Segoe UI" panose="020B0502040204020203" pitchFamily="34" charset="0"/>
                <a:cs typeface="Segoe UI" panose="020B0502040204020203" pitchFamily="34" charset="0"/>
              </a:rPr>
              <a:t>Dr Dimitris Kalogeropoulos </a:t>
            </a:r>
          </a:p>
          <a:p>
            <a:r>
              <a:rPr lang="en-GB" sz="1200" b="1" dirty="0">
                <a:solidFill>
                  <a:schemeClr val="tx1">
                    <a:lumMod val="50000"/>
                    <a:lumOff val="50000"/>
                  </a:schemeClr>
                </a:solidFill>
                <a:latin typeface="Segoe UI" panose="020B0502040204020203" pitchFamily="34" charset="0"/>
                <a:cs typeface="Segoe UI" panose="020B0502040204020203" pitchFamily="34" charset="0"/>
              </a:rPr>
              <a:t>Miami Telehealth</a:t>
            </a:r>
          </a:p>
          <a:p>
            <a:r>
              <a:rPr lang="en-GB" sz="1050" dirty="0">
                <a:solidFill>
                  <a:schemeClr val="tx1">
                    <a:lumMod val="50000"/>
                    <a:lumOff val="50000"/>
                  </a:schemeClr>
                </a:solidFill>
                <a:latin typeface="Segoe UI" panose="020B0502040204020203" pitchFamily="34" charset="0"/>
                <a:cs typeface="Segoe UI" panose="020B0502040204020203" pitchFamily="34" charset="0"/>
              </a:rPr>
              <a:t>October 11</a:t>
            </a:r>
            <a:r>
              <a:rPr lang="en-GB" sz="1050" baseline="30000" dirty="0">
                <a:solidFill>
                  <a:schemeClr val="tx1">
                    <a:lumMod val="50000"/>
                    <a:lumOff val="50000"/>
                  </a:schemeClr>
                </a:solidFill>
                <a:latin typeface="Segoe UI" panose="020B0502040204020203" pitchFamily="34" charset="0"/>
                <a:cs typeface="Segoe UI" panose="020B0502040204020203" pitchFamily="34" charset="0"/>
              </a:rPr>
              <a:t>th</a:t>
            </a:r>
            <a:r>
              <a:rPr lang="en-GB" sz="1050" dirty="0">
                <a:solidFill>
                  <a:schemeClr val="tx1">
                    <a:lumMod val="50000"/>
                    <a:lumOff val="50000"/>
                  </a:schemeClr>
                </a:solidFill>
                <a:latin typeface="Segoe UI" panose="020B0502040204020203" pitchFamily="34" charset="0"/>
                <a:cs typeface="Segoe UI" panose="020B0502040204020203" pitchFamily="34" charset="0"/>
              </a:rPr>
              <a:t> 2022</a:t>
            </a:r>
          </a:p>
          <a:p>
            <a:endParaRPr lang="en-GB" sz="1200" dirty="0">
              <a:solidFill>
                <a:schemeClr val="tx1">
                  <a:lumMod val="50000"/>
                  <a:lumOff val="50000"/>
                </a:schemeClr>
              </a:solidFill>
            </a:endParaRPr>
          </a:p>
        </p:txBody>
      </p:sp>
      <p:pic>
        <p:nvPicPr>
          <p:cNvPr id="9" name="Picture 8">
            <a:extLst>
              <a:ext uri="{FF2B5EF4-FFF2-40B4-BE49-F238E27FC236}">
                <a16:creationId xmlns:a16="http://schemas.microsoft.com/office/drawing/2014/main" id="{E21BDF84-8B75-B4C1-87DB-5F9811AFF8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24" y="5800841"/>
            <a:ext cx="698890" cy="698890"/>
          </a:xfrm>
          <a:prstGeom prst="rect">
            <a:avLst/>
          </a:prstGeom>
        </p:spPr>
      </p:pic>
      <p:graphicFrame>
        <p:nvGraphicFramePr>
          <p:cNvPr id="20" name="Content Placeholder 2">
            <a:extLst>
              <a:ext uri="{FF2B5EF4-FFF2-40B4-BE49-F238E27FC236}">
                <a16:creationId xmlns:a16="http://schemas.microsoft.com/office/drawing/2014/main" id="{EC7D9E89-60B0-B0E9-8283-A568626B29AE}"/>
              </a:ext>
            </a:extLst>
          </p:cNvPr>
          <p:cNvGraphicFramePr>
            <a:graphicFrameLocks/>
          </p:cNvGraphicFramePr>
          <p:nvPr>
            <p:extLst>
              <p:ext uri="{D42A27DB-BD31-4B8C-83A1-F6EECF244321}">
                <p14:modId xmlns:p14="http://schemas.microsoft.com/office/powerpoint/2010/main" val="1347961456"/>
              </p:ext>
            </p:extLst>
          </p:nvPr>
        </p:nvGraphicFramePr>
        <p:xfrm>
          <a:off x="3749442" y="1009117"/>
          <a:ext cx="8046876" cy="287443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25207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BCC04A27-81D0-1609-FA63-1F2B7F9B6A6F}"/>
              </a:ext>
            </a:extLst>
          </p:cNvPr>
          <p:cNvGraphicFramePr/>
          <p:nvPr>
            <p:extLst>
              <p:ext uri="{D42A27DB-BD31-4B8C-83A1-F6EECF244321}">
                <p14:modId xmlns:p14="http://schemas.microsoft.com/office/powerpoint/2010/main" val="25908729"/>
              </p:ext>
            </p:extLst>
          </p:nvPr>
        </p:nvGraphicFramePr>
        <p:xfrm>
          <a:off x="3479084" y="67724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GB" dirty="0">
                <a:solidFill>
                  <a:schemeClr val="bg1"/>
                </a:solidFill>
                <a:latin typeface="Segoe UI Black" panose="020B0A02040204020203" pitchFamily="34" charset="0"/>
                <a:ea typeface="Segoe UI Black" panose="020B0A02040204020203" pitchFamily="34" charset="0"/>
              </a:rPr>
              <a:t>Current Telehealth Paradigm</a:t>
            </a:r>
          </a:p>
        </p:txBody>
      </p:sp>
      <p:graphicFrame>
        <p:nvGraphicFramePr>
          <p:cNvPr id="4" name="Diagram 3"/>
          <p:cNvGraphicFramePr/>
          <p:nvPr>
            <p:extLst>
              <p:ext uri="{D42A27DB-BD31-4B8C-83A1-F6EECF244321}">
                <p14:modId xmlns:p14="http://schemas.microsoft.com/office/powerpoint/2010/main" val="733408944"/>
              </p:ext>
            </p:extLst>
          </p:nvPr>
        </p:nvGraphicFramePr>
        <p:xfrm>
          <a:off x="4779301" y="1389981"/>
          <a:ext cx="5527566" cy="38962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p:cNvSpPr txBox="1"/>
          <p:nvPr/>
        </p:nvSpPr>
        <p:spPr>
          <a:xfrm>
            <a:off x="801414" y="6150286"/>
            <a:ext cx="3507877" cy="807913"/>
          </a:xfrm>
          <a:prstGeom prst="rect">
            <a:avLst/>
          </a:prstGeom>
          <a:noFill/>
        </p:spPr>
        <p:txBody>
          <a:bodyPr wrap="square" rtlCol="0">
            <a:spAutoFit/>
          </a:bodyPr>
          <a:lstStyle/>
          <a:p>
            <a:r>
              <a:rPr lang="en-GB" sz="1200" b="1" dirty="0">
                <a:solidFill>
                  <a:schemeClr val="tx1">
                    <a:lumMod val="50000"/>
                    <a:lumOff val="50000"/>
                  </a:schemeClr>
                </a:solidFill>
                <a:latin typeface="Segoe UI" panose="020B0502040204020203" pitchFamily="34" charset="0"/>
                <a:cs typeface="Segoe UI" panose="020B0502040204020203" pitchFamily="34" charset="0"/>
              </a:rPr>
              <a:t>Dr Dimitris Kalogeropoulos </a:t>
            </a:r>
          </a:p>
          <a:p>
            <a:r>
              <a:rPr lang="en-GB" sz="1200" b="1" dirty="0">
                <a:solidFill>
                  <a:schemeClr val="tx1">
                    <a:lumMod val="50000"/>
                    <a:lumOff val="50000"/>
                  </a:schemeClr>
                </a:solidFill>
                <a:latin typeface="Segoe UI" panose="020B0502040204020203" pitchFamily="34" charset="0"/>
                <a:cs typeface="Segoe UI" panose="020B0502040204020203" pitchFamily="34" charset="0"/>
              </a:rPr>
              <a:t>Miami Telehealth</a:t>
            </a:r>
          </a:p>
          <a:p>
            <a:r>
              <a:rPr lang="en-GB" sz="1050" dirty="0">
                <a:solidFill>
                  <a:schemeClr val="tx1">
                    <a:lumMod val="50000"/>
                    <a:lumOff val="50000"/>
                  </a:schemeClr>
                </a:solidFill>
                <a:latin typeface="Segoe UI" panose="020B0502040204020203" pitchFamily="34" charset="0"/>
                <a:cs typeface="Segoe UI" panose="020B0502040204020203" pitchFamily="34" charset="0"/>
              </a:rPr>
              <a:t>October 11</a:t>
            </a:r>
            <a:r>
              <a:rPr lang="en-GB" sz="1050" baseline="30000" dirty="0">
                <a:solidFill>
                  <a:schemeClr val="tx1">
                    <a:lumMod val="50000"/>
                    <a:lumOff val="50000"/>
                  </a:schemeClr>
                </a:solidFill>
                <a:latin typeface="Segoe UI" panose="020B0502040204020203" pitchFamily="34" charset="0"/>
                <a:cs typeface="Segoe UI" panose="020B0502040204020203" pitchFamily="34" charset="0"/>
              </a:rPr>
              <a:t>th</a:t>
            </a:r>
            <a:r>
              <a:rPr lang="en-GB" sz="1050" dirty="0">
                <a:solidFill>
                  <a:schemeClr val="tx1">
                    <a:lumMod val="50000"/>
                    <a:lumOff val="50000"/>
                  </a:schemeClr>
                </a:solidFill>
                <a:latin typeface="Segoe UI" panose="020B0502040204020203" pitchFamily="34" charset="0"/>
                <a:cs typeface="Segoe UI" panose="020B0502040204020203" pitchFamily="34" charset="0"/>
              </a:rPr>
              <a:t> 2022</a:t>
            </a:r>
          </a:p>
          <a:p>
            <a:endParaRPr lang="en-GB" sz="1200" dirty="0">
              <a:solidFill>
                <a:schemeClr val="tx1">
                  <a:lumMod val="50000"/>
                  <a:lumOff val="50000"/>
                </a:schemeClr>
              </a:solidFill>
            </a:endParaRPr>
          </a:p>
        </p:txBody>
      </p:sp>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2524" y="5800841"/>
            <a:ext cx="698890" cy="698890"/>
          </a:xfrm>
          <a:prstGeom prst="rect">
            <a:avLst/>
          </a:prstGeom>
        </p:spPr>
      </p:pic>
      <p:sp>
        <p:nvSpPr>
          <p:cNvPr id="8" name="Rectangle 7">
            <a:extLst>
              <a:ext uri="{FF2B5EF4-FFF2-40B4-BE49-F238E27FC236}">
                <a16:creationId xmlns:a16="http://schemas.microsoft.com/office/drawing/2014/main" id="{E5B0EF42-2E76-A65B-D59F-D7BB5F7AED7B}"/>
              </a:ext>
            </a:extLst>
          </p:cNvPr>
          <p:cNvSpPr/>
          <p:nvPr/>
        </p:nvSpPr>
        <p:spPr>
          <a:xfrm>
            <a:off x="7443721" y="307769"/>
            <a:ext cx="2501550" cy="640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accent1">
                    <a:lumMod val="75000"/>
                    <a:lumOff val="25000"/>
                  </a:schemeClr>
                </a:solidFill>
                <a:latin typeface="Segoe UI Semibold" panose="020B0702040204020203" pitchFamily="34" charset="0"/>
                <a:cs typeface="Segoe UI Semibold" panose="020B0702040204020203" pitchFamily="34" charset="0"/>
              </a:rPr>
              <a:t>Appointment schedule</a:t>
            </a:r>
          </a:p>
        </p:txBody>
      </p:sp>
      <p:sp>
        <p:nvSpPr>
          <p:cNvPr id="9" name="Rectangle 8">
            <a:extLst>
              <a:ext uri="{FF2B5EF4-FFF2-40B4-BE49-F238E27FC236}">
                <a16:creationId xmlns:a16="http://schemas.microsoft.com/office/drawing/2014/main" id="{688CD612-BC73-BE22-D117-EF04C562EFC9}"/>
              </a:ext>
            </a:extLst>
          </p:cNvPr>
          <p:cNvSpPr/>
          <p:nvPr/>
        </p:nvSpPr>
        <p:spPr>
          <a:xfrm>
            <a:off x="8962589" y="948582"/>
            <a:ext cx="1295990" cy="5903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accent1">
                    <a:lumMod val="75000"/>
                    <a:lumOff val="25000"/>
                  </a:schemeClr>
                </a:solidFill>
                <a:latin typeface="Segoe UI Semibold" panose="020B0702040204020203" pitchFamily="34" charset="0"/>
                <a:cs typeface="Segoe UI Semibold" panose="020B0702040204020203" pitchFamily="34" charset="0"/>
              </a:rPr>
              <a:t>Test results</a:t>
            </a:r>
          </a:p>
        </p:txBody>
      </p:sp>
      <p:sp>
        <p:nvSpPr>
          <p:cNvPr id="10" name="Rectangle 9">
            <a:extLst>
              <a:ext uri="{FF2B5EF4-FFF2-40B4-BE49-F238E27FC236}">
                <a16:creationId xmlns:a16="http://schemas.microsoft.com/office/drawing/2014/main" id="{90627CA4-6497-21A8-6272-7E54B4DD3A4B}"/>
              </a:ext>
            </a:extLst>
          </p:cNvPr>
          <p:cNvSpPr/>
          <p:nvPr/>
        </p:nvSpPr>
        <p:spPr>
          <a:xfrm>
            <a:off x="9685557" y="1786919"/>
            <a:ext cx="2139918" cy="640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accent1">
                    <a:lumMod val="75000"/>
                    <a:lumOff val="25000"/>
                  </a:schemeClr>
                </a:solidFill>
                <a:latin typeface="Segoe UI Semibold" panose="020B0702040204020203" pitchFamily="34" charset="0"/>
                <a:cs typeface="Segoe UI Semibold" panose="020B0702040204020203" pitchFamily="34" charset="0"/>
              </a:rPr>
              <a:t>Disease monitoring </a:t>
            </a:r>
          </a:p>
        </p:txBody>
      </p:sp>
      <p:sp>
        <p:nvSpPr>
          <p:cNvPr id="11" name="Rectangle 10">
            <a:extLst>
              <a:ext uri="{FF2B5EF4-FFF2-40B4-BE49-F238E27FC236}">
                <a16:creationId xmlns:a16="http://schemas.microsoft.com/office/drawing/2014/main" id="{CA18B8FE-F371-CF31-27E6-9E3FB26A4AB7}"/>
              </a:ext>
            </a:extLst>
          </p:cNvPr>
          <p:cNvSpPr/>
          <p:nvPr/>
        </p:nvSpPr>
        <p:spPr>
          <a:xfrm>
            <a:off x="9830927" y="2206840"/>
            <a:ext cx="1295990" cy="5903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accent1">
                    <a:lumMod val="75000"/>
                    <a:lumOff val="25000"/>
                  </a:schemeClr>
                </a:solidFill>
                <a:latin typeface="Segoe UI Semibold" panose="020B0702040204020203" pitchFamily="34" charset="0"/>
                <a:cs typeface="Segoe UI Semibold" panose="020B0702040204020203" pitchFamily="34" charset="0"/>
              </a:rPr>
              <a:t>Training</a:t>
            </a:r>
          </a:p>
        </p:txBody>
      </p:sp>
      <p:sp>
        <p:nvSpPr>
          <p:cNvPr id="12" name="Rectangle 11">
            <a:extLst>
              <a:ext uri="{FF2B5EF4-FFF2-40B4-BE49-F238E27FC236}">
                <a16:creationId xmlns:a16="http://schemas.microsoft.com/office/drawing/2014/main" id="{9B9205A5-78F8-8572-8DEB-FB1398FA0AF5}"/>
              </a:ext>
            </a:extLst>
          </p:cNvPr>
          <p:cNvSpPr/>
          <p:nvPr/>
        </p:nvSpPr>
        <p:spPr>
          <a:xfrm>
            <a:off x="8161869" y="580270"/>
            <a:ext cx="1927345" cy="6937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accent1">
                    <a:lumMod val="75000"/>
                    <a:lumOff val="25000"/>
                  </a:schemeClr>
                </a:solidFill>
                <a:latin typeface="Segoe UI Semibold" panose="020B0702040204020203" pitchFamily="34" charset="0"/>
                <a:cs typeface="Segoe UI Semibold" panose="020B0702040204020203" pitchFamily="34" charset="0"/>
              </a:rPr>
              <a:t>Measurement</a:t>
            </a:r>
            <a:endParaRPr lang="en-GB" sz="1200" dirty="0">
              <a:solidFill>
                <a:schemeClr val="accent1">
                  <a:lumMod val="75000"/>
                  <a:lumOff val="25000"/>
                </a:schemeClr>
              </a:solidFill>
              <a:latin typeface="Segoe UI Semibold" panose="020B0702040204020203" pitchFamily="34" charset="0"/>
              <a:cs typeface="Segoe UI Semibold" panose="020B0702040204020203" pitchFamily="34" charset="0"/>
            </a:endParaRPr>
          </a:p>
        </p:txBody>
      </p:sp>
      <p:sp>
        <p:nvSpPr>
          <p:cNvPr id="13" name="Rectangle 12">
            <a:extLst>
              <a:ext uri="{FF2B5EF4-FFF2-40B4-BE49-F238E27FC236}">
                <a16:creationId xmlns:a16="http://schemas.microsoft.com/office/drawing/2014/main" id="{7E437AAD-126B-E926-3B44-2B3FDE3BAE62}"/>
              </a:ext>
            </a:extLst>
          </p:cNvPr>
          <p:cNvSpPr/>
          <p:nvPr/>
        </p:nvSpPr>
        <p:spPr>
          <a:xfrm>
            <a:off x="9547801" y="1383734"/>
            <a:ext cx="2570347" cy="5903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5000"/>
              </a:lnSpc>
            </a:pPr>
            <a:r>
              <a:rPr lang="en-GB" sz="1600" dirty="0">
                <a:solidFill>
                  <a:schemeClr val="accent1">
                    <a:lumMod val="75000"/>
                    <a:lumOff val="25000"/>
                  </a:schemeClr>
                </a:solidFill>
                <a:latin typeface="Segoe UI Semibold" panose="020B0702040204020203" pitchFamily="34" charset="0"/>
                <a:cs typeface="Segoe UI Semibold" panose="020B0702040204020203" pitchFamily="34" charset="0"/>
              </a:rPr>
              <a:t>Secondary prevention, e.g. readmissions</a:t>
            </a:r>
          </a:p>
        </p:txBody>
      </p:sp>
      <p:sp>
        <p:nvSpPr>
          <p:cNvPr id="14" name="Rectangle 13">
            <a:extLst>
              <a:ext uri="{FF2B5EF4-FFF2-40B4-BE49-F238E27FC236}">
                <a16:creationId xmlns:a16="http://schemas.microsoft.com/office/drawing/2014/main" id="{AD5C7EB9-304E-896A-3C59-E6BCF3490033}"/>
              </a:ext>
            </a:extLst>
          </p:cNvPr>
          <p:cNvSpPr/>
          <p:nvPr/>
        </p:nvSpPr>
        <p:spPr>
          <a:xfrm>
            <a:off x="9712992" y="4473767"/>
            <a:ext cx="1531860" cy="822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GB" sz="1600" dirty="0">
                <a:solidFill>
                  <a:schemeClr val="tx1">
                    <a:lumMod val="75000"/>
                    <a:lumOff val="25000"/>
                  </a:schemeClr>
                </a:solidFill>
                <a:latin typeface="Segoe UI Semibold" panose="020B0702040204020203" pitchFamily="34" charset="0"/>
                <a:cs typeface="Segoe UI Semibold" panose="020B0702040204020203" pitchFamily="34" charset="0"/>
              </a:rPr>
              <a:t>Long Covid Recovery</a:t>
            </a:r>
          </a:p>
        </p:txBody>
      </p:sp>
      <p:sp>
        <p:nvSpPr>
          <p:cNvPr id="15" name="Rectangle 14">
            <a:extLst>
              <a:ext uri="{FF2B5EF4-FFF2-40B4-BE49-F238E27FC236}">
                <a16:creationId xmlns:a16="http://schemas.microsoft.com/office/drawing/2014/main" id="{F9D11D04-24CE-294F-4A30-B04D3488E5F3}"/>
              </a:ext>
            </a:extLst>
          </p:cNvPr>
          <p:cNvSpPr/>
          <p:nvPr/>
        </p:nvSpPr>
        <p:spPr>
          <a:xfrm>
            <a:off x="10051930" y="3925526"/>
            <a:ext cx="1810686" cy="5903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lumMod val="75000"/>
                    <a:lumOff val="25000"/>
                  </a:schemeClr>
                </a:solidFill>
                <a:latin typeface="Segoe UI Semibold" panose="020B0702040204020203" pitchFamily="34" charset="0"/>
                <a:cs typeface="Segoe UI Semibold" panose="020B0702040204020203" pitchFamily="34" charset="0"/>
              </a:rPr>
              <a:t>Treatment Compliance</a:t>
            </a:r>
          </a:p>
        </p:txBody>
      </p:sp>
      <p:sp>
        <p:nvSpPr>
          <p:cNvPr id="16" name="Rectangle 15">
            <a:extLst>
              <a:ext uri="{FF2B5EF4-FFF2-40B4-BE49-F238E27FC236}">
                <a16:creationId xmlns:a16="http://schemas.microsoft.com/office/drawing/2014/main" id="{DFB5537B-4DF0-617C-7C0A-11659D8A9E6C}"/>
              </a:ext>
            </a:extLst>
          </p:cNvPr>
          <p:cNvSpPr/>
          <p:nvPr/>
        </p:nvSpPr>
        <p:spPr>
          <a:xfrm>
            <a:off x="9374337" y="5043083"/>
            <a:ext cx="213991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GB" sz="1600" dirty="0">
                <a:solidFill>
                  <a:schemeClr val="tx1">
                    <a:lumMod val="75000"/>
                    <a:lumOff val="25000"/>
                  </a:schemeClr>
                </a:solidFill>
                <a:latin typeface="Segoe UI Semibold" panose="020B0702040204020203" pitchFamily="34" charset="0"/>
                <a:cs typeface="Segoe UI Semibold" panose="020B0702040204020203" pitchFamily="34" charset="0"/>
              </a:rPr>
              <a:t>Precision Consultation for CD </a:t>
            </a:r>
          </a:p>
        </p:txBody>
      </p:sp>
      <p:sp>
        <p:nvSpPr>
          <p:cNvPr id="17" name="Rectangle 16">
            <a:extLst>
              <a:ext uri="{FF2B5EF4-FFF2-40B4-BE49-F238E27FC236}">
                <a16:creationId xmlns:a16="http://schemas.microsoft.com/office/drawing/2014/main" id="{32A690BC-04B4-C3BE-1E65-3E60059302C8}"/>
              </a:ext>
            </a:extLst>
          </p:cNvPr>
          <p:cNvSpPr/>
          <p:nvPr/>
        </p:nvSpPr>
        <p:spPr>
          <a:xfrm>
            <a:off x="6075959" y="491486"/>
            <a:ext cx="1454360" cy="60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accent1">
                    <a:lumMod val="75000"/>
                    <a:lumOff val="25000"/>
                  </a:schemeClr>
                </a:solidFill>
                <a:latin typeface="Segoe UI Semibold" panose="020B0702040204020203" pitchFamily="34" charset="0"/>
                <a:cs typeface="Segoe UI Semibold" panose="020B0702040204020203" pitchFamily="34" charset="0"/>
              </a:rPr>
              <a:t>Self-care</a:t>
            </a:r>
          </a:p>
        </p:txBody>
      </p:sp>
      <p:sp>
        <p:nvSpPr>
          <p:cNvPr id="18" name="Rectangle 17">
            <a:extLst>
              <a:ext uri="{FF2B5EF4-FFF2-40B4-BE49-F238E27FC236}">
                <a16:creationId xmlns:a16="http://schemas.microsoft.com/office/drawing/2014/main" id="{5A218C75-8771-A220-5885-AE2878E6317F}"/>
              </a:ext>
            </a:extLst>
          </p:cNvPr>
          <p:cNvSpPr/>
          <p:nvPr/>
        </p:nvSpPr>
        <p:spPr>
          <a:xfrm>
            <a:off x="10229831" y="3067473"/>
            <a:ext cx="1426779" cy="6335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accent1">
                    <a:lumMod val="75000"/>
                    <a:lumOff val="25000"/>
                  </a:schemeClr>
                </a:solidFill>
                <a:latin typeface="Segoe UI Semibold" panose="020B0702040204020203" pitchFamily="34" charset="0"/>
                <a:cs typeface="Segoe UI Semibold" panose="020B0702040204020203" pitchFamily="34" charset="0"/>
              </a:rPr>
              <a:t>Post-discharge follow-up</a:t>
            </a:r>
          </a:p>
        </p:txBody>
      </p:sp>
      <p:sp>
        <p:nvSpPr>
          <p:cNvPr id="19" name="Rectangle 18">
            <a:extLst>
              <a:ext uri="{FF2B5EF4-FFF2-40B4-BE49-F238E27FC236}">
                <a16:creationId xmlns:a16="http://schemas.microsoft.com/office/drawing/2014/main" id="{1C44576D-121D-1F94-2D2F-1B67C53A3E5D}"/>
              </a:ext>
            </a:extLst>
          </p:cNvPr>
          <p:cNvSpPr/>
          <p:nvPr/>
        </p:nvSpPr>
        <p:spPr>
          <a:xfrm>
            <a:off x="4468297" y="5449652"/>
            <a:ext cx="1879188" cy="5903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accent1">
                    <a:lumMod val="75000"/>
                    <a:lumOff val="25000"/>
                  </a:schemeClr>
                </a:solidFill>
                <a:latin typeface="Segoe UI Semibold" panose="020B0702040204020203" pitchFamily="34" charset="0"/>
                <a:cs typeface="Segoe UI Semibold" panose="020B0702040204020203" pitchFamily="34" charset="0"/>
              </a:rPr>
              <a:t>Remote Triaging</a:t>
            </a:r>
          </a:p>
        </p:txBody>
      </p:sp>
      <p:sp>
        <p:nvSpPr>
          <p:cNvPr id="20" name="Rectangle 19">
            <a:extLst>
              <a:ext uri="{FF2B5EF4-FFF2-40B4-BE49-F238E27FC236}">
                <a16:creationId xmlns:a16="http://schemas.microsoft.com/office/drawing/2014/main" id="{F3AFF08B-4B66-697D-5735-84E6B637A959}"/>
              </a:ext>
            </a:extLst>
          </p:cNvPr>
          <p:cNvSpPr/>
          <p:nvPr/>
        </p:nvSpPr>
        <p:spPr>
          <a:xfrm>
            <a:off x="3609741" y="2816123"/>
            <a:ext cx="1279465" cy="1063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90000"/>
              </a:lnSpc>
            </a:pPr>
            <a:r>
              <a:rPr lang="en-GB" sz="1600" dirty="0">
                <a:solidFill>
                  <a:schemeClr val="accent1">
                    <a:lumMod val="75000"/>
                    <a:lumOff val="25000"/>
                  </a:schemeClr>
                </a:solidFill>
                <a:latin typeface="Segoe UI Semibold" panose="020B0702040204020203" pitchFamily="34" charset="0"/>
                <a:cs typeface="Segoe UI Semibold" panose="020B0702040204020203" pitchFamily="34" charset="0"/>
              </a:rPr>
              <a:t>Precision Nutrition &amp; Physical Activity</a:t>
            </a:r>
          </a:p>
        </p:txBody>
      </p:sp>
      <p:sp>
        <p:nvSpPr>
          <p:cNvPr id="21" name="Rectangle 20">
            <a:extLst>
              <a:ext uri="{FF2B5EF4-FFF2-40B4-BE49-F238E27FC236}">
                <a16:creationId xmlns:a16="http://schemas.microsoft.com/office/drawing/2014/main" id="{9C3FC002-A58E-2F33-F79F-A1899C1327BE}"/>
              </a:ext>
            </a:extLst>
          </p:cNvPr>
          <p:cNvSpPr/>
          <p:nvPr/>
        </p:nvSpPr>
        <p:spPr>
          <a:xfrm>
            <a:off x="8113826" y="5735123"/>
            <a:ext cx="2401636" cy="640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GB" sz="1600" dirty="0">
                <a:solidFill>
                  <a:schemeClr val="tx1">
                    <a:lumMod val="75000"/>
                    <a:lumOff val="25000"/>
                  </a:schemeClr>
                </a:solidFill>
                <a:latin typeface="Segoe UI Semibold" panose="020B0702040204020203" pitchFamily="34" charset="0"/>
                <a:cs typeface="Segoe UI Semibold" panose="020B0702040204020203" pitchFamily="34" charset="0"/>
              </a:rPr>
              <a:t>Survivorship Support</a:t>
            </a:r>
          </a:p>
        </p:txBody>
      </p:sp>
      <p:sp>
        <p:nvSpPr>
          <p:cNvPr id="22" name="Rectangle 21">
            <a:extLst>
              <a:ext uri="{FF2B5EF4-FFF2-40B4-BE49-F238E27FC236}">
                <a16:creationId xmlns:a16="http://schemas.microsoft.com/office/drawing/2014/main" id="{70D4079C-CE3D-B9DE-A757-A67AFF77096C}"/>
              </a:ext>
            </a:extLst>
          </p:cNvPr>
          <p:cNvSpPr/>
          <p:nvPr/>
        </p:nvSpPr>
        <p:spPr>
          <a:xfrm>
            <a:off x="5937290" y="5803806"/>
            <a:ext cx="2775445" cy="8587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accent1">
                    <a:lumMod val="75000"/>
                    <a:lumOff val="25000"/>
                  </a:schemeClr>
                </a:solidFill>
                <a:latin typeface="Segoe UI Semibold" panose="020B0702040204020203" pitchFamily="34" charset="0"/>
                <a:cs typeface="Segoe UI Semibold" panose="020B0702040204020203" pitchFamily="34" charset="0"/>
              </a:rPr>
              <a:t>Grassroots-Social Governance Programmes</a:t>
            </a:r>
          </a:p>
        </p:txBody>
      </p:sp>
      <p:sp>
        <p:nvSpPr>
          <p:cNvPr id="23" name="Rectangle 22">
            <a:extLst>
              <a:ext uri="{FF2B5EF4-FFF2-40B4-BE49-F238E27FC236}">
                <a16:creationId xmlns:a16="http://schemas.microsoft.com/office/drawing/2014/main" id="{5F6336CE-0E6C-BA72-1D9B-E53A1BDCF338}"/>
              </a:ext>
            </a:extLst>
          </p:cNvPr>
          <p:cNvSpPr/>
          <p:nvPr/>
        </p:nvSpPr>
        <p:spPr>
          <a:xfrm>
            <a:off x="3726380" y="953597"/>
            <a:ext cx="2002148" cy="76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90000"/>
              </a:lnSpc>
            </a:pPr>
            <a:r>
              <a:rPr lang="en-GB" sz="1600" dirty="0">
                <a:solidFill>
                  <a:schemeClr val="accent1">
                    <a:lumMod val="75000"/>
                    <a:lumOff val="25000"/>
                  </a:schemeClr>
                </a:solidFill>
                <a:latin typeface="Segoe UI Semibold" panose="020B0702040204020203" pitchFamily="34" charset="0"/>
                <a:cs typeface="Segoe UI Semibold" panose="020B0702040204020203" pitchFamily="34" charset="0"/>
              </a:rPr>
              <a:t>Pharmacovigilance &amp; Support</a:t>
            </a:r>
          </a:p>
        </p:txBody>
      </p:sp>
      <p:sp>
        <p:nvSpPr>
          <p:cNvPr id="24" name="TextBox 23">
            <a:extLst>
              <a:ext uri="{FF2B5EF4-FFF2-40B4-BE49-F238E27FC236}">
                <a16:creationId xmlns:a16="http://schemas.microsoft.com/office/drawing/2014/main" id="{9836FFD0-70C1-A0B5-DF2B-4A5AA9F2CD01}"/>
              </a:ext>
            </a:extLst>
          </p:cNvPr>
          <p:cNvSpPr txBox="1"/>
          <p:nvPr/>
        </p:nvSpPr>
        <p:spPr>
          <a:xfrm>
            <a:off x="3517336" y="4750695"/>
            <a:ext cx="1950366" cy="584775"/>
          </a:xfrm>
          <a:prstGeom prst="rect">
            <a:avLst/>
          </a:prstGeom>
          <a:noFill/>
        </p:spPr>
        <p:txBody>
          <a:bodyPr wrap="square" rtlCol="0">
            <a:spAutoFit/>
          </a:bodyPr>
          <a:lstStyle/>
          <a:p>
            <a:pPr algn="r"/>
            <a:r>
              <a:rPr lang="en-US" sz="1600" dirty="0">
                <a:solidFill>
                  <a:schemeClr val="accent1">
                    <a:lumMod val="75000"/>
                    <a:lumOff val="25000"/>
                  </a:schemeClr>
                </a:solidFill>
                <a:latin typeface="Segoe UI Semibold" panose="020B0702040204020203" pitchFamily="34" charset="0"/>
                <a:cs typeface="Segoe UI Semibold" panose="020B0702040204020203" pitchFamily="34" charset="0"/>
              </a:rPr>
              <a:t>Patient Support Programmes</a:t>
            </a:r>
          </a:p>
        </p:txBody>
      </p:sp>
      <p:sp>
        <p:nvSpPr>
          <p:cNvPr id="25" name="Rectangle 24">
            <a:extLst>
              <a:ext uri="{FF2B5EF4-FFF2-40B4-BE49-F238E27FC236}">
                <a16:creationId xmlns:a16="http://schemas.microsoft.com/office/drawing/2014/main" id="{D0408DBB-0EE7-1D5C-EB79-CE14D5715CEF}"/>
              </a:ext>
            </a:extLst>
          </p:cNvPr>
          <p:cNvSpPr/>
          <p:nvPr/>
        </p:nvSpPr>
        <p:spPr>
          <a:xfrm>
            <a:off x="3609741" y="1870874"/>
            <a:ext cx="1531860" cy="822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90000"/>
              </a:lnSpc>
            </a:pPr>
            <a:r>
              <a:rPr lang="en-GB" sz="1600" dirty="0">
                <a:solidFill>
                  <a:schemeClr val="tx1">
                    <a:lumMod val="75000"/>
                    <a:lumOff val="25000"/>
                  </a:schemeClr>
                </a:solidFill>
                <a:latin typeface="Segoe UI Semibold" panose="020B0702040204020203" pitchFamily="34" charset="0"/>
                <a:cs typeface="Segoe UI Semibold" panose="020B0702040204020203" pitchFamily="34" charset="0"/>
              </a:rPr>
              <a:t>Patient screenings</a:t>
            </a:r>
          </a:p>
        </p:txBody>
      </p:sp>
      <p:sp>
        <p:nvSpPr>
          <p:cNvPr id="26" name="TextBox 25">
            <a:extLst>
              <a:ext uri="{FF2B5EF4-FFF2-40B4-BE49-F238E27FC236}">
                <a16:creationId xmlns:a16="http://schemas.microsoft.com/office/drawing/2014/main" id="{A0E13E91-241C-3F9D-5FA1-BD4D79C89707}"/>
              </a:ext>
            </a:extLst>
          </p:cNvPr>
          <p:cNvSpPr txBox="1"/>
          <p:nvPr/>
        </p:nvSpPr>
        <p:spPr>
          <a:xfrm>
            <a:off x="471023" y="119401"/>
            <a:ext cx="6883616" cy="461665"/>
          </a:xfrm>
          <a:prstGeom prst="rect">
            <a:avLst/>
          </a:prstGeom>
          <a:noFill/>
        </p:spPr>
        <p:txBody>
          <a:bodyPr wrap="none" rtlCol="0">
            <a:spAutoFit/>
          </a:bodyPr>
          <a:lstStyle/>
          <a:p>
            <a:r>
              <a:rPr lang="en-GB" sz="2400" dirty="0">
                <a:solidFill>
                  <a:schemeClr val="accent1">
                    <a:lumMod val="65000"/>
                    <a:lumOff val="35000"/>
                  </a:schemeClr>
                </a:solidFill>
                <a:latin typeface="Segoe UI Black" panose="020B0A02040204020203" pitchFamily="34" charset="0"/>
                <a:ea typeface="Segoe UI Black" panose="020B0A02040204020203" pitchFamily="34" charset="0"/>
              </a:rPr>
              <a:t>Disconnected unmet or underserved needs</a:t>
            </a:r>
            <a:endParaRPr lang="en-US" sz="1200" dirty="0">
              <a:solidFill>
                <a:schemeClr val="accent1">
                  <a:lumMod val="65000"/>
                  <a:lumOff val="35000"/>
                </a:schemeClr>
              </a:solidFill>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398776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35"/>
          <p:cNvSpPr/>
          <p:nvPr/>
        </p:nvSpPr>
        <p:spPr>
          <a:xfrm>
            <a:off x="3991821" y="699611"/>
            <a:ext cx="6949450" cy="5808753"/>
          </a:xfrm>
          <a:custGeom>
            <a:avLst/>
            <a:gdLst>
              <a:gd name="connsiteX0" fmla="*/ 834283 w 8279738"/>
              <a:gd name="connsiteY0" fmla="*/ 202240 h 6664481"/>
              <a:gd name="connsiteX1" fmla="*/ 7164139 w 8279738"/>
              <a:gd name="connsiteY1" fmla="*/ 509668 h 6664481"/>
              <a:gd name="connsiteX2" fmla="*/ 8220428 w 8279738"/>
              <a:gd name="connsiteY2" fmla="*/ 3702185 h 6664481"/>
              <a:gd name="connsiteX3" fmla="*/ 6438925 w 8279738"/>
              <a:gd name="connsiteY3" fmla="*/ 6626688 h 6664481"/>
              <a:gd name="connsiteX4" fmla="*/ 881580 w 8279738"/>
              <a:gd name="connsiteY4" fmla="*/ 5176261 h 6664481"/>
              <a:gd name="connsiteX5" fmla="*/ 77539 w 8279738"/>
              <a:gd name="connsiteY5" fmla="*/ 2488240 h 6664481"/>
              <a:gd name="connsiteX6" fmla="*/ 834283 w 8279738"/>
              <a:gd name="connsiteY6" fmla="*/ 202240 h 666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79738" h="6664481">
                <a:moveTo>
                  <a:pt x="834283" y="202240"/>
                </a:moveTo>
                <a:cubicBezTo>
                  <a:pt x="2015383" y="-127522"/>
                  <a:pt x="5933115" y="-73656"/>
                  <a:pt x="7164139" y="509668"/>
                </a:cubicBezTo>
                <a:cubicBezTo>
                  <a:pt x="8395163" y="1092992"/>
                  <a:pt x="8341297" y="2682682"/>
                  <a:pt x="8220428" y="3702185"/>
                </a:cubicBezTo>
                <a:cubicBezTo>
                  <a:pt x="8099559" y="4721688"/>
                  <a:pt x="7662066" y="6381009"/>
                  <a:pt x="6438925" y="6626688"/>
                </a:cubicBezTo>
                <a:cubicBezTo>
                  <a:pt x="5215784" y="6872367"/>
                  <a:pt x="1941811" y="5866002"/>
                  <a:pt x="881580" y="5176261"/>
                </a:cubicBezTo>
                <a:cubicBezTo>
                  <a:pt x="-178651" y="4486520"/>
                  <a:pt x="85422" y="3315930"/>
                  <a:pt x="77539" y="2488240"/>
                </a:cubicBezTo>
                <a:cubicBezTo>
                  <a:pt x="69656" y="1660550"/>
                  <a:pt x="-346817" y="532002"/>
                  <a:pt x="834283" y="202240"/>
                </a:cubicBezTo>
                <a:close/>
              </a:path>
            </a:pathLst>
          </a:custGeom>
          <a:solidFill>
            <a:schemeClr val="tx2"/>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 name="Title 1"/>
          <p:cNvSpPr>
            <a:spLocks noGrp="1"/>
          </p:cNvSpPr>
          <p:nvPr>
            <p:ph type="title"/>
          </p:nvPr>
        </p:nvSpPr>
        <p:spPr/>
        <p:txBody>
          <a:bodyPr/>
          <a:lstStyle/>
          <a:p>
            <a:r>
              <a:rPr lang="en-GB" dirty="0">
                <a:latin typeface="Segoe UI Black" panose="020B0A02040204020203" pitchFamily="34" charset="0"/>
                <a:ea typeface="Segoe UI Black" panose="020B0A02040204020203" pitchFamily="34" charset="0"/>
              </a:rPr>
              <a:t>Carbon Sources</a:t>
            </a:r>
          </a:p>
        </p:txBody>
      </p:sp>
      <p:graphicFrame>
        <p:nvGraphicFramePr>
          <p:cNvPr id="5" name="Diagram 4"/>
          <p:cNvGraphicFramePr/>
          <p:nvPr>
            <p:extLst>
              <p:ext uri="{D42A27DB-BD31-4B8C-83A1-F6EECF244321}">
                <p14:modId xmlns:p14="http://schemas.microsoft.com/office/powerpoint/2010/main" val="2871793488"/>
              </p:ext>
            </p:extLst>
          </p:nvPr>
        </p:nvGraphicFramePr>
        <p:xfrm>
          <a:off x="5862288" y="1420482"/>
          <a:ext cx="4638097" cy="3300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8" name="Straight Connector 17"/>
          <p:cNvCxnSpPr/>
          <p:nvPr/>
        </p:nvCxnSpPr>
        <p:spPr>
          <a:xfrm flipH="1">
            <a:off x="7564797" y="2999452"/>
            <a:ext cx="81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7708808" y="3126685"/>
            <a:ext cx="8155"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Freeform 34"/>
          <p:cNvSpPr/>
          <p:nvPr/>
        </p:nvSpPr>
        <p:spPr>
          <a:xfrm>
            <a:off x="7708808" y="246043"/>
            <a:ext cx="2672990" cy="920801"/>
          </a:xfrm>
          <a:custGeom>
            <a:avLst/>
            <a:gdLst>
              <a:gd name="connsiteX0" fmla="*/ 11675 w 1113029"/>
              <a:gd name="connsiteY0" fmla="*/ 196272 h 1128348"/>
              <a:gd name="connsiteX1" fmla="*/ 287571 w 1113029"/>
              <a:gd name="connsiteY1" fmla="*/ 1055493 h 1128348"/>
              <a:gd name="connsiteX2" fmla="*/ 1107378 w 1113029"/>
              <a:gd name="connsiteY2" fmla="*/ 968783 h 1128348"/>
              <a:gd name="connsiteX3" fmla="*/ 618647 w 1113029"/>
              <a:gd name="connsiteY3" fmla="*/ 62265 h 1128348"/>
              <a:gd name="connsiteX4" fmla="*/ 11675 w 1113029"/>
              <a:gd name="connsiteY4" fmla="*/ 196272 h 112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029" h="1128348">
                <a:moveTo>
                  <a:pt x="11675" y="196272"/>
                </a:moveTo>
                <a:cubicBezTo>
                  <a:pt x="-43504" y="361810"/>
                  <a:pt x="104954" y="926741"/>
                  <a:pt x="287571" y="1055493"/>
                </a:cubicBezTo>
                <a:cubicBezTo>
                  <a:pt x="470188" y="1184245"/>
                  <a:pt x="1052199" y="1134321"/>
                  <a:pt x="1107378" y="968783"/>
                </a:cubicBezTo>
                <a:cubicBezTo>
                  <a:pt x="1162557" y="803245"/>
                  <a:pt x="799950" y="197586"/>
                  <a:pt x="618647" y="62265"/>
                </a:cubicBezTo>
                <a:cubicBezTo>
                  <a:pt x="437344" y="-73056"/>
                  <a:pt x="66854" y="30734"/>
                  <a:pt x="11675" y="196272"/>
                </a:cubicBezTo>
                <a:close/>
              </a:path>
            </a:pathLst>
          </a:cu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75000"/>
                    <a:lumOff val="25000"/>
                  </a:schemeClr>
                </a:solidFill>
                <a:latin typeface="Segoe UI Semibold" panose="020B0702040204020203" pitchFamily="34" charset="0"/>
                <a:cs typeface="Segoe UI Semibold" panose="020B0702040204020203" pitchFamily="34" charset="0"/>
              </a:rPr>
              <a:t>Reduction in efficiency</a:t>
            </a:r>
          </a:p>
          <a:p>
            <a:pPr algn="ctr"/>
            <a:r>
              <a:rPr lang="en-GB" sz="1600" dirty="0">
                <a:solidFill>
                  <a:schemeClr val="tx1">
                    <a:lumMod val="75000"/>
                    <a:lumOff val="25000"/>
                  </a:schemeClr>
                </a:solidFill>
                <a:latin typeface="Segoe UI Semibold" panose="020B0702040204020203" pitchFamily="34" charset="0"/>
                <a:cs typeface="Segoe UI Semibold" panose="020B0702040204020203" pitchFamily="34" charset="0"/>
              </a:rPr>
              <a:t>of health systems</a:t>
            </a:r>
          </a:p>
        </p:txBody>
      </p:sp>
      <p:sp>
        <p:nvSpPr>
          <p:cNvPr id="37" name="Freeform 36"/>
          <p:cNvSpPr/>
          <p:nvPr/>
        </p:nvSpPr>
        <p:spPr>
          <a:xfrm>
            <a:off x="10473796" y="2051627"/>
            <a:ext cx="1494234" cy="1429950"/>
          </a:xfrm>
          <a:custGeom>
            <a:avLst/>
            <a:gdLst>
              <a:gd name="connsiteX0" fmla="*/ 374289 w 1494234"/>
              <a:gd name="connsiteY0" fmla="*/ 154382 h 1429950"/>
              <a:gd name="connsiteX1" fmla="*/ 27448 w 1494234"/>
              <a:gd name="connsiteY1" fmla="*/ 1084548 h 1429950"/>
              <a:gd name="connsiteX2" fmla="*/ 1028558 w 1494234"/>
              <a:gd name="connsiteY2" fmla="*/ 1423506 h 1429950"/>
              <a:gd name="connsiteX3" fmla="*/ 1462110 w 1494234"/>
              <a:gd name="connsiteY3" fmla="*/ 832300 h 1429950"/>
              <a:gd name="connsiteX4" fmla="*/ 1343869 w 1494234"/>
              <a:gd name="connsiteY4" fmla="*/ 67672 h 1429950"/>
              <a:gd name="connsiteX5" fmla="*/ 374289 w 1494234"/>
              <a:gd name="connsiteY5" fmla="*/ 154382 h 142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4234" h="1429950">
                <a:moveTo>
                  <a:pt x="374289" y="154382"/>
                </a:moveTo>
                <a:cubicBezTo>
                  <a:pt x="154886" y="323861"/>
                  <a:pt x="-81597" y="873027"/>
                  <a:pt x="27448" y="1084548"/>
                </a:cubicBezTo>
                <a:cubicBezTo>
                  <a:pt x="136493" y="1296069"/>
                  <a:pt x="789448" y="1465547"/>
                  <a:pt x="1028558" y="1423506"/>
                </a:cubicBezTo>
                <a:cubicBezTo>
                  <a:pt x="1267668" y="1381465"/>
                  <a:pt x="1409558" y="1058272"/>
                  <a:pt x="1462110" y="832300"/>
                </a:cubicBezTo>
                <a:cubicBezTo>
                  <a:pt x="1514662" y="606328"/>
                  <a:pt x="1519917" y="181972"/>
                  <a:pt x="1343869" y="67672"/>
                </a:cubicBezTo>
                <a:cubicBezTo>
                  <a:pt x="1167821" y="-46628"/>
                  <a:pt x="593692" y="-15097"/>
                  <a:pt x="374289" y="154382"/>
                </a:cubicBezTo>
                <a:close/>
              </a:path>
            </a:pathLst>
          </a:cu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75000"/>
                    <a:lumOff val="25000"/>
                  </a:schemeClr>
                </a:solidFill>
                <a:latin typeface="Segoe UI Semibold" panose="020B0702040204020203" pitchFamily="34" charset="0"/>
                <a:cs typeface="Segoe UI Semibold" panose="020B0702040204020203" pitchFamily="34" charset="0"/>
              </a:rPr>
              <a:t>Patient care pathway fragments </a:t>
            </a:r>
          </a:p>
        </p:txBody>
      </p:sp>
      <p:sp>
        <p:nvSpPr>
          <p:cNvPr id="38" name="Freeform 37"/>
          <p:cNvSpPr/>
          <p:nvPr/>
        </p:nvSpPr>
        <p:spPr>
          <a:xfrm>
            <a:off x="10106934" y="576367"/>
            <a:ext cx="1454985" cy="1144152"/>
          </a:xfrm>
          <a:custGeom>
            <a:avLst/>
            <a:gdLst>
              <a:gd name="connsiteX0" fmla="*/ 454 w 1181419"/>
              <a:gd name="connsiteY0" fmla="*/ 453281 h 1246888"/>
              <a:gd name="connsiteX1" fmla="*/ 970033 w 1181419"/>
              <a:gd name="connsiteY1" fmla="*/ 1241556 h 1246888"/>
              <a:gd name="connsiteX2" fmla="*/ 1104040 w 1181419"/>
              <a:gd name="connsiteY2" fmla="*/ 27612 h 1246888"/>
              <a:gd name="connsiteX3" fmla="*/ 454 w 1181419"/>
              <a:gd name="connsiteY3" fmla="*/ 453281 h 1246888"/>
            </a:gdLst>
            <a:ahLst/>
            <a:cxnLst>
              <a:cxn ang="0">
                <a:pos x="connsiteX0" y="connsiteY0"/>
              </a:cxn>
              <a:cxn ang="0">
                <a:pos x="connsiteX1" y="connsiteY1"/>
              </a:cxn>
              <a:cxn ang="0">
                <a:pos x="connsiteX2" y="connsiteY2"/>
              </a:cxn>
              <a:cxn ang="0">
                <a:pos x="connsiteX3" y="connsiteY3"/>
              </a:cxn>
            </a:cxnLst>
            <a:rect l="l" t="t" r="r" b="b"/>
            <a:pathLst>
              <a:path w="1181419" h="1246888">
                <a:moveTo>
                  <a:pt x="454" y="453281"/>
                </a:moveTo>
                <a:cubicBezTo>
                  <a:pt x="-21880" y="655605"/>
                  <a:pt x="786102" y="1312501"/>
                  <a:pt x="970033" y="1241556"/>
                </a:cubicBezTo>
                <a:cubicBezTo>
                  <a:pt x="1153964" y="1170611"/>
                  <a:pt x="1264323" y="156364"/>
                  <a:pt x="1104040" y="27612"/>
                </a:cubicBezTo>
                <a:cubicBezTo>
                  <a:pt x="943757" y="-101140"/>
                  <a:pt x="22788" y="250957"/>
                  <a:pt x="454" y="453281"/>
                </a:cubicBezTo>
                <a:close/>
              </a:path>
            </a:pathLst>
          </a:cu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75000"/>
                    <a:lumOff val="25000"/>
                  </a:schemeClr>
                </a:solidFill>
                <a:latin typeface="Segoe UI Semibold" panose="020B0702040204020203" pitchFamily="34" charset="0"/>
                <a:cs typeface="Segoe UI Semibold" panose="020B0702040204020203" pitchFamily="34" charset="0"/>
              </a:rPr>
              <a:t>Big Unstructured Data</a:t>
            </a:r>
          </a:p>
          <a:p>
            <a:pPr algn="ctr"/>
            <a:endParaRPr lang="en-GB" sz="1600" dirty="0">
              <a:solidFill>
                <a:schemeClr val="tx1">
                  <a:lumMod val="75000"/>
                  <a:lumOff val="25000"/>
                </a:schemeClr>
              </a:solidFill>
              <a:latin typeface="Segoe UI Semibold" panose="020B0702040204020203" pitchFamily="34" charset="0"/>
              <a:cs typeface="Segoe UI Semibold" panose="020B0702040204020203" pitchFamily="34" charset="0"/>
            </a:endParaRPr>
          </a:p>
        </p:txBody>
      </p:sp>
      <p:sp>
        <p:nvSpPr>
          <p:cNvPr id="39" name="Freeform 38"/>
          <p:cNvSpPr/>
          <p:nvPr/>
        </p:nvSpPr>
        <p:spPr>
          <a:xfrm>
            <a:off x="4202772" y="4909976"/>
            <a:ext cx="1619089" cy="1355330"/>
          </a:xfrm>
          <a:custGeom>
            <a:avLst/>
            <a:gdLst>
              <a:gd name="connsiteX0" fmla="*/ 11675 w 1113029"/>
              <a:gd name="connsiteY0" fmla="*/ 196272 h 1128348"/>
              <a:gd name="connsiteX1" fmla="*/ 287571 w 1113029"/>
              <a:gd name="connsiteY1" fmla="*/ 1055493 h 1128348"/>
              <a:gd name="connsiteX2" fmla="*/ 1107378 w 1113029"/>
              <a:gd name="connsiteY2" fmla="*/ 968783 h 1128348"/>
              <a:gd name="connsiteX3" fmla="*/ 618647 w 1113029"/>
              <a:gd name="connsiteY3" fmla="*/ 62265 h 1128348"/>
              <a:gd name="connsiteX4" fmla="*/ 11675 w 1113029"/>
              <a:gd name="connsiteY4" fmla="*/ 196272 h 112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029" h="1128348">
                <a:moveTo>
                  <a:pt x="11675" y="196272"/>
                </a:moveTo>
                <a:cubicBezTo>
                  <a:pt x="-43504" y="361810"/>
                  <a:pt x="104954" y="926741"/>
                  <a:pt x="287571" y="1055493"/>
                </a:cubicBezTo>
                <a:cubicBezTo>
                  <a:pt x="470188" y="1184245"/>
                  <a:pt x="1052199" y="1134321"/>
                  <a:pt x="1107378" y="968783"/>
                </a:cubicBezTo>
                <a:cubicBezTo>
                  <a:pt x="1162557" y="803245"/>
                  <a:pt x="799950" y="197586"/>
                  <a:pt x="618647" y="62265"/>
                </a:cubicBezTo>
                <a:cubicBezTo>
                  <a:pt x="437344" y="-73056"/>
                  <a:pt x="66854" y="30734"/>
                  <a:pt x="11675" y="196272"/>
                </a:cubicBezTo>
                <a:close/>
              </a:path>
            </a:pathLst>
          </a:cu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75000"/>
                    <a:lumOff val="25000"/>
                  </a:schemeClr>
                </a:solidFill>
                <a:latin typeface="Segoe UI Semibold" panose="020B0702040204020203" pitchFamily="34" charset="0"/>
                <a:cs typeface="Segoe UI Semibold" panose="020B0702040204020203" pitchFamily="34" charset="0"/>
              </a:rPr>
              <a:t>Healthcare </a:t>
            </a:r>
          </a:p>
          <a:p>
            <a:pPr algn="ctr"/>
            <a:r>
              <a:rPr lang="en-GB" sz="1600" dirty="0">
                <a:solidFill>
                  <a:schemeClr val="tx1">
                    <a:lumMod val="75000"/>
                    <a:lumOff val="25000"/>
                  </a:schemeClr>
                </a:solidFill>
                <a:latin typeface="Segoe UI Semibold" panose="020B0702040204020203" pitchFamily="34" charset="0"/>
                <a:cs typeface="Segoe UI Semibold" panose="020B0702040204020203" pitchFamily="34" charset="0"/>
              </a:rPr>
              <a:t>Over or </a:t>
            </a:r>
          </a:p>
          <a:p>
            <a:pPr algn="ctr"/>
            <a:r>
              <a:rPr lang="en-GB" sz="1600" dirty="0">
                <a:solidFill>
                  <a:schemeClr val="tx1">
                    <a:lumMod val="75000"/>
                    <a:lumOff val="25000"/>
                  </a:schemeClr>
                </a:solidFill>
                <a:latin typeface="Segoe UI Semibold" panose="020B0702040204020203" pitchFamily="34" charset="0"/>
                <a:cs typeface="Segoe UI Semibold" panose="020B0702040204020203" pitchFamily="34" charset="0"/>
              </a:rPr>
              <a:t>Under Use</a:t>
            </a:r>
          </a:p>
        </p:txBody>
      </p:sp>
      <p:sp>
        <p:nvSpPr>
          <p:cNvPr id="40" name="Freeform 39"/>
          <p:cNvSpPr/>
          <p:nvPr/>
        </p:nvSpPr>
        <p:spPr>
          <a:xfrm>
            <a:off x="5559804" y="5477126"/>
            <a:ext cx="1534397" cy="901196"/>
          </a:xfrm>
          <a:custGeom>
            <a:avLst/>
            <a:gdLst>
              <a:gd name="connsiteX0" fmla="*/ 11675 w 1113029"/>
              <a:gd name="connsiteY0" fmla="*/ 196272 h 1128348"/>
              <a:gd name="connsiteX1" fmla="*/ 287571 w 1113029"/>
              <a:gd name="connsiteY1" fmla="*/ 1055493 h 1128348"/>
              <a:gd name="connsiteX2" fmla="*/ 1107378 w 1113029"/>
              <a:gd name="connsiteY2" fmla="*/ 968783 h 1128348"/>
              <a:gd name="connsiteX3" fmla="*/ 618647 w 1113029"/>
              <a:gd name="connsiteY3" fmla="*/ 62265 h 1128348"/>
              <a:gd name="connsiteX4" fmla="*/ 11675 w 1113029"/>
              <a:gd name="connsiteY4" fmla="*/ 196272 h 112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029" h="1128348">
                <a:moveTo>
                  <a:pt x="11675" y="196272"/>
                </a:moveTo>
                <a:cubicBezTo>
                  <a:pt x="-43504" y="361810"/>
                  <a:pt x="104954" y="926741"/>
                  <a:pt x="287571" y="1055493"/>
                </a:cubicBezTo>
                <a:cubicBezTo>
                  <a:pt x="470188" y="1184245"/>
                  <a:pt x="1052199" y="1134321"/>
                  <a:pt x="1107378" y="968783"/>
                </a:cubicBezTo>
                <a:cubicBezTo>
                  <a:pt x="1162557" y="803245"/>
                  <a:pt x="799950" y="197586"/>
                  <a:pt x="618647" y="62265"/>
                </a:cubicBezTo>
                <a:cubicBezTo>
                  <a:pt x="437344" y="-73056"/>
                  <a:pt x="66854" y="30734"/>
                  <a:pt x="11675" y="196272"/>
                </a:cubicBezTo>
                <a:close/>
              </a:path>
            </a:pathLst>
          </a:cu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75000"/>
                    <a:lumOff val="25000"/>
                  </a:schemeClr>
                </a:solidFill>
                <a:latin typeface="Segoe UI Semibold" panose="020B0702040204020203" pitchFamily="34" charset="0"/>
                <a:cs typeface="Segoe UI Semibold" panose="020B0702040204020203" pitchFamily="34" charset="0"/>
              </a:rPr>
              <a:t>Over or Under Diagnosis</a:t>
            </a:r>
          </a:p>
        </p:txBody>
      </p:sp>
      <p:sp>
        <p:nvSpPr>
          <p:cNvPr id="41" name="Freeform 40"/>
          <p:cNvSpPr/>
          <p:nvPr/>
        </p:nvSpPr>
        <p:spPr>
          <a:xfrm>
            <a:off x="7017872" y="5672612"/>
            <a:ext cx="2367671" cy="1185388"/>
          </a:xfrm>
          <a:custGeom>
            <a:avLst/>
            <a:gdLst>
              <a:gd name="connsiteX0" fmla="*/ 111437 w 2367671"/>
              <a:gd name="connsiteY0" fmla="*/ 481371 h 1185388"/>
              <a:gd name="connsiteX1" fmla="*/ 253327 w 2367671"/>
              <a:gd name="connsiteY1" fmla="*/ 1096227 h 1185388"/>
              <a:gd name="connsiteX2" fmla="*/ 1782582 w 2367671"/>
              <a:gd name="connsiteY2" fmla="*/ 1104109 h 1185388"/>
              <a:gd name="connsiteX3" fmla="*/ 2358024 w 2367671"/>
              <a:gd name="connsiteY3" fmla="*/ 363130 h 1185388"/>
              <a:gd name="connsiteX4" fmla="*/ 1380561 w 2367671"/>
              <a:gd name="connsiteY4" fmla="*/ 523 h 1185388"/>
              <a:gd name="connsiteX5" fmla="*/ 111437 w 2367671"/>
              <a:gd name="connsiteY5" fmla="*/ 481371 h 1185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7671" h="1185388">
                <a:moveTo>
                  <a:pt x="111437" y="481371"/>
                </a:moveTo>
                <a:cubicBezTo>
                  <a:pt x="-76435" y="663988"/>
                  <a:pt x="-25197" y="992437"/>
                  <a:pt x="253327" y="1096227"/>
                </a:cubicBezTo>
                <a:cubicBezTo>
                  <a:pt x="531851" y="1200017"/>
                  <a:pt x="1431799" y="1226292"/>
                  <a:pt x="1782582" y="1104109"/>
                </a:cubicBezTo>
                <a:cubicBezTo>
                  <a:pt x="2133365" y="981926"/>
                  <a:pt x="2425027" y="547061"/>
                  <a:pt x="2358024" y="363130"/>
                </a:cubicBezTo>
                <a:cubicBezTo>
                  <a:pt x="2291021" y="179199"/>
                  <a:pt x="1756306" y="-11301"/>
                  <a:pt x="1380561" y="523"/>
                </a:cubicBezTo>
                <a:cubicBezTo>
                  <a:pt x="1004816" y="12347"/>
                  <a:pt x="299309" y="298754"/>
                  <a:pt x="111437" y="481371"/>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lumMod val="75000"/>
                  <a:lumOff val="25000"/>
                </a:schemeClr>
              </a:solidFill>
              <a:latin typeface="Segoe UI Semibold" panose="020B0702040204020203" pitchFamily="34" charset="0"/>
              <a:cs typeface="Segoe UI Semibold" panose="020B0702040204020203" pitchFamily="34" charset="0"/>
            </a:endParaRPr>
          </a:p>
          <a:p>
            <a:pPr algn="ctr"/>
            <a:r>
              <a:rPr lang="en-GB" sz="1600" dirty="0">
                <a:solidFill>
                  <a:schemeClr val="tx1">
                    <a:lumMod val="75000"/>
                    <a:lumOff val="25000"/>
                  </a:schemeClr>
                </a:solidFill>
                <a:latin typeface="Segoe UI Semibold" panose="020B0702040204020203" pitchFamily="34" charset="0"/>
                <a:cs typeface="Segoe UI Semibold" panose="020B0702040204020203" pitchFamily="34" charset="0"/>
              </a:rPr>
              <a:t>Patient-in-wrong-cohort decisions</a:t>
            </a:r>
          </a:p>
        </p:txBody>
      </p:sp>
      <p:sp>
        <p:nvSpPr>
          <p:cNvPr id="42" name="Freeform 41"/>
          <p:cNvSpPr/>
          <p:nvPr/>
        </p:nvSpPr>
        <p:spPr>
          <a:xfrm>
            <a:off x="9477784" y="5130331"/>
            <a:ext cx="1494234" cy="1429950"/>
          </a:xfrm>
          <a:custGeom>
            <a:avLst/>
            <a:gdLst>
              <a:gd name="connsiteX0" fmla="*/ 374289 w 1494234"/>
              <a:gd name="connsiteY0" fmla="*/ 154382 h 1429950"/>
              <a:gd name="connsiteX1" fmla="*/ 27448 w 1494234"/>
              <a:gd name="connsiteY1" fmla="*/ 1084548 h 1429950"/>
              <a:gd name="connsiteX2" fmla="*/ 1028558 w 1494234"/>
              <a:gd name="connsiteY2" fmla="*/ 1423506 h 1429950"/>
              <a:gd name="connsiteX3" fmla="*/ 1462110 w 1494234"/>
              <a:gd name="connsiteY3" fmla="*/ 832300 h 1429950"/>
              <a:gd name="connsiteX4" fmla="*/ 1343869 w 1494234"/>
              <a:gd name="connsiteY4" fmla="*/ 67672 h 1429950"/>
              <a:gd name="connsiteX5" fmla="*/ 374289 w 1494234"/>
              <a:gd name="connsiteY5" fmla="*/ 154382 h 142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4234" h="1429950">
                <a:moveTo>
                  <a:pt x="374289" y="154382"/>
                </a:moveTo>
                <a:cubicBezTo>
                  <a:pt x="154886" y="323861"/>
                  <a:pt x="-81597" y="873027"/>
                  <a:pt x="27448" y="1084548"/>
                </a:cubicBezTo>
                <a:cubicBezTo>
                  <a:pt x="136493" y="1296069"/>
                  <a:pt x="789448" y="1465547"/>
                  <a:pt x="1028558" y="1423506"/>
                </a:cubicBezTo>
                <a:cubicBezTo>
                  <a:pt x="1267668" y="1381465"/>
                  <a:pt x="1409558" y="1058272"/>
                  <a:pt x="1462110" y="832300"/>
                </a:cubicBezTo>
                <a:cubicBezTo>
                  <a:pt x="1514662" y="606328"/>
                  <a:pt x="1519917" y="181972"/>
                  <a:pt x="1343869" y="67672"/>
                </a:cubicBezTo>
                <a:cubicBezTo>
                  <a:pt x="1167821" y="-46628"/>
                  <a:pt x="593692" y="-15097"/>
                  <a:pt x="374289" y="154382"/>
                </a:cubicBezTo>
                <a:close/>
              </a:path>
            </a:pathLst>
          </a:cu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75000"/>
                    <a:lumOff val="25000"/>
                  </a:schemeClr>
                </a:solidFill>
                <a:latin typeface="Segoe UI Semibold" panose="020B0702040204020203" pitchFamily="34" charset="0"/>
                <a:cs typeface="Segoe UI Semibold" panose="020B0702040204020203" pitchFamily="34" charset="0"/>
              </a:rPr>
              <a:t>Downstream-focused policies</a:t>
            </a:r>
          </a:p>
        </p:txBody>
      </p:sp>
      <p:sp>
        <p:nvSpPr>
          <p:cNvPr id="43" name="Freeform 42"/>
          <p:cNvSpPr/>
          <p:nvPr/>
        </p:nvSpPr>
        <p:spPr>
          <a:xfrm>
            <a:off x="9919728" y="3909356"/>
            <a:ext cx="1642191" cy="1065223"/>
          </a:xfrm>
          <a:custGeom>
            <a:avLst/>
            <a:gdLst>
              <a:gd name="connsiteX0" fmla="*/ 171189 w 1630503"/>
              <a:gd name="connsiteY0" fmla="*/ 212892 h 941326"/>
              <a:gd name="connsiteX1" fmla="*/ 155423 w 1630503"/>
              <a:gd name="connsiteY1" fmla="*/ 796217 h 941326"/>
              <a:gd name="connsiteX2" fmla="*/ 1479727 w 1630503"/>
              <a:gd name="connsiteY2" fmla="*/ 882927 h 941326"/>
              <a:gd name="connsiteX3" fmla="*/ 1456078 w 1630503"/>
              <a:gd name="connsiteY3" fmla="*/ 39472 h 941326"/>
              <a:gd name="connsiteX4" fmla="*/ 171189 w 1630503"/>
              <a:gd name="connsiteY4" fmla="*/ 212892 h 941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503" h="941326">
                <a:moveTo>
                  <a:pt x="171189" y="212892"/>
                </a:moveTo>
                <a:cubicBezTo>
                  <a:pt x="-45587" y="339016"/>
                  <a:pt x="-62666" y="684545"/>
                  <a:pt x="155423" y="796217"/>
                </a:cubicBezTo>
                <a:cubicBezTo>
                  <a:pt x="373512" y="907889"/>
                  <a:pt x="1262951" y="1009051"/>
                  <a:pt x="1479727" y="882927"/>
                </a:cubicBezTo>
                <a:cubicBezTo>
                  <a:pt x="1696503" y="756803"/>
                  <a:pt x="1671540" y="155086"/>
                  <a:pt x="1456078" y="39472"/>
                </a:cubicBezTo>
                <a:cubicBezTo>
                  <a:pt x="1240616" y="-76142"/>
                  <a:pt x="387965" y="86768"/>
                  <a:pt x="171189" y="212892"/>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lumMod val="75000"/>
                  <a:lumOff val="25000"/>
                </a:schemeClr>
              </a:solidFill>
              <a:latin typeface="Segoe UI Semibold" panose="020B0702040204020203" pitchFamily="34" charset="0"/>
              <a:cs typeface="Segoe UI Semibold" panose="020B0702040204020203" pitchFamily="34" charset="0"/>
            </a:endParaRPr>
          </a:p>
          <a:p>
            <a:pPr algn="ctr"/>
            <a:r>
              <a:rPr lang="en-GB" sz="1600" dirty="0">
                <a:solidFill>
                  <a:schemeClr val="tx1">
                    <a:lumMod val="75000"/>
                    <a:lumOff val="25000"/>
                  </a:schemeClr>
                </a:solidFill>
                <a:latin typeface="Segoe UI Semibold" panose="020B0702040204020203" pitchFamily="34" charset="0"/>
                <a:cs typeface="Segoe UI Semibold" panose="020B0702040204020203" pitchFamily="34" charset="0"/>
              </a:rPr>
              <a:t>Measurement technology overuse</a:t>
            </a:r>
          </a:p>
        </p:txBody>
      </p:sp>
      <p:sp>
        <p:nvSpPr>
          <p:cNvPr id="44" name="Freeform 43"/>
          <p:cNvSpPr/>
          <p:nvPr/>
        </p:nvSpPr>
        <p:spPr>
          <a:xfrm>
            <a:off x="3717299" y="3899330"/>
            <a:ext cx="1642191" cy="1065223"/>
          </a:xfrm>
          <a:custGeom>
            <a:avLst/>
            <a:gdLst>
              <a:gd name="connsiteX0" fmla="*/ 171189 w 1630503"/>
              <a:gd name="connsiteY0" fmla="*/ 212892 h 941326"/>
              <a:gd name="connsiteX1" fmla="*/ 155423 w 1630503"/>
              <a:gd name="connsiteY1" fmla="*/ 796217 h 941326"/>
              <a:gd name="connsiteX2" fmla="*/ 1479727 w 1630503"/>
              <a:gd name="connsiteY2" fmla="*/ 882927 h 941326"/>
              <a:gd name="connsiteX3" fmla="*/ 1456078 w 1630503"/>
              <a:gd name="connsiteY3" fmla="*/ 39472 h 941326"/>
              <a:gd name="connsiteX4" fmla="*/ 171189 w 1630503"/>
              <a:gd name="connsiteY4" fmla="*/ 212892 h 941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503" h="941326">
                <a:moveTo>
                  <a:pt x="171189" y="212892"/>
                </a:moveTo>
                <a:cubicBezTo>
                  <a:pt x="-45587" y="339016"/>
                  <a:pt x="-62666" y="684545"/>
                  <a:pt x="155423" y="796217"/>
                </a:cubicBezTo>
                <a:cubicBezTo>
                  <a:pt x="373512" y="907889"/>
                  <a:pt x="1262951" y="1009051"/>
                  <a:pt x="1479727" y="882927"/>
                </a:cubicBezTo>
                <a:cubicBezTo>
                  <a:pt x="1696503" y="756803"/>
                  <a:pt x="1671540" y="155086"/>
                  <a:pt x="1456078" y="39472"/>
                </a:cubicBezTo>
                <a:cubicBezTo>
                  <a:pt x="1240616" y="-76142"/>
                  <a:pt x="387965" y="86768"/>
                  <a:pt x="171189" y="212892"/>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lumMod val="75000"/>
                  <a:lumOff val="25000"/>
                </a:schemeClr>
              </a:solidFill>
              <a:latin typeface="Segoe UI Semibold" panose="020B0702040204020203" pitchFamily="34" charset="0"/>
              <a:cs typeface="Segoe UI Semibold" panose="020B0702040204020203" pitchFamily="34" charset="0"/>
            </a:endParaRPr>
          </a:p>
          <a:p>
            <a:pPr algn="ctr"/>
            <a:r>
              <a:rPr lang="en-GB" sz="1600" dirty="0">
                <a:solidFill>
                  <a:schemeClr val="tx1">
                    <a:lumMod val="75000"/>
                    <a:lumOff val="25000"/>
                  </a:schemeClr>
                </a:solidFill>
                <a:latin typeface="Segoe UI Semibold" panose="020B0702040204020203" pitchFamily="34" charset="0"/>
                <a:cs typeface="Segoe UI Semibold" panose="020B0702040204020203" pitchFamily="34" charset="0"/>
              </a:rPr>
              <a:t>High risk-cost, low benefit treatments</a:t>
            </a:r>
          </a:p>
        </p:txBody>
      </p:sp>
      <p:sp>
        <p:nvSpPr>
          <p:cNvPr id="45" name="Freeform 44"/>
          <p:cNvSpPr/>
          <p:nvPr/>
        </p:nvSpPr>
        <p:spPr>
          <a:xfrm>
            <a:off x="3546764" y="2059705"/>
            <a:ext cx="1395465" cy="1865636"/>
          </a:xfrm>
          <a:custGeom>
            <a:avLst/>
            <a:gdLst>
              <a:gd name="connsiteX0" fmla="*/ 171189 w 1630503"/>
              <a:gd name="connsiteY0" fmla="*/ 212892 h 941326"/>
              <a:gd name="connsiteX1" fmla="*/ 155423 w 1630503"/>
              <a:gd name="connsiteY1" fmla="*/ 796217 h 941326"/>
              <a:gd name="connsiteX2" fmla="*/ 1479727 w 1630503"/>
              <a:gd name="connsiteY2" fmla="*/ 882927 h 941326"/>
              <a:gd name="connsiteX3" fmla="*/ 1456078 w 1630503"/>
              <a:gd name="connsiteY3" fmla="*/ 39472 h 941326"/>
              <a:gd name="connsiteX4" fmla="*/ 171189 w 1630503"/>
              <a:gd name="connsiteY4" fmla="*/ 212892 h 941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503" h="941326">
                <a:moveTo>
                  <a:pt x="171189" y="212892"/>
                </a:moveTo>
                <a:cubicBezTo>
                  <a:pt x="-45587" y="339016"/>
                  <a:pt x="-62666" y="684545"/>
                  <a:pt x="155423" y="796217"/>
                </a:cubicBezTo>
                <a:cubicBezTo>
                  <a:pt x="373512" y="907889"/>
                  <a:pt x="1262951" y="1009051"/>
                  <a:pt x="1479727" y="882927"/>
                </a:cubicBezTo>
                <a:cubicBezTo>
                  <a:pt x="1696503" y="756803"/>
                  <a:pt x="1671540" y="155086"/>
                  <a:pt x="1456078" y="39472"/>
                </a:cubicBezTo>
                <a:cubicBezTo>
                  <a:pt x="1240616" y="-76142"/>
                  <a:pt x="387965" y="86768"/>
                  <a:pt x="171189" y="212892"/>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lumMod val="75000"/>
                  <a:lumOff val="25000"/>
                </a:schemeClr>
              </a:solidFill>
              <a:latin typeface="Segoe UI Semibold" panose="020B0702040204020203" pitchFamily="34" charset="0"/>
              <a:cs typeface="Segoe UI Semibold" panose="020B0702040204020203" pitchFamily="34" charset="0"/>
            </a:endParaRPr>
          </a:p>
          <a:p>
            <a:pPr algn="ctr"/>
            <a:r>
              <a:rPr lang="en-GB" sz="1600" dirty="0">
                <a:solidFill>
                  <a:schemeClr val="tx1">
                    <a:lumMod val="75000"/>
                    <a:lumOff val="25000"/>
                  </a:schemeClr>
                </a:solidFill>
                <a:latin typeface="Segoe UI Semibold" panose="020B0702040204020203" pitchFamily="34" charset="0"/>
                <a:cs typeface="Segoe UI Semibold" panose="020B0702040204020203" pitchFamily="34" charset="0"/>
              </a:rPr>
              <a:t>Treatments with poor health outcomes &amp; high climate impact</a:t>
            </a:r>
          </a:p>
        </p:txBody>
      </p:sp>
      <p:sp>
        <p:nvSpPr>
          <p:cNvPr id="46" name="Freeform 45"/>
          <p:cNvSpPr/>
          <p:nvPr/>
        </p:nvSpPr>
        <p:spPr>
          <a:xfrm>
            <a:off x="3771045" y="1201226"/>
            <a:ext cx="2171513" cy="683160"/>
          </a:xfrm>
          <a:custGeom>
            <a:avLst/>
            <a:gdLst>
              <a:gd name="connsiteX0" fmla="*/ 11675 w 1113029"/>
              <a:gd name="connsiteY0" fmla="*/ 196272 h 1128348"/>
              <a:gd name="connsiteX1" fmla="*/ 287571 w 1113029"/>
              <a:gd name="connsiteY1" fmla="*/ 1055493 h 1128348"/>
              <a:gd name="connsiteX2" fmla="*/ 1107378 w 1113029"/>
              <a:gd name="connsiteY2" fmla="*/ 968783 h 1128348"/>
              <a:gd name="connsiteX3" fmla="*/ 618647 w 1113029"/>
              <a:gd name="connsiteY3" fmla="*/ 62265 h 1128348"/>
              <a:gd name="connsiteX4" fmla="*/ 11675 w 1113029"/>
              <a:gd name="connsiteY4" fmla="*/ 196272 h 112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029" h="1128348">
                <a:moveTo>
                  <a:pt x="11675" y="196272"/>
                </a:moveTo>
                <a:cubicBezTo>
                  <a:pt x="-43504" y="361810"/>
                  <a:pt x="104954" y="926741"/>
                  <a:pt x="287571" y="1055493"/>
                </a:cubicBezTo>
                <a:cubicBezTo>
                  <a:pt x="470188" y="1184245"/>
                  <a:pt x="1052199" y="1134321"/>
                  <a:pt x="1107378" y="968783"/>
                </a:cubicBezTo>
                <a:cubicBezTo>
                  <a:pt x="1162557" y="803245"/>
                  <a:pt x="799950" y="197586"/>
                  <a:pt x="618647" y="62265"/>
                </a:cubicBezTo>
                <a:cubicBezTo>
                  <a:pt x="437344" y="-73056"/>
                  <a:pt x="66854" y="30734"/>
                  <a:pt x="11675" y="196272"/>
                </a:cubicBezTo>
                <a:close/>
              </a:path>
            </a:pathLst>
          </a:cu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lumMod val="75000"/>
                  <a:lumOff val="25000"/>
                </a:schemeClr>
              </a:solidFill>
              <a:latin typeface="Segoe UI Semibold" panose="020B0702040204020203" pitchFamily="34" charset="0"/>
              <a:cs typeface="Segoe UI Semibold" panose="020B0702040204020203" pitchFamily="34" charset="0"/>
            </a:endParaRPr>
          </a:p>
          <a:p>
            <a:pPr algn="ctr"/>
            <a:r>
              <a:rPr lang="en-GB" sz="1600" dirty="0">
                <a:solidFill>
                  <a:schemeClr val="tx1">
                    <a:lumMod val="75000"/>
                    <a:lumOff val="25000"/>
                  </a:schemeClr>
                </a:solidFill>
                <a:latin typeface="Segoe UI Semibold" panose="020B0702040204020203" pitchFamily="34" charset="0"/>
                <a:cs typeface="Segoe UI Semibold" panose="020B0702040204020203" pitchFamily="34" charset="0"/>
              </a:rPr>
              <a:t>Over-medicalisation</a:t>
            </a:r>
          </a:p>
          <a:p>
            <a:pPr algn="ctr"/>
            <a:endParaRPr lang="en-GB" sz="1600" dirty="0">
              <a:solidFill>
                <a:schemeClr val="tx1">
                  <a:lumMod val="75000"/>
                  <a:lumOff val="25000"/>
                </a:schemeClr>
              </a:solidFill>
              <a:latin typeface="Segoe UI Semibold" panose="020B0702040204020203" pitchFamily="34" charset="0"/>
              <a:cs typeface="Segoe UI Semibold" panose="020B0702040204020203" pitchFamily="34" charset="0"/>
            </a:endParaRPr>
          </a:p>
        </p:txBody>
      </p:sp>
      <p:sp>
        <p:nvSpPr>
          <p:cNvPr id="47" name="Freeform 46"/>
          <p:cNvSpPr/>
          <p:nvPr/>
        </p:nvSpPr>
        <p:spPr>
          <a:xfrm>
            <a:off x="4599433" y="254276"/>
            <a:ext cx="1509174" cy="1144152"/>
          </a:xfrm>
          <a:custGeom>
            <a:avLst/>
            <a:gdLst>
              <a:gd name="connsiteX0" fmla="*/ 454 w 1181419"/>
              <a:gd name="connsiteY0" fmla="*/ 453281 h 1246888"/>
              <a:gd name="connsiteX1" fmla="*/ 970033 w 1181419"/>
              <a:gd name="connsiteY1" fmla="*/ 1241556 h 1246888"/>
              <a:gd name="connsiteX2" fmla="*/ 1104040 w 1181419"/>
              <a:gd name="connsiteY2" fmla="*/ 27612 h 1246888"/>
              <a:gd name="connsiteX3" fmla="*/ 454 w 1181419"/>
              <a:gd name="connsiteY3" fmla="*/ 453281 h 1246888"/>
            </a:gdLst>
            <a:ahLst/>
            <a:cxnLst>
              <a:cxn ang="0">
                <a:pos x="connsiteX0" y="connsiteY0"/>
              </a:cxn>
              <a:cxn ang="0">
                <a:pos x="connsiteX1" y="connsiteY1"/>
              </a:cxn>
              <a:cxn ang="0">
                <a:pos x="connsiteX2" y="connsiteY2"/>
              </a:cxn>
              <a:cxn ang="0">
                <a:pos x="connsiteX3" y="connsiteY3"/>
              </a:cxn>
            </a:cxnLst>
            <a:rect l="l" t="t" r="r" b="b"/>
            <a:pathLst>
              <a:path w="1181419" h="1246888">
                <a:moveTo>
                  <a:pt x="454" y="453281"/>
                </a:moveTo>
                <a:cubicBezTo>
                  <a:pt x="-21880" y="655605"/>
                  <a:pt x="786102" y="1312501"/>
                  <a:pt x="970033" y="1241556"/>
                </a:cubicBezTo>
                <a:cubicBezTo>
                  <a:pt x="1153964" y="1170611"/>
                  <a:pt x="1264323" y="156364"/>
                  <a:pt x="1104040" y="27612"/>
                </a:cubicBezTo>
                <a:cubicBezTo>
                  <a:pt x="943757" y="-101140"/>
                  <a:pt x="22788" y="250957"/>
                  <a:pt x="454" y="453281"/>
                </a:cubicBezTo>
                <a:close/>
              </a:path>
            </a:pathLst>
          </a:cu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75000"/>
                    <a:lumOff val="25000"/>
                  </a:schemeClr>
                </a:solidFill>
                <a:latin typeface="Segoe UI Semibold" panose="020B0702040204020203" pitchFamily="34" charset="0"/>
                <a:cs typeface="Segoe UI Semibold" panose="020B0702040204020203" pitchFamily="34" charset="0"/>
              </a:rPr>
              <a:t>Antimicrobial</a:t>
            </a:r>
          </a:p>
          <a:p>
            <a:pPr algn="ctr"/>
            <a:r>
              <a:rPr lang="en-GB" sz="1600" dirty="0">
                <a:solidFill>
                  <a:schemeClr val="tx1">
                    <a:lumMod val="75000"/>
                    <a:lumOff val="25000"/>
                  </a:schemeClr>
                </a:solidFill>
                <a:latin typeface="Segoe UI Semibold" panose="020B0702040204020203" pitchFamily="34" charset="0"/>
                <a:cs typeface="Segoe UI Semibold" panose="020B0702040204020203" pitchFamily="34" charset="0"/>
              </a:rPr>
              <a:t>Resistance</a:t>
            </a:r>
          </a:p>
          <a:p>
            <a:pPr algn="ctr"/>
            <a:endParaRPr lang="en-GB" sz="1600" dirty="0">
              <a:solidFill>
                <a:schemeClr val="tx1">
                  <a:lumMod val="75000"/>
                  <a:lumOff val="25000"/>
                </a:schemeClr>
              </a:solidFill>
              <a:latin typeface="Segoe UI Semibold" panose="020B0702040204020203" pitchFamily="34" charset="0"/>
              <a:cs typeface="Segoe UI Semibold" panose="020B0702040204020203" pitchFamily="34" charset="0"/>
            </a:endParaRPr>
          </a:p>
        </p:txBody>
      </p:sp>
      <p:sp>
        <p:nvSpPr>
          <p:cNvPr id="48" name="Freeform 47"/>
          <p:cNvSpPr/>
          <p:nvPr/>
        </p:nvSpPr>
        <p:spPr>
          <a:xfrm>
            <a:off x="6131434" y="308313"/>
            <a:ext cx="1494234" cy="1429950"/>
          </a:xfrm>
          <a:custGeom>
            <a:avLst/>
            <a:gdLst>
              <a:gd name="connsiteX0" fmla="*/ 374289 w 1494234"/>
              <a:gd name="connsiteY0" fmla="*/ 154382 h 1429950"/>
              <a:gd name="connsiteX1" fmla="*/ 27448 w 1494234"/>
              <a:gd name="connsiteY1" fmla="*/ 1084548 h 1429950"/>
              <a:gd name="connsiteX2" fmla="*/ 1028558 w 1494234"/>
              <a:gd name="connsiteY2" fmla="*/ 1423506 h 1429950"/>
              <a:gd name="connsiteX3" fmla="*/ 1462110 w 1494234"/>
              <a:gd name="connsiteY3" fmla="*/ 832300 h 1429950"/>
              <a:gd name="connsiteX4" fmla="*/ 1343869 w 1494234"/>
              <a:gd name="connsiteY4" fmla="*/ 67672 h 1429950"/>
              <a:gd name="connsiteX5" fmla="*/ 374289 w 1494234"/>
              <a:gd name="connsiteY5" fmla="*/ 154382 h 142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4234" h="1429950">
                <a:moveTo>
                  <a:pt x="374289" y="154382"/>
                </a:moveTo>
                <a:cubicBezTo>
                  <a:pt x="154886" y="323861"/>
                  <a:pt x="-81597" y="873027"/>
                  <a:pt x="27448" y="1084548"/>
                </a:cubicBezTo>
                <a:cubicBezTo>
                  <a:pt x="136493" y="1296069"/>
                  <a:pt x="789448" y="1465547"/>
                  <a:pt x="1028558" y="1423506"/>
                </a:cubicBezTo>
                <a:cubicBezTo>
                  <a:pt x="1267668" y="1381465"/>
                  <a:pt x="1409558" y="1058272"/>
                  <a:pt x="1462110" y="832300"/>
                </a:cubicBezTo>
                <a:cubicBezTo>
                  <a:pt x="1514662" y="606328"/>
                  <a:pt x="1519917" y="181972"/>
                  <a:pt x="1343869" y="67672"/>
                </a:cubicBezTo>
                <a:cubicBezTo>
                  <a:pt x="1167821" y="-46628"/>
                  <a:pt x="593692" y="-15097"/>
                  <a:pt x="374289" y="154382"/>
                </a:cubicBezTo>
                <a:close/>
              </a:path>
            </a:pathLst>
          </a:cu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75000"/>
                    <a:lumOff val="25000"/>
                  </a:schemeClr>
                </a:solidFill>
                <a:latin typeface="Segoe UI Semibold" panose="020B0702040204020203" pitchFamily="34" charset="0"/>
                <a:cs typeface="Segoe UI Semibold" panose="020B0702040204020203" pitchFamily="34" charset="0"/>
              </a:rPr>
              <a:t>Low or No Value Care</a:t>
            </a:r>
          </a:p>
        </p:txBody>
      </p:sp>
      <p:sp>
        <p:nvSpPr>
          <p:cNvPr id="6" name="TextBox 5">
            <a:extLst>
              <a:ext uri="{FF2B5EF4-FFF2-40B4-BE49-F238E27FC236}">
                <a16:creationId xmlns:a16="http://schemas.microsoft.com/office/drawing/2014/main" id="{C6B3125B-77E7-3C7B-B326-B878ABEB6B0D}"/>
              </a:ext>
            </a:extLst>
          </p:cNvPr>
          <p:cNvSpPr txBox="1"/>
          <p:nvPr/>
        </p:nvSpPr>
        <p:spPr>
          <a:xfrm>
            <a:off x="801414" y="6150286"/>
            <a:ext cx="3507877" cy="807913"/>
          </a:xfrm>
          <a:prstGeom prst="rect">
            <a:avLst/>
          </a:prstGeom>
          <a:noFill/>
        </p:spPr>
        <p:txBody>
          <a:bodyPr wrap="square" rtlCol="0">
            <a:spAutoFit/>
          </a:bodyPr>
          <a:lstStyle/>
          <a:p>
            <a:r>
              <a:rPr lang="en-GB" sz="1200" b="1" dirty="0">
                <a:solidFill>
                  <a:schemeClr val="tx1">
                    <a:lumMod val="50000"/>
                    <a:lumOff val="50000"/>
                  </a:schemeClr>
                </a:solidFill>
                <a:latin typeface="Segoe UI" panose="020B0502040204020203" pitchFamily="34" charset="0"/>
                <a:cs typeface="Segoe UI" panose="020B0502040204020203" pitchFamily="34" charset="0"/>
              </a:rPr>
              <a:t>Dr Dimitris Kalogeropoulos </a:t>
            </a:r>
          </a:p>
          <a:p>
            <a:r>
              <a:rPr lang="en-GB" sz="1200" b="1" dirty="0">
                <a:solidFill>
                  <a:schemeClr val="tx1">
                    <a:lumMod val="50000"/>
                    <a:lumOff val="50000"/>
                  </a:schemeClr>
                </a:solidFill>
                <a:latin typeface="Segoe UI" panose="020B0502040204020203" pitchFamily="34" charset="0"/>
                <a:cs typeface="Segoe UI" panose="020B0502040204020203" pitchFamily="34" charset="0"/>
              </a:rPr>
              <a:t>Miami Telehealth</a:t>
            </a:r>
          </a:p>
          <a:p>
            <a:r>
              <a:rPr lang="en-GB" sz="1050" dirty="0">
                <a:solidFill>
                  <a:schemeClr val="tx1">
                    <a:lumMod val="50000"/>
                    <a:lumOff val="50000"/>
                  </a:schemeClr>
                </a:solidFill>
                <a:latin typeface="Segoe UI" panose="020B0502040204020203" pitchFamily="34" charset="0"/>
                <a:cs typeface="Segoe UI" panose="020B0502040204020203" pitchFamily="34" charset="0"/>
              </a:rPr>
              <a:t>October 11</a:t>
            </a:r>
            <a:r>
              <a:rPr lang="en-GB" sz="1050" baseline="30000" dirty="0">
                <a:solidFill>
                  <a:schemeClr val="tx1">
                    <a:lumMod val="50000"/>
                    <a:lumOff val="50000"/>
                  </a:schemeClr>
                </a:solidFill>
                <a:latin typeface="Segoe UI" panose="020B0502040204020203" pitchFamily="34" charset="0"/>
                <a:cs typeface="Segoe UI" panose="020B0502040204020203" pitchFamily="34" charset="0"/>
              </a:rPr>
              <a:t>th</a:t>
            </a:r>
            <a:r>
              <a:rPr lang="en-GB" sz="1050" dirty="0">
                <a:solidFill>
                  <a:schemeClr val="tx1">
                    <a:lumMod val="50000"/>
                    <a:lumOff val="50000"/>
                  </a:schemeClr>
                </a:solidFill>
                <a:latin typeface="Segoe UI" panose="020B0502040204020203" pitchFamily="34" charset="0"/>
                <a:cs typeface="Segoe UI" panose="020B0502040204020203" pitchFamily="34" charset="0"/>
              </a:rPr>
              <a:t> 2022</a:t>
            </a:r>
          </a:p>
          <a:p>
            <a:endParaRPr lang="en-GB" sz="1200" dirty="0">
              <a:solidFill>
                <a:schemeClr val="tx1">
                  <a:lumMod val="50000"/>
                  <a:lumOff val="50000"/>
                </a:schemeClr>
              </a:solidFill>
            </a:endParaRPr>
          </a:p>
        </p:txBody>
      </p:sp>
      <p:pic>
        <p:nvPicPr>
          <p:cNvPr id="7" name="Picture 6">
            <a:extLst>
              <a:ext uri="{FF2B5EF4-FFF2-40B4-BE49-F238E27FC236}">
                <a16:creationId xmlns:a16="http://schemas.microsoft.com/office/drawing/2014/main" id="{69851043-03DD-F111-920B-C64011D7CAC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524" y="5800841"/>
            <a:ext cx="698890" cy="698890"/>
          </a:xfrm>
          <a:prstGeom prst="rect">
            <a:avLst/>
          </a:prstGeom>
        </p:spPr>
      </p:pic>
    </p:spTree>
    <p:extLst>
      <p:ext uri="{BB962C8B-B14F-4D97-AF65-F5344CB8AC3E}">
        <p14:creationId xmlns:p14="http://schemas.microsoft.com/office/powerpoint/2010/main" val="2507355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FB151DD-B30F-80D4-3B36-13DE692A6C15}"/>
              </a:ext>
            </a:extLst>
          </p:cNvPr>
          <p:cNvSpPr/>
          <p:nvPr/>
        </p:nvSpPr>
        <p:spPr>
          <a:xfrm>
            <a:off x="3318235" y="759254"/>
            <a:ext cx="2248293" cy="5320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951DAA4-8F2F-DAAE-D5DC-737932373DF4}"/>
              </a:ext>
            </a:extLst>
          </p:cNvPr>
          <p:cNvSpPr txBox="1"/>
          <p:nvPr/>
        </p:nvSpPr>
        <p:spPr>
          <a:xfrm>
            <a:off x="801414" y="6150286"/>
            <a:ext cx="3507877" cy="807913"/>
          </a:xfrm>
          <a:prstGeom prst="rect">
            <a:avLst/>
          </a:prstGeom>
          <a:noFill/>
        </p:spPr>
        <p:txBody>
          <a:bodyPr wrap="square" rtlCol="0">
            <a:spAutoFit/>
          </a:bodyPr>
          <a:lstStyle/>
          <a:p>
            <a:r>
              <a:rPr lang="en-GB" sz="1200" b="1" dirty="0">
                <a:solidFill>
                  <a:schemeClr val="tx1">
                    <a:lumMod val="50000"/>
                    <a:lumOff val="50000"/>
                  </a:schemeClr>
                </a:solidFill>
                <a:latin typeface="Segoe UI" panose="020B0502040204020203" pitchFamily="34" charset="0"/>
                <a:cs typeface="Segoe UI" panose="020B0502040204020203" pitchFamily="34" charset="0"/>
              </a:rPr>
              <a:t>Dr Dimitris Kalogeropoulos </a:t>
            </a:r>
          </a:p>
          <a:p>
            <a:r>
              <a:rPr lang="en-GB" sz="1200" b="1" dirty="0">
                <a:solidFill>
                  <a:schemeClr val="tx1">
                    <a:lumMod val="50000"/>
                    <a:lumOff val="50000"/>
                  </a:schemeClr>
                </a:solidFill>
                <a:latin typeface="Segoe UI" panose="020B0502040204020203" pitchFamily="34" charset="0"/>
                <a:cs typeface="Segoe UI" panose="020B0502040204020203" pitchFamily="34" charset="0"/>
              </a:rPr>
              <a:t>Miami Telehealth</a:t>
            </a:r>
          </a:p>
          <a:p>
            <a:r>
              <a:rPr lang="en-GB" sz="1050" dirty="0">
                <a:solidFill>
                  <a:schemeClr val="tx1">
                    <a:lumMod val="50000"/>
                    <a:lumOff val="50000"/>
                  </a:schemeClr>
                </a:solidFill>
                <a:latin typeface="Segoe UI" panose="020B0502040204020203" pitchFamily="34" charset="0"/>
                <a:cs typeface="Segoe UI" panose="020B0502040204020203" pitchFamily="34" charset="0"/>
              </a:rPr>
              <a:t>October 11</a:t>
            </a:r>
            <a:r>
              <a:rPr lang="en-GB" sz="1050" baseline="30000" dirty="0">
                <a:solidFill>
                  <a:schemeClr val="tx1">
                    <a:lumMod val="50000"/>
                    <a:lumOff val="50000"/>
                  </a:schemeClr>
                </a:solidFill>
                <a:latin typeface="Segoe UI" panose="020B0502040204020203" pitchFamily="34" charset="0"/>
                <a:cs typeface="Segoe UI" panose="020B0502040204020203" pitchFamily="34" charset="0"/>
              </a:rPr>
              <a:t>th</a:t>
            </a:r>
            <a:r>
              <a:rPr lang="en-GB" sz="1050" dirty="0">
                <a:solidFill>
                  <a:schemeClr val="tx1">
                    <a:lumMod val="50000"/>
                    <a:lumOff val="50000"/>
                  </a:schemeClr>
                </a:solidFill>
                <a:latin typeface="Segoe UI" panose="020B0502040204020203" pitchFamily="34" charset="0"/>
                <a:cs typeface="Segoe UI" panose="020B0502040204020203" pitchFamily="34" charset="0"/>
              </a:rPr>
              <a:t> 2022</a:t>
            </a:r>
          </a:p>
          <a:p>
            <a:endParaRPr lang="en-GB" sz="1200" dirty="0">
              <a:solidFill>
                <a:schemeClr val="tx1">
                  <a:lumMod val="50000"/>
                  <a:lumOff val="50000"/>
                </a:schemeClr>
              </a:solidFill>
            </a:endParaRPr>
          </a:p>
        </p:txBody>
      </p:sp>
      <p:pic>
        <p:nvPicPr>
          <p:cNvPr id="5" name="Picture 4">
            <a:extLst>
              <a:ext uri="{FF2B5EF4-FFF2-40B4-BE49-F238E27FC236}">
                <a16:creationId xmlns:a16="http://schemas.microsoft.com/office/drawing/2014/main" id="{8FA8BDB2-1777-698A-4B7C-D552FF7CF2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524" y="5800841"/>
            <a:ext cx="698890" cy="698890"/>
          </a:xfrm>
          <a:prstGeom prst="rect">
            <a:avLst/>
          </a:prstGeom>
        </p:spPr>
      </p:pic>
      <p:sp>
        <p:nvSpPr>
          <p:cNvPr id="7" name="Title 1">
            <a:extLst>
              <a:ext uri="{FF2B5EF4-FFF2-40B4-BE49-F238E27FC236}">
                <a16:creationId xmlns:a16="http://schemas.microsoft.com/office/drawing/2014/main" id="{197DC2C6-2AF0-E569-71E6-57C70151174C}"/>
              </a:ext>
            </a:extLst>
          </p:cNvPr>
          <p:cNvSpPr>
            <a:spLocks noGrp="1"/>
          </p:cNvSpPr>
          <p:nvPr>
            <p:ph type="title"/>
          </p:nvPr>
        </p:nvSpPr>
        <p:spPr>
          <a:xfrm>
            <a:off x="204188" y="2266837"/>
            <a:ext cx="4998963" cy="1255469"/>
          </a:xfrm>
        </p:spPr>
        <p:txBody>
          <a:bodyPr vert="horz" lIns="91440" tIns="45720" rIns="91440" bIns="45720" rtlCol="0" anchor="ctr">
            <a:normAutofit/>
          </a:bodyPr>
          <a:lstStyle/>
          <a:p>
            <a:r>
              <a:rPr lang="en-US" b="1" dirty="0">
                <a:solidFill>
                  <a:schemeClr val="bg1"/>
                </a:solidFill>
              </a:rPr>
              <a:t>Multiple </a:t>
            </a:r>
            <a:r>
              <a:rPr lang="en-US" dirty="0">
                <a:solidFill>
                  <a:schemeClr val="bg1"/>
                </a:solidFill>
              </a:rPr>
              <a:t>autonomous free-range agents</a:t>
            </a:r>
          </a:p>
        </p:txBody>
      </p:sp>
      <p:sp>
        <p:nvSpPr>
          <p:cNvPr id="8" name="TextBox 7">
            <a:extLst>
              <a:ext uri="{FF2B5EF4-FFF2-40B4-BE49-F238E27FC236}">
                <a16:creationId xmlns:a16="http://schemas.microsoft.com/office/drawing/2014/main" id="{A1622092-E3E6-0FB5-1EC4-EA9C1C51F50F}"/>
              </a:ext>
            </a:extLst>
          </p:cNvPr>
          <p:cNvSpPr txBox="1"/>
          <p:nvPr/>
        </p:nvSpPr>
        <p:spPr>
          <a:xfrm>
            <a:off x="156342" y="1106897"/>
            <a:ext cx="4998962" cy="3274586"/>
          </a:xfrm>
          <a:prstGeom prst="rect">
            <a:avLst/>
          </a:prstGeom>
        </p:spPr>
        <p:txBody>
          <a:bodyPr vert="horz" lIns="91440" tIns="45720" rIns="91440" bIns="45720" rtlCol="0" anchor="t">
            <a:normAutofit/>
          </a:bodyPr>
          <a:lstStyle/>
          <a:p>
            <a:pPr>
              <a:lnSpc>
                <a:spcPct val="90000"/>
              </a:lnSpc>
              <a:spcAft>
                <a:spcPts val="600"/>
              </a:spcAft>
              <a:buClr>
                <a:schemeClr val="accent1"/>
              </a:buClr>
            </a:pPr>
            <a:r>
              <a:rPr lang="en-US" sz="3600" dirty="0">
                <a:solidFill>
                  <a:srgbClr val="C1EAFF"/>
                </a:solidFill>
                <a:latin typeface="Segoe UI Black" panose="020B0A02040204020203" pitchFamily="34" charset="0"/>
                <a:ea typeface="Segoe UI Black" panose="020B0A02040204020203" pitchFamily="34" charset="0"/>
              </a:rPr>
              <a:t>New Connected Innovation Paradigm</a:t>
            </a:r>
          </a:p>
        </p:txBody>
      </p:sp>
      <p:pic>
        <p:nvPicPr>
          <p:cNvPr id="9" name="Picture 8">
            <a:extLst>
              <a:ext uri="{FF2B5EF4-FFF2-40B4-BE49-F238E27FC236}">
                <a16:creationId xmlns:a16="http://schemas.microsoft.com/office/drawing/2014/main" id="{DDE2617D-2151-887B-7AE2-16B7D0CB87E9}"/>
              </a:ext>
            </a:extLst>
          </p:cNvPr>
          <p:cNvPicPr>
            <a:picLocks noChangeAspect="1"/>
          </p:cNvPicPr>
          <p:nvPr/>
        </p:nvPicPr>
        <p:blipFill rotWithShape="1">
          <a:blip r:embed="rId3">
            <a:extLst>
              <a:ext uri="{28A0092B-C50C-407E-A947-70E740481C1C}">
                <a14:useLocalDpi xmlns:a14="http://schemas.microsoft.com/office/drawing/2010/main" val="0"/>
              </a:ext>
            </a:extLst>
          </a:blip>
          <a:srcRect r="3" b="5619"/>
          <a:stretch/>
        </p:blipFill>
        <p:spPr>
          <a:xfrm>
            <a:off x="6083162" y="759254"/>
            <a:ext cx="5238340" cy="5330650"/>
          </a:xfrm>
          <a:prstGeom prst="rect">
            <a:avLst/>
          </a:prstGeom>
        </p:spPr>
      </p:pic>
    </p:spTree>
    <p:extLst>
      <p:ext uri="{BB962C8B-B14F-4D97-AF65-F5344CB8AC3E}">
        <p14:creationId xmlns:p14="http://schemas.microsoft.com/office/powerpoint/2010/main" val="2875221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32"/>
          <p:cNvSpPr/>
          <p:nvPr/>
        </p:nvSpPr>
        <p:spPr>
          <a:xfrm>
            <a:off x="3742780" y="527822"/>
            <a:ext cx="7145953" cy="6136335"/>
          </a:xfrm>
          <a:custGeom>
            <a:avLst/>
            <a:gdLst>
              <a:gd name="connsiteX0" fmla="*/ 834283 w 8279738"/>
              <a:gd name="connsiteY0" fmla="*/ 202240 h 6664481"/>
              <a:gd name="connsiteX1" fmla="*/ 7164139 w 8279738"/>
              <a:gd name="connsiteY1" fmla="*/ 509668 h 6664481"/>
              <a:gd name="connsiteX2" fmla="*/ 8220428 w 8279738"/>
              <a:gd name="connsiteY2" fmla="*/ 3702185 h 6664481"/>
              <a:gd name="connsiteX3" fmla="*/ 6438925 w 8279738"/>
              <a:gd name="connsiteY3" fmla="*/ 6626688 h 6664481"/>
              <a:gd name="connsiteX4" fmla="*/ 881580 w 8279738"/>
              <a:gd name="connsiteY4" fmla="*/ 5176261 h 6664481"/>
              <a:gd name="connsiteX5" fmla="*/ 77539 w 8279738"/>
              <a:gd name="connsiteY5" fmla="*/ 2488240 h 6664481"/>
              <a:gd name="connsiteX6" fmla="*/ 834283 w 8279738"/>
              <a:gd name="connsiteY6" fmla="*/ 202240 h 666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79738" h="6664481">
                <a:moveTo>
                  <a:pt x="834283" y="202240"/>
                </a:moveTo>
                <a:cubicBezTo>
                  <a:pt x="2015383" y="-127522"/>
                  <a:pt x="5933115" y="-73656"/>
                  <a:pt x="7164139" y="509668"/>
                </a:cubicBezTo>
                <a:cubicBezTo>
                  <a:pt x="8395163" y="1092992"/>
                  <a:pt x="8341297" y="2682682"/>
                  <a:pt x="8220428" y="3702185"/>
                </a:cubicBezTo>
                <a:cubicBezTo>
                  <a:pt x="8099559" y="4721688"/>
                  <a:pt x="7662066" y="6381009"/>
                  <a:pt x="6438925" y="6626688"/>
                </a:cubicBezTo>
                <a:cubicBezTo>
                  <a:pt x="5215784" y="6872367"/>
                  <a:pt x="1941811" y="5866002"/>
                  <a:pt x="881580" y="5176261"/>
                </a:cubicBezTo>
                <a:cubicBezTo>
                  <a:pt x="-178651" y="4486520"/>
                  <a:pt x="85422" y="3315930"/>
                  <a:pt x="77539" y="2488240"/>
                </a:cubicBezTo>
                <a:cubicBezTo>
                  <a:pt x="69656" y="1660550"/>
                  <a:pt x="-346817" y="532002"/>
                  <a:pt x="834283" y="202240"/>
                </a:cubicBezTo>
                <a:close/>
              </a:path>
            </a:pathLst>
          </a:custGeom>
          <a:solidFill>
            <a:srgbClr val="92D050"/>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 name="Title 1"/>
          <p:cNvSpPr>
            <a:spLocks noGrp="1"/>
          </p:cNvSpPr>
          <p:nvPr>
            <p:ph type="title"/>
          </p:nvPr>
        </p:nvSpPr>
        <p:spPr/>
        <p:txBody>
          <a:bodyPr/>
          <a:lstStyle/>
          <a:p>
            <a:r>
              <a:rPr lang="en-GB" dirty="0">
                <a:latin typeface="Segoe UI Black" panose="020B0A02040204020203" pitchFamily="34" charset="0"/>
                <a:ea typeface="Segoe UI Black" panose="020B0A02040204020203" pitchFamily="34" charset="0"/>
              </a:rPr>
              <a:t>Connecting Innovation </a:t>
            </a:r>
            <a:r>
              <a:rPr lang="en-GB" dirty="0">
                <a:latin typeface="Segoe UI Semibold" panose="020B0702040204020203" pitchFamily="34" charset="0"/>
                <a:ea typeface="Segoe UI Black" panose="020B0A02040204020203" pitchFamily="34" charset="0"/>
                <a:cs typeface="Segoe UI Semibold" panose="020B0702040204020203" pitchFamily="34" charset="0"/>
              </a:rPr>
              <a:t>for</a:t>
            </a:r>
            <a:r>
              <a:rPr lang="en-GB" dirty="0">
                <a:latin typeface="Segoe UI Black" panose="020B0A02040204020203" pitchFamily="34" charset="0"/>
                <a:ea typeface="Segoe UI Black" panose="020B0A02040204020203" pitchFamily="34" charset="0"/>
              </a:rPr>
              <a:t> Carbon Reduction</a:t>
            </a:r>
          </a:p>
        </p:txBody>
      </p:sp>
      <p:graphicFrame>
        <p:nvGraphicFramePr>
          <p:cNvPr id="5" name="Diagram 4"/>
          <p:cNvGraphicFramePr/>
          <p:nvPr/>
        </p:nvGraphicFramePr>
        <p:xfrm>
          <a:off x="4455827" y="1183410"/>
          <a:ext cx="5702649" cy="380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Freeform 25"/>
          <p:cNvSpPr/>
          <p:nvPr/>
        </p:nvSpPr>
        <p:spPr>
          <a:xfrm>
            <a:off x="9440410" y="1112219"/>
            <a:ext cx="2283870" cy="920801"/>
          </a:xfrm>
          <a:custGeom>
            <a:avLst/>
            <a:gdLst>
              <a:gd name="connsiteX0" fmla="*/ 11675 w 1113029"/>
              <a:gd name="connsiteY0" fmla="*/ 196272 h 1128348"/>
              <a:gd name="connsiteX1" fmla="*/ 287571 w 1113029"/>
              <a:gd name="connsiteY1" fmla="*/ 1055493 h 1128348"/>
              <a:gd name="connsiteX2" fmla="*/ 1107378 w 1113029"/>
              <a:gd name="connsiteY2" fmla="*/ 968783 h 1128348"/>
              <a:gd name="connsiteX3" fmla="*/ 618647 w 1113029"/>
              <a:gd name="connsiteY3" fmla="*/ 62265 h 1128348"/>
              <a:gd name="connsiteX4" fmla="*/ 11675 w 1113029"/>
              <a:gd name="connsiteY4" fmla="*/ 196272 h 112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029" h="1128348">
                <a:moveTo>
                  <a:pt x="11675" y="196272"/>
                </a:moveTo>
                <a:cubicBezTo>
                  <a:pt x="-43504" y="361810"/>
                  <a:pt x="104954" y="926741"/>
                  <a:pt x="287571" y="1055493"/>
                </a:cubicBezTo>
                <a:cubicBezTo>
                  <a:pt x="470188" y="1184245"/>
                  <a:pt x="1052199" y="1134321"/>
                  <a:pt x="1107378" y="968783"/>
                </a:cubicBezTo>
                <a:cubicBezTo>
                  <a:pt x="1162557" y="803245"/>
                  <a:pt x="799950" y="197586"/>
                  <a:pt x="618647" y="62265"/>
                </a:cubicBezTo>
                <a:cubicBezTo>
                  <a:pt x="437344" y="-73056"/>
                  <a:pt x="66854" y="30734"/>
                  <a:pt x="11675" y="196272"/>
                </a:cubicBezTo>
                <a:close/>
              </a:path>
            </a:pathLst>
          </a:cu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75000"/>
                    <a:lumOff val="25000"/>
                  </a:schemeClr>
                </a:solidFill>
                <a:latin typeface="Segoe UI Semibold" panose="020B0702040204020203" pitchFamily="34" charset="0"/>
                <a:cs typeface="Segoe UI Semibold" panose="020B0702040204020203" pitchFamily="34" charset="0"/>
              </a:rPr>
              <a:t>Radiology </a:t>
            </a:r>
          </a:p>
          <a:p>
            <a:pPr algn="ctr"/>
            <a:r>
              <a:rPr lang="en-GB" sz="1600" dirty="0">
                <a:solidFill>
                  <a:schemeClr val="tx1">
                    <a:lumMod val="75000"/>
                    <a:lumOff val="25000"/>
                  </a:schemeClr>
                </a:solidFill>
                <a:latin typeface="Segoe UI Semibold" panose="020B0702040204020203" pitchFamily="34" charset="0"/>
                <a:cs typeface="Segoe UI Semibold" panose="020B0702040204020203" pitchFamily="34" charset="0"/>
              </a:rPr>
              <a:t>Screening AI</a:t>
            </a:r>
          </a:p>
        </p:txBody>
      </p:sp>
      <p:sp>
        <p:nvSpPr>
          <p:cNvPr id="27" name="Freeform 26"/>
          <p:cNvSpPr/>
          <p:nvPr/>
        </p:nvSpPr>
        <p:spPr>
          <a:xfrm>
            <a:off x="8624079" y="211023"/>
            <a:ext cx="1534397" cy="901196"/>
          </a:xfrm>
          <a:custGeom>
            <a:avLst/>
            <a:gdLst>
              <a:gd name="connsiteX0" fmla="*/ 11675 w 1113029"/>
              <a:gd name="connsiteY0" fmla="*/ 196272 h 1128348"/>
              <a:gd name="connsiteX1" fmla="*/ 287571 w 1113029"/>
              <a:gd name="connsiteY1" fmla="*/ 1055493 h 1128348"/>
              <a:gd name="connsiteX2" fmla="*/ 1107378 w 1113029"/>
              <a:gd name="connsiteY2" fmla="*/ 968783 h 1128348"/>
              <a:gd name="connsiteX3" fmla="*/ 618647 w 1113029"/>
              <a:gd name="connsiteY3" fmla="*/ 62265 h 1128348"/>
              <a:gd name="connsiteX4" fmla="*/ 11675 w 1113029"/>
              <a:gd name="connsiteY4" fmla="*/ 196272 h 112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029" h="1128348">
                <a:moveTo>
                  <a:pt x="11675" y="196272"/>
                </a:moveTo>
                <a:cubicBezTo>
                  <a:pt x="-43504" y="361810"/>
                  <a:pt x="104954" y="926741"/>
                  <a:pt x="287571" y="1055493"/>
                </a:cubicBezTo>
                <a:cubicBezTo>
                  <a:pt x="470188" y="1184245"/>
                  <a:pt x="1052199" y="1134321"/>
                  <a:pt x="1107378" y="968783"/>
                </a:cubicBezTo>
                <a:cubicBezTo>
                  <a:pt x="1162557" y="803245"/>
                  <a:pt x="799950" y="197586"/>
                  <a:pt x="618647" y="62265"/>
                </a:cubicBezTo>
                <a:cubicBezTo>
                  <a:pt x="437344" y="-73056"/>
                  <a:pt x="66854" y="30734"/>
                  <a:pt x="11675" y="196272"/>
                </a:cubicBezTo>
                <a:close/>
              </a:path>
            </a:pathLst>
          </a:cu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75000"/>
                    <a:lumOff val="25000"/>
                  </a:schemeClr>
                </a:solidFill>
                <a:latin typeface="Segoe UI Semibold" panose="020B0702040204020203" pitchFamily="34" charset="0"/>
                <a:cs typeface="Segoe UI Semibold" panose="020B0702040204020203" pitchFamily="34" charset="0"/>
              </a:rPr>
              <a:t>Remote</a:t>
            </a:r>
          </a:p>
          <a:p>
            <a:pPr algn="ctr"/>
            <a:r>
              <a:rPr lang="en-GB" sz="1600" dirty="0">
                <a:solidFill>
                  <a:schemeClr val="tx1">
                    <a:lumMod val="75000"/>
                    <a:lumOff val="25000"/>
                  </a:schemeClr>
                </a:solidFill>
                <a:latin typeface="Segoe UI Semibold" panose="020B0702040204020203" pitchFamily="34" charset="0"/>
                <a:cs typeface="Segoe UI Semibold" panose="020B0702040204020203" pitchFamily="34" charset="0"/>
              </a:rPr>
              <a:t>Care</a:t>
            </a:r>
          </a:p>
        </p:txBody>
      </p:sp>
      <p:sp>
        <p:nvSpPr>
          <p:cNvPr id="28" name="Freeform 27"/>
          <p:cNvSpPr/>
          <p:nvPr/>
        </p:nvSpPr>
        <p:spPr>
          <a:xfrm>
            <a:off x="7307151" y="90738"/>
            <a:ext cx="1534397" cy="901196"/>
          </a:xfrm>
          <a:custGeom>
            <a:avLst/>
            <a:gdLst>
              <a:gd name="connsiteX0" fmla="*/ 11675 w 1113029"/>
              <a:gd name="connsiteY0" fmla="*/ 196272 h 1128348"/>
              <a:gd name="connsiteX1" fmla="*/ 287571 w 1113029"/>
              <a:gd name="connsiteY1" fmla="*/ 1055493 h 1128348"/>
              <a:gd name="connsiteX2" fmla="*/ 1107378 w 1113029"/>
              <a:gd name="connsiteY2" fmla="*/ 968783 h 1128348"/>
              <a:gd name="connsiteX3" fmla="*/ 618647 w 1113029"/>
              <a:gd name="connsiteY3" fmla="*/ 62265 h 1128348"/>
              <a:gd name="connsiteX4" fmla="*/ 11675 w 1113029"/>
              <a:gd name="connsiteY4" fmla="*/ 196272 h 112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029" h="1128348">
                <a:moveTo>
                  <a:pt x="11675" y="196272"/>
                </a:moveTo>
                <a:cubicBezTo>
                  <a:pt x="-43504" y="361810"/>
                  <a:pt x="104954" y="926741"/>
                  <a:pt x="287571" y="1055493"/>
                </a:cubicBezTo>
                <a:cubicBezTo>
                  <a:pt x="470188" y="1184245"/>
                  <a:pt x="1052199" y="1134321"/>
                  <a:pt x="1107378" y="968783"/>
                </a:cubicBezTo>
                <a:cubicBezTo>
                  <a:pt x="1162557" y="803245"/>
                  <a:pt x="799950" y="197586"/>
                  <a:pt x="618647" y="62265"/>
                </a:cubicBezTo>
                <a:cubicBezTo>
                  <a:pt x="437344" y="-73056"/>
                  <a:pt x="66854" y="30734"/>
                  <a:pt x="11675" y="196272"/>
                </a:cubicBezTo>
                <a:close/>
              </a:path>
            </a:pathLst>
          </a:cu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75000"/>
                    <a:lumOff val="25000"/>
                  </a:schemeClr>
                </a:solidFill>
                <a:latin typeface="Segoe UI Semibold" panose="020B0702040204020203" pitchFamily="34" charset="0"/>
                <a:cs typeface="Segoe UI Semibold" panose="020B0702040204020203" pitchFamily="34" charset="0"/>
              </a:rPr>
              <a:t>Precision Treatment</a:t>
            </a:r>
          </a:p>
        </p:txBody>
      </p:sp>
      <p:sp>
        <p:nvSpPr>
          <p:cNvPr id="31" name="Freeform 30"/>
          <p:cNvSpPr/>
          <p:nvPr/>
        </p:nvSpPr>
        <p:spPr>
          <a:xfrm>
            <a:off x="4709277" y="146957"/>
            <a:ext cx="1494234" cy="1429950"/>
          </a:xfrm>
          <a:custGeom>
            <a:avLst/>
            <a:gdLst>
              <a:gd name="connsiteX0" fmla="*/ 374289 w 1494234"/>
              <a:gd name="connsiteY0" fmla="*/ 154382 h 1429950"/>
              <a:gd name="connsiteX1" fmla="*/ 27448 w 1494234"/>
              <a:gd name="connsiteY1" fmla="*/ 1084548 h 1429950"/>
              <a:gd name="connsiteX2" fmla="*/ 1028558 w 1494234"/>
              <a:gd name="connsiteY2" fmla="*/ 1423506 h 1429950"/>
              <a:gd name="connsiteX3" fmla="*/ 1462110 w 1494234"/>
              <a:gd name="connsiteY3" fmla="*/ 832300 h 1429950"/>
              <a:gd name="connsiteX4" fmla="*/ 1343869 w 1494234"/>
              <a:gd name="connsiteY4" fmla="*/ 67672 h 1429950"/>
              <a:gd name="connsiteX5" fmla="*/ 374289 w 1494234"/>
              <a:gd name="connsiteY5" fmla="*/ 154382 h 142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4234" h="1429950">
                <a:moveTo>
                  <a:pt x="374289" y="154382"/>
                </a:moveTo>
                <a:cubicBezTo>
                  <a:pt x="154886" y="323861"/>
                  <a:pt x="-81597" y="873027"/>
                  <a:pt x="27448" y="1084548"/>
                </a:cubicBezTo>
                <a:cubicBezTo>
                  <a:pt x="136493" y="1296069"/>
                  <a:pt x="789448" y="1465547"/>
                  <a:pt x="1028558" y="1423506"/>
                </a:cubicBezTo>
                <a:cubicBezTo>
                  <a:pt x="1267668" y="1381465"/>
                  <a:pt x="1409558" y="1058272"/>
                  <a:pt x="1462110" y="832300"/>
                </a:cubicBezTo>
                <a:cubicBezTo>
                  <a:pt x="1514662" y="606328"/>
                  <a:pt x="1519917" y="181972"/>
                  <a:pt x="1343869" y="67672"/>
                </a:cubicBezTo>
                <a:cubicBezTo>
                  <a:pt x="1167821" y="-46628"/>
                  <a:pt x="593692" y="-15097"/>
                  <a:pt x="374289" y="154382"/>
                </a:cubicBezTo>
                <a:close/>
              </a:path>
            </a:pathLst>
          </a:cu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75000"/>
                    <a:lumOff val="25000"/>
                  </a:schemeClr>
                </a:solidFill>
                <a:latin typeface="Segoe UI Semibold" panose="020B0702040204020203" pitchFamily="34" charset="0"/>
                <a:cs typeface="Segoe UI Semibold" panose="020B0702040204020203" pitchFamily="34" charset="0"/>
              </a:rPr>
              <a:t>Quaternary Prevention</a:t>
            </a:r>
          </a:p>
        </p:txBody>
      </p:sp>
      <p:sp>
        <p:nvSpPr>
          <p:cNvPr id="32" name="Freeform 31"/>
          <p:cNvSpPr/>
          <p:nvPr/>
        </p:nvSpPr>
        <p:spPr>
          <a:xfrm>
            <a:off x="3559582" y="1232302"/>
            <a:ext cx="1896812" cy="972755"/>
          </a:xfrm>
          <a:custGeom>
            <a:avLst/>
            <a:gdLst>
              <a:gd name="connsiteX0" fmla="*/ 11675 w 1113029"/>
              <a:gd name="connsiteY0" fmla="*/ 196272 h 1128348"/>
              <a:gd name="connsiteX1" fmla="*/ 287571 w 1113029"/>
              <a:gd name="connsiteY1" fmla="*/ 1055493 h 1128348"/>
              <a:gd name="connsiteX2" fmla="*/ 1107378 w 1113029"/>
              <a:gd name="connsiteY2" fmla="*/ 968783 h 1128348"/>
              <a:gd name="connsiteX3" fmla="*/ 618647 w 1113029"/>
              <a:gd name="connsiteY3" fmla="*/ 62265 h 1128348"/>
              <a:gd name="connsiteX4" fmla="*/ 11675 w 1113029"/>
              <a:gd name="connsiteY4" fmla="*/ 196272 h 112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029" h="1128348">
                <a:moveTo>
                  <a:pt x="11675" y="196272"/>
                </a:moveTo>
                <a:cubicBezTo>
                  <a:pt x="-43504" y="361810"/>
                  <a:pt x="104954" y="926741"/>
                  <a:pt x="287571" y="1055493"/>
                </a:cubicBezTo>
                <a:cubicBezTo>
                  <a:pt x="470188" y="1184245"/>
                  <a:pt x="1052199" y="1134321"/>
                  <a:pt x="1107378" y="968783"/>
                </a:cubicBezTo>
                <a:cubicBezTo>
                  <a:pt x="1162557" y="803245"/>
                  <a:pt x="799950" y="197586"/>
                  <a:pt x="618647" y="62265"/>
                </a:cubicBezTo>
                <a:cubicBezTo>
                  <a:pt x="437344" y="-73056"/>
                  <a:pt x="66854" y="30734"/>
                  <a:pt x="11675" y="196272"/>
                </a:cubicBezTo>
                <a:close/>
              </a:path>
            </a:pathLst>
          </a:cu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r>
              <a:rPr lang="en-GB" sz="1600" dirty="0">
                <a:solidFill>
                  <a:schemeClr val="tx1">
                    <a:lumMod val="75000"/>
                    <a:lumOff val="25000"/>
                  </a:schemeClr>
                </a:solidFill>
                <a:latin typeface="Segoe UI Semibold" panose="020B0702040204020203" pitchFamily="34" charset="0"/>
                <a:cs typeface="Segoe UI Semibold" panose="020B0702040204020203" pitchFamily="34" charset="0"/>
              </a:rPr>
              <a:t>Value-based</a:t>
            </a:r>
          </a:p>
          <a:p>
            <a:pPr marL="180000"/>
            <a:r>
              <a:rPr lang="en-GB" sz="1600" dirty="0">
                <a:solidFill>
                  <a:schemeClr val="tx1">
                    <a:lumMod val="75000"/>
                    <a:lumOff val="25000"/>
                  </a:schemeClr>
                </a:solidFill>
                <a:latin typeface="Segoe UI Semibold" panose="020B0702040204020203" pitchFamily="34" charset="0"/>
                <a:cs typeface="Segoe UI Semibold" panose="020B0702040204020203" pitchFamily="34" charset="0"/>
              </a:rPr>
              <a:t>Care</a:t>
            </a:r>
          </a:p>
        </p:txBody>
      </p:sp>
      <p:sp>
        <p:nvSpPr>
          <p:cNvPr id="34" name="Freeform 33"/>
          <p:cNvSpPr/>
          <p:nvPr/>
        </p:nvSpPr>
        <p:spPr>
          <a:xfrm>
            <a:off x="3553602" y="3667213"/>
            <a:ext cx="1575980" cy="1805582"/>
          </a:xfrm>
          <a:custGeom>
            <a:avLst/>
            <a:gdLst>
              <a:gd name="connsiteX0" fmla="*/ 11675 w 1113029"/>
              <a:gd name="connsiteY0" fmla="*/ 196272 h 1128348"/>
              <a:gd name="connsiteX1" fmla="*/ 287571 w 1113029"/>
              <a:gd name="connsiteY1" fmla="*/ 1055493 h 1128348"/>
              <a:gd name="connsiteX2" fmla="*/ 1107378 w 1113029"/>
              <a:gd name="connsiteY2" fmla="*/ 968783 h 1128348"/>
              <a:gd name="connsiteX3" fmla="*/ 618647 w 1113029"/>
              <a:gd name="connsiteY3" fmla="*/ 62265 h 1128348"/>
              <a:gd name="connsiteX4" fmla="*/ 11675 w 1113029"/>
              <a:gd name="connsiteY4" fmla="*/ 196272 h 112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029" h="1128348">
                <a:moveTo>
                  <a:pt x="11675" y="196272"/>
                </a:moveTo>
                <a:cubicBezTo>
                  <a:pt x="-43504" y="361810"/>
                  <a:pt x="104954" y="926741"/>
                  <a:pt x="287571" y="1055493"/>
                </a:cubicBezTo>
                <a:cubicBezTo>
                  <a:pt x="470188" y="1184245"/>
                  <a:pt x="1052199" y="1134321"/>
                  <a:pt x="1107378" y="968783"/>
                </a:cubicBezTo>
                <a:cubicBezTo>
                  <a:pt x="1162557" y="803245"/>
                  <a:pt x="799950" y="197586"/>
                  <a:pt x="618647" y="62265"/>
                </a:cubicBezTo>
                <a:cubicBezTo>
                  <a:pt x="437344" y="-73056"/>
                  <a:pt x="66854" y="30734"/>
                  <a:pt x="11675" y="196272"/>
                </a:cubicBezTo>
                <a:close/>
              </a:path>
            </a:pathLst>
          </a:cu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75000"/>
                    <a:lumOff val="25000"/>
                  </a:schemeClr>
                </a:solidFill>
                <a:latin typeface="Segoe UI Semibold" panose="020B0702040204020203" pitchFamily="34" charset="0"/>
                <a:cs typeface="Segoe UI Semibold" panose="020B0702040204020203" pitchFamily="34" charset="0"/>
              </a:rPr>
              <a:t>Improved,  faster, more relevant clinical trials</a:t>
            </a:r>
          </a:p>
        </p:txBody>
      </p:sp>
      <p:sp>
        <p:nvSpPr>
          <p:cNvPr id="35" name="Freeform 34"/>
          <p:cNvSpPr/>
          <p:nvPr/>
        </p:nvSpPr>
        <p:spPr>
          <a:xfrm>
            <a:off x="4341592" y="5459812"/>
            <a:ext cx="2635333" cy="920801"/>
          </a:xfrm>
          <a:custGeom>
            <a:avLst/>
            <a:gdLst>
              <a:gd name="connsiteX0" fmla="*/ 11675 w 1113029"/>
              <a:gd name="connsiteY0" fmla="*/ 196272 h 1128348"/>
              <a:gd name="connsiteX1" fmla="*/ 287571 w 1113029"/>
              <a:gd name="connsiteY1" fmla="*/ 1055493 h 1128348"/>
              <a:gd name="connsiteX2" fmla="*/ 1107378 w 1113029"/>
              <a:gd name="connsiteY2" fmla="*/ 968783 h 1128348"/>
              <a:gd name="connsiteX3" fmla="*/ 618647 w 1113029"/>
              <a:gd name="connsiteY3" fmla="*/ 62265 h 1128348"/>
              <a:gd name="connsiteX4" fmla="*/ 11675 w 1113029"/>
              <a:gd name="connsiteY4" fmla="*/ 196272 h 112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029" h="1128348">
                <a:moveTo>
                  <a:pt x="11675" y="196272"/>
                </a:moveTo>
                <a:cubicBezTo>
                  <a:pt x="-43504" y="361810"/>
                  <a:pt x="104954" y="926741"/>
                  <a:pt x="287571" y="1055493"/>
                </a:cubicBezTo>
                <a:cubicBezTo>
                  <a:pt x="470188" y="1184245"/>
                  <a:pt x="1052199" y="1134321"/>
                  <a:pt x="1107378" y="968783"/>
                </a:cubicBezTo>
                <a:cubicBezTo>
                  <a:pt x="1162557" y="803245"/>
                  <a:pt x="799950" y="197586"/>
                  <a:pt x="618647" y="62265"/>
                </a:cubicBezTo>
                <a:cubicBezTo>
                  <a:pt x="437344" y="-73056"/>
                  <a:pt x="66854" y="30734"/>
                  <a:pt x="11675" y="196272"/>
                </a:cubicBezTo>
                <a:close/>
              </a:path>
            </a:pathLst>
          </a:cu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75000"/>
                    <a:lumOff val="25000"/>
                  </a:schemeClr>
                </a:solidFill>
                <a:latin typeface="Segoe UI Semibold" panose="020B0702040204020203" pitchFamily="34" charset="0"/>
                <a:cs typeface="Segoe UI Semibold" panose="020B0702040204020203" pitchFamily="34" charset="0"/>
              </a:rPr>
              <a:t>Upstream &amp; prevention focused policies</a:t>
            </a:r>
          </a:p>
        </p:txBody>
      </p:sp>
      <p:sp>
        <p:nvSpPr>
          <p:cNvPr id="36" name="Freeform 35"/>
          <p:cNvSpPr/>
          <p:nvPr/>
        </p:nvSpPr>
        <p:spPr>
          <a:xfrm>
            <a:off x="6734124" y="5386859"/>
            <a:ext cx="1494234" cy="1429950"/>
          </a:xfrm>
          <a:custGeom>
            <a:avLst/>
            <a:gdLst>
              <a:gd name="connsiteX0" fmla="*/ 374289 w 1494234"/>
              <a:gd name="connsiteY0" fmla="*/ 154382 h 1429950"/>
              <a:gd name="connsiteX1" fmla="*/ 27448 w 1494234"/>
              <a:gd name="connsiteY1" fmla="*/ 1084548 h 1429950"/>
              <a:gd name="connsiteX2" fmla="*/ 1028558 w 1494234"/>
              <a:gd name="connsiteY2" fmla="*/ 1423506 h 1429950"/>
              <a:gd name="connsiteX3" fmla="*/ 1462110 w 1494234"/>
              <a:gd name="connsiteY3" fmla="*/ 832300 h 1429950"/>
              <a:gd name="connsiteX4" fmla="*/ 1343869 w 1494234"/>
              <a:gd name="connsiteY4" fmla="*/ 67672 h 1429950"/>
              <a:gd name="connsiteX5" fmla="*/ 374289 w 1494234"/>
              <a:gd name="connsiteY5" fmla="*/ 154382 h 142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4234" h="1429950">
                <a:moveTo>
                  <a:pt x="374289" y="154382"/>
                </a:moveTo>
                <a:cubicBezTo>
                  <a:pt x="154886" y="323861"/>
                  <a:pt x="-81597" y="873027"/>
                  <a:pt x="27448" y="1084548"/>
                </a:cubicBezTo>
                <a:cubicBezTo>
                  <a:pt x="136493" y="1296069"/>
                  <a:pt x="789448" y="1465547"/>
                  <a:pt x="1028558" y="1423506"/>
                </a:cubicBezTo>
                <a:cubicBezTo>
                  <a:pt x="1267668" y="1381465"/>
                  <a:pt x="1409558" y="1058272"/>
                  <a:pt x="1462110" y="832300"/>
                </a:cubicBezTo>
                <a:cubicBezTo>
                  <a:pt x="1514662" y="606328"/>
                  <a:pt x="1519917" y="181972"/>
                  <a:pt x="1343869" y="67672"/>
                </a:cubicBezTo>
                <a:cubicBezTo>
                  <a:pt x="1167821" y="-46628"/>
                  <a:pt x="593692" y="-15097"/>
                  <a:pt x="374289" y="154382"/>
                </a:cubicBezTo>
                <a:close/>
              </a:path>
            </a:pathLst>
          </a:cu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75000"/>
                    <a:lumOff val="25000"/>
                  </a:schemeClr>
                </a:solidFill>
                <a:latin typeface="Segoe UI Semibold" panose="020B0702040204020203" pitchFamily="34" charset="0"/>
                <a:cs typeface="Segoe UI Semibold" panose="020B0702040204020203" pitchFamily="34" charset="0"/>
              </a:rPr>
              <a:t>Digital Designs for high-value care pathways</a:t>
            </a:r>
          </a:p>
        </p:txBody>
      </p:sp>
      <p:sp>
        <p:nvSpPr>
          <p:cNvPr id="38" name="Freeform 37"/>
          <p:cNvSpPr/>
          <p:nvPr/>
        </p:nvSpPr>
        <p:spPr>
          <a:xfrm>
            <a:off x="8204873" y="5580470"/>
            <a:ext cx="2367671" cy="1185388"/>
          </a:xfrm>
          <a:custGeom>
            <a:avLst/>
            <a:gdLst>
              <a:gd name="connsiteX0" fmla="*/ 111437 w 2367671"/>
              <a:gd name="connsiteY0" fmla="*/ 481371 h 1185388"/>
              <a:gd name="connsiteX1" fmla="*/ 253327 w 2367671"/>
              <a:gd name="connsiteY1" fmla="*/ 1096227 h 1185388"/>
              <a:gd name="connsiteX2" fmla="*/ 1782582 w 2367671"/>
              <a:gd name="connsiteY2" fmla="*/ 1104109 h 1185388"/>
              <a:gd name="connsiteX3" fmla="*/ 2358024 w 2367671"/>
              <a:gd name="connsiteY3" fmla="*/ 363130 h 1185388"/>
              <a:gd name="connsiteX4" fmla="*/ 1380561 w 2367671"/>
              <a:gd name="connsiteY4" fmla="*/ 523 h 1185388"/>
              <a:gd name="connsiteX5" fmla="*/ 111437 w 2367671"/>
              <a:gd name="connsiteY5" fmla="*/ 481371 h 1185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7671" h="1185388">
                <a:moveTo>
                  <a:pt x="111437" y="481371"/>
                </a:moveTo>
                <a:cubicBezTo>
                  <a:pt x="-76435" y="663988"/>
                  <a:pt x="-25197" y="992437"/>
                  <a:pt x="253327" y="1096227"/>
                </a:cubicBezTo>
                <a:cubicBezTo>
                  <a:pt x="531851" y="1200017"/>
                  <a:pt x="1431799" y="1226292"/>
                  <a:pt x="1782582" y="1104109"/>
                </a:cubicBezTo>
                <a:cubicBezTo>
                  <a:pt x="2133365" y="981926"/>
                  <a:pt x="2425027" y="547061"/>
                  <a:pt x="2358024" y="363130"/>
                </a:cubicBezTo>
                <a:cubicBezTo>
                  <a:pt x="2291021" y="179199"/>
                  <a:pt x="1756306" y="-11301"/>
                  <a:pt x="1380561" y="523"/>
                </a:cubicBezTo>
                <a:cubicBezTo>
                  <a:pt x="1004816" y="12347"/>
                  <a:pt x="299309" y="298754"/>
                  <a:pt x="111437" y="481371"/>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lumMod val="75000"/>
                  <a:lumOff val="25000"/>
                </a:schemeClr>
              </a:solidFill>
              <a:latin typeface="Segoe UI Semibold" panose="020B0702040204020203" pitchFamily="34" charset="0"/>
              <a:cs typeface="Segoe UI Semibold" panose="020B0702040204020203" pitchFamily="34" charset="0"/>
            </a:endParaRPr>
          </a:p>
          <a:p>
            <a:pPr algn="ctr"/>
            <a:r>
              <a:rPr lang="en-GB" sz="1600" dirty="0">
                <a:solidFill>
                  <a:schemeClr val="tx1">
                    <a:lumMod val="75000"/>
                    <a:lumOff val="25000"/>
                  </a:schemeClr>
                </a:solidFill>
                <a:latin typeface="Segoe UI Semibold" panose="020B0702040204020203" pitchFamily="34" charset="0"/>
                <a:cs typeface="Segoe UI Semibold" panose="020B0702040204020203" pitchFamily="34" charset="0"/>
              </a:rPr>
              <a:t>Re-admission prevention virtual care</a:t>
            </a:r>
          </a:p>
        </p:txBody>
      </p:sp>
      <p:sp>
        <p:nvSpPr>
          <p:cNvPr id="39" name="Freeform 38"/>
          <p:cNvSpPr/>
          <p:nvPr/>
        </p:nvSpPr>
        <p:spPr>
          <a:xfrm>
            <a:off x="9474807" y="4150520"/>
            <a:ext cx="1494234" cy="1429950"/>
          </a:xfrm>
          <a:custGeom>
            <a:avLst/>
            <a:gdLst>
              <a:gd name="connsiteX0" fmla="*/ 374289 w 1494234"/>
              <a:gd name="connsiteY0" fmla="*/ 154382 h 1429950"/>
              <a:gd name="connsiteX1" fmla="*/ 27448 w 1494234"/>
              <a:gd name="connsiteY1" fmla="*/ 1084548 h 1429950"/>
              <a:gd name="connsiteX2" fmla="*/ 1028558 w 1494234"/>
              <a:gd name="connsiteY2" fmla="*/ 1423506 h 1429950"/>
              <a:gd name="connsiteX3" fmla="*/ 1462110 w 1494234"/>
              <a:gd name="connsiteY3" fmla="*/ 832300 h 1429950"/>
              <a:gd name="connsiteX4" fmla="*/ 1343869 w 1494234"/>
              <a:gd name="connsiteY4" fmla="*/ 67672 h 1429950"/>
              <a:gd name="connsiteX5" fmla="*/ 374289 w 1494234"/>
              <a:gd name="connsiteY5" fmla="*/ 154382 h 142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4234" h="1429950">
                <a:moveTo>
                  <a:pt x="374289" y="154382"/>
                </a:moveTo>
                <a:cubicBezTo>
                  <a:pt x="154886" y="323861"/>
                  <a:pt x="-81597" y="873027"/>
                  <a:pt x="27448" y="1084548"/>
                </a:cubicBezTo>
                <a:cubicBezTo>
                  <a:pt x="136493" y="1296069"/>
                  <a:pt x="789448" y="1465547"/>
                  <a:pt x="1028558" y="1423506"/>
                </a:cubicBezTo>
                <a:cubicBezTo>
                  <a:pt x="1267668" y="1381465"/>
                  <a:pt x="1409558" y="1058272"/>
                  <a:pt x="1462110" y="832300"/>
                </a:cubicBezTo>
                <a:cubicBezTo>
                  <a:pt x="1514662" y="606328"/>
                  <a:pt x="1519917" y="181972"/>
                  <a:pt x="1343869" y="67672"/>
                </a:cubicBezTo>
                <a:cubicBezTo>
                  <a:pt x="1167821" y="-46628"/>
                  <a:pt x="593692" y="-15097"/>
                  <a:pt x="374289" y="154382"/>
                </a:cubicBezTo>
                <a:close/>
              </a:path>
            </a:pathLst>
          </a:cu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75000"/>
                    <a:lumOff val="25000"/>
                  </a:schemeClr>
                </a:solidFill>
                <a:latin typeface="Segoe UI Semibold" panose="020B0702040204020203" pitchFamily="34" charset="0"/>
                <a:cs typeface="Segoe UI Semibold" panose="020B0702040204020203" pitchFamily="34" charset="0"/>
              </a:rPr>
              <a:t>Patient engagement &amp; participation</a:t>
            </a:r>
          </a:p>
        </p:txBody>
      </p:sp>
      <p:sp>
        <p:nvSpPr>
          <p:cNvPr id="30" name="Freeform 29"/>
          <p:cNvSpPr/>
          <p:nvPr/>
        </p:nvSpPr>
        <p:spPr>
          <a:xfrm>
            <a:off x="6048137" y="89545"/>
            <a:ext cx="1371975" cy="1144152"/>
          </a:xfrm>
          <a:custGeom>
            <a:avLst/>
            <a:gdLst>
              <a:gd name="connsiteX0" fmla="*/ 454 w 1181419"/>
              <a:gd name="connsiteY0" fmla="*/ 453281 h 1246888"/>
              <a:gd name="connsiteX1" fmla="*/ 970033 w 1181419"/>
              <a:gd name="connsiteY1" fmla="*/ 1241556 h 1246888"/>
              <a:gd name="connsiteX2" fmla="*/ 1104040 w 1181419"/>
              <a:gd name="connsiteY2" fmla="*/ 27612 h 1246888"/>
              <a:gd name="connsiteX3" fmla="*/ 454 w 1181419"/>
              <a:gd name="connsiteY3" fmla="*/ 453281 h 1246888"/>
            </a:gdLst>
            <a:ahLst/>
            <a:cxnLst>
              <a:cxn ang="0">
                <a:pos x="connsiteX0" y="connsiteY0"/>
              </a:cxn>
              <a:cxn ang="0">
                <a:pos x="connsiteX1" y="connsiteY1"/>
              </a:cxn>
              <a:cxn ang="0">
                <a:pos x="connsiteX2" y="connsiteY2"/>
              </a:cxn>
              <a:cxn ang="0">
                <a:pos x="connsiteX3" y="connsiteY3"/>
              </a:cxn>
            </a:cxnLst>
            <a:rect l="l" t="t" r="r" b="b"/>
            <a:pathLst>
              <a:path w="1181419" h="1246888">
                <a:moveTo>
                  <a:pt x="454" y="453281"/>
                </a:moveTo>
                <a:cubicBezTo>
                  <a:pt x="-21880" y="655605"/>
                  <a:pt x="786102" y="1312501"/>
                  <a:pt x="970033" y="1241556"/>
                </a:cubicBezTo>
                <a:cubicBezTo>
                  <a:pt x="1153964" y="1170611"/>
                  <a:pt x="1264323" y="156364"/>
                  <a:pt x="1104040" y="27612"/>
                </a:cubicBezTo>
                <a:cubicBezTo>
                  <a:pt x="943757" y="-101140"/>
                  <a:pt x="22788" y="250957"/>
                  <a:pt x="454" y="453281"/>
                </a:cubicBezTo>
                <a:close/>
              </a:path>
            </a:pathLst>
          </a:cu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75000"/>
                    <a:lumOff val="25000"/>
                  </a:schemeClr>
                </a:solidFill>
                <a:latin typeface="Segoe UI Semibold" panose="020B0702040204020203" pitchFamily="34" charset="0"/>
                <a:cs typeface="Segoe UI Semibold" panose="020B0702040204020203" pitchFamily="34" charset="0"/>
              </a:rPr>
              <a:t>Precision Diagnosis</a:t>
            </a:r>
          </a:p>
          <a:p>
            <a:pPr algn="ctr"/>
            <a:endParaRPr lang="en-GB" sz="1600" dirty="0">
              <a:solidFill>
                <a:schemeClr val="tx1">
                  <a:lumMod val="75000"/>
                  <a:lumOff val="25000"/>
                </a:schemeClr>
              </a:solidFill>
              <a:latin typeface="Segoe UI Semibold" panose="020B0702040204020203" pitchFamily="34" charset="0"/>
              <a:cs typeface="Segoe UI Semibold" panose="020B0702040204020203" pitchFamily="34" charset="0"/>
            </a:endParaRPr>
          </a:p>
        </p:txBody>
      </p:sp>
      <p:sp>
        <p:nvSpPr>
          <p:cNvPr id="40" name="Freeform 39"/>
          <p:cNvSpPr/>
          <p:nvPr/>
        </p:nvSpPr>
        <p:spPr>
          <a:xfrm>
            <a:off x="10067383" y="2124265"/>
            <a:ext cx="1534397" cy="901196"/>
          </a:xfrm>
          <a:custGeom>
            <a:avLst/>
            <a:gdLst>
              <a:gd name="connsiteX0" fmla="*/ 11675 w 1113029"/>
              <a:gd name="connsiteY0" fmla="*/ 196272 h 1128348"/>
              <a:gd name="connsiteX1" fmla="*/ 287571 w 1113029"/>
              <a:gd name="connsiteY1" fmla="*/ 1055493 h 1128348"/>
              <a:gd name="connsiteX2" fmla="*/ 1107378 w 1113029"/>
              <a:gd name="connsiteY2" fmla="*/ 968783 h 1128348"/>
              <a:gd name="connsiteX3" fmla="*/ 618647 w 1113029"/>
              <a:gd name="connsiteY3" fmla="*/ 62265 h 1128348"/>
              <a:gd name="connsiteX4" fmla="*/ 11675 w 1113029"/>
              <a:gd name="connsiteY4" fmla="*/ 196272 h 112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029" h="1128348">
                <a:moveTo>
                  <a:pt x="11675" y="196272"/>
                </a:moveTo>
                <a:cubicBezTo>
                  <a:pt x="-43504" y="361810"/>
                  <a:pt x="104954" y="926741"/>
                  <a:pt x="287571" y="1055493"/>
                </a:cubicBezTo>
                <a:cubicBezTo>
                  <a:pt x="470188" y="1184245"/>
                  <a:pt x="1052199" y="1134321"/>
                  <a:pt x="1107378" y="968783"/>
                </a:cubicBezTo>
                <a:cubicBezTo>
                  <a:pt x="1162557" y="803245"/>
                  <a:pt x="799950" y="197586"/>
                  <a:pt x="618647" y="62265"/>
                </a:cubicBezTo>
                <a:cubicBezTo>
                  <a:pt x="437344" y="-73056"/>
                  <a:pt x="66854" y="30734"/>
                  <a:pt x="11675" y="196272"/>
                </a:cubicBezTo>
                <a:close/>
              </a:path>
            </a:pathLst>
          </a:cu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75000"/>
                    <a:lumOff val="25000"/>
                  </a:schemeClr>
                </a:solidFill>
                <a:latin typeface="Segoe UI Semibold" panose="020B0702040204020203" pitchFamily="34" charset="0"/>
                <a:cs typeface="Segoe UI Semibold" panose="020B0702040204020203" pitchFamily="34" charset="0"/>
              </a:rPr>
              <a:t>Remote</a:t>
            </a:r>
          </a:p>
          <a:p>
            <a:pPr algn="ctr"/>
            <a:r>
              <a:rPr lang="en-GB" sz="1600" dirty="0">
                <a:solidFill>
                  <a:schemeClr val="tx1">
                    <a:lumMod val="75000"/>
                    <a:lumOff val="25000"/>
                  </a:schemeClr>
                </a:solidFill>
                <a:latin typeface="Segoe UI Semibold" panose="020B0702040204020203" pitchFamily="34" charset="0"/>
                <a:cs typeface="Segoe UI Semibold" panose="020B0702040204020203" pitchFamily="34" charset="0"/>
              </a:rPr>
              <a:t>Triaging AI</a:t>
            </a:r>
          </a:p>
        </p:txBody>
      </p:sp>
      <p:sp>
        <p:nvSpPr>
          <p:cNvPr id="3" name="TextBox 2">
            <a:extLst>
              <a:ext uri="{FF2B5EF4-FFF2-40B4-BE49-F238E27FC236}">
                <a16:creationId xmlns:a16="http://schemas.microsoft.com/office/drawing/2014/main" id="{FAE027AE-90BB-118D-24A1-49878724D4C1}"/>
              </a:ext>
            </a:extLst>
          </p:cNvPr>
          <p:cNvSpPr txBox="1"/>
          <p:nvPr/>
        </p:nvSpPr>
        <p:spPr>
          <a:xfrm>
            <a:off x="801414" y="6150286"/>
            <a:ext cx="3507877" cy="807913"/>
          </a:xfrm>
          <a:prstGeom prst="rect">
            <a:avLst/>
          </a:prstGeom>
          <a:noFill/>
        </p:spPr>
        <p:txBody>
          <a:bodyPr wrap="square" rtlCol="0">
            <a:spAutoFit/>
          </a:bodyPr>
          <a:lstStyle/>
          <a:p>
            <a:r>
              <a:rPr lang="en-GB" sz="1200" b="1" dirty="0">
                <a:solidFill>
                  <a:schemeClr val="tx1">
                    <a:lumMod val="50000"/>
                    <a:lumOff val="50000"/>
                  </a:schemeClr>
                </a:solidFill>
                <a:latin typeface="Segoe UI" panose="020B0502040204020203" pitchFamily="34" charset="0"/>
                <a:cs typeface="Segoe UI" panose="020B0502040204020203" pitchFamily="34" charset="0"/>
              </a:rPr>
              <a:t>Dr Dimitris Kalogeropoulos </a:t>
            </a:r>
          </a:p>
          <a:p>
            <a:r>
              <a:rPr lang="en-GB" sz="1200" b="1" dirty="0">
                <a:solidFill>
                  <a:schemeClr val="tx1">
                    <a:lumMod val="50000"/>
                    <a:lumOff val="50000"/>
                  </a:schemeClr>
                </a:solidFill>
                <a:latin typeface="Segoe UI" panose="020B0502040204020203" pitchFamily="34" charset="0"/>
                <a:cs typeface="Segoe UI" panose="020B0502040204020203" pitchFamily="34" charset="0"/>
              </a:rPr>
              <a:t>Miami Telehealth</a:t>
            </a:r>
          </a:p>
          <a:p>
            <a:r>
              <a:rPr lang="en-GB" sz="1050" dirty="0">
                <a:solidFill>
                  <a:schemeClr val="tx1">
                    <a:lumMod val="50000"/>
                    <a:lumOff val="50000"/>
                  </a:schemeClr>
                </a:solidFill>
                <a:latin typeface="Segoe UI" panose="020B0502040204020203" pitchFamily="34" charset="0"/>
                <a:cs typeface="Segoe UI" panose="020B0502040204020203" pitchFamily="34" charset="0"/>
              </a:rPr>
              <a:t>October 11</a:t>
            </a:r>
            <a:r>
              <a:rPr lang="en-GB" sz="1050" baseline="30000" dirty="0">
                <a:solidFill>
                  <a:schemeClr val="tx1">
                    <a:lumMod val="50000"/>
                    <a:lumOff val="50000"/>
                  </a:schemeClr>
                </a:solidFill>
                <a:latin typeface="Segoe UI" panose="020B0502040204020203" pitchFamily="34" charset="0"/>
                <a:cs typeface="Segoe UI" panose="020B0502040204020203" pitchFamily="34" charset="0"/>
              </a:rPr>
              <a:t>th</a:t>
            </a:r>
            <a:r>
              <a:rPr lang="en-GB" sz="1050" dirty="0">
                <a:solidFill>
                  <a:schemeClr val="tx1">
                    <a:lumMod val="50000"/>
                    <a:lumOff val="50000"/>
                  </a:schemeClr>
                </a:solidFill>
                <a:latin typeface="Segoe UI" panose="020B0502040204020203" pitchFamily="34" charset="0"/>
                <a:cs typeface="Segoe UI" panose="020B0502040204020203" pitchFamily="34" charset="0"/>
              </a:rPr>
              <a:t> 2022</a:t>
            </a:r>
          </a:p>
          <a:p>
            <a:endParaRPr lang="en-GB" sz="1200" dirty="0">
              <a:solidFill>
                <a:schemeClr val="tx1">
                  <a:lumMod val="50000"/>
                  <a:lumOff val="50000"/>
                </a:schemeClr>
              </a:solidFill>
            </a:endParaRPr>
          </a:p>
        </p:txBody>
      </p:sp>
      <p:pic>
        <p:nvPicPr>
          <p:cNvPr id="4" name="Picture 3">
            <a:extLst>
              <a:ext uri="{FF2B5EF4-FFF2-40B4-BE49-F238E27FC236}">
                <a16:creationId xmlns:a16="http://schemas.microsoft.com/office/drawing/2014/main" id="{653F148B-7121-988A-4829-EA52842DF83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524" y="5800841"/>
            <a:ext cx="698890" cy="698890"/>
          </a:xfrm>
          <a:prstGeom prst="rect">
            <a:avLst/>
          </a:prstGeom>
        </p:spPr>
      </p:pic>
    </p:spTree>
    <p:extLst>
      <p:ext uri="{BB962C8B-B14F-4D97-AF65-F5344CB8AC3E}">
        <p14:creationId xmlns:p14="http://schemas.microsoft.com/office/powerpoint/2010/main" val="2388497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Segoe UI Black" panose="020B0A02040204020203" pitchFamily="34" charset="0"/>
                <a:ea typeface="Segoe UI Black" panose="020B0A02040204020203" pitchFamily="34" charset="0"/>
              </a:rPr>
              <a:t>Major </a:t>
            </a:r>
            <a:r>
              <a:rPr lang="en-GB" dirty="0">
                <a:solidFill>
                  <a:srgbClr val="92D050"/>
                </a:solidFill>
                <a:latin typeface="Segoe UI Black" panose="020B0A02040204020203" pitchFamily="34" charset="0"/>
                <a:ea typeface="Segoe UI Black" panose="020B0A02040204020203" pitchFamily="34" charset="0"/>
              </a:rPr>
              <a:t>Green</a:t>
            </a:r>
            <a:r>
              <a:rPr lang="en-GB" dirty="0">
                <a:latin typeface="Segoe UI Black" panose="020B0A02040204020203" pitchFamily="34" charset="0"/>
                <a:ea typeface="Segoe UI Black" panose="020B0A02040204020203" pitchFamily="34" charset="0"/>
              </a:rPr>
              <a:t> Care Change Initiatives</a:t>
            </a:r>
          </a:p>
        </p:txBody>
      </p:sp>
      <p:sp>
        <p:nvSpPr>
          <p:cNvPr id="3" name="Content Placeholder 2"/>
          <p:cNvSpPr>
            <a:spLocks noGrp="1"/>
          </p:cNvSpPr>
          <p:nvPr>
            <p:ph idx="1"/>
          </p:nvPr>
        </p:nvSpPr>
        <p:spPr>
          <a:xfrm>
            <a:off x="4015457" y="4449054"/>
            <a:ext cx="3291117" cy="1580368"/>
          </a:xfrm>
        </p:spPr>
        <p:txBody>
          <a:bodyPr>
            <a:normAutofit/>
          </a:bodyPr>
          <a:lstStyle/>
          <a:p>
            <a:pPr marL="0" indent="0">
              <a:lnSpc>
                <a:spcPct val="100000"/>
              </a:lnSpc>
              <a:buNone/>
            </a:pPr>
            <a:r>
              <a:rPr lang="en-GB" sz="1800" dirty="0">
                <a:solidFill>
                  <a:schemeClr val="accent1">
                    <a:lumMod val="50000"/>
                    <a:lumOff val="50000"/>
                  </a:schemeClr>
                </a:solidFill>
                <a:latin typeface="Segoe UI Semibold" panose="020B0702040204020203" pitchFamily="34" charset="0"/>
                <a:ea typeface="Segoe UI Black" panose="020B0A02040204020203" pitchFamily="34" charset="0"/>
                <a:cs typeface="Segoe UI Semibold" panose="020B0702040204020203" pitchFamily="34" charset="0"/>
              </a:rPr>
              <a:t>WHO’s Alliance for Transformative Action on Climate and Health (ATACH)</a:t>
            </a:r>
            <a:endParaRPr lang="en-GB" sz="1800" dirty="0">
              <a:solidFill>
                <a:schemeClr val="accent1">
                  <a:lumMod val="50000"/>
                  <a:lumOff val="50000"/>
                </a:schemeClr>
              </a:solidFill>
              <a:latin typeface="Segoe UI Semibold" panose="020B0702040204020203" pitchFamily="34" charset="0"/>
              <a:cs typeface="Segoe UI Semibold" panose="020B07020402040202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9499" y="3897985"/>
            <a:ext cx="748304" cy="770241"/>
          </a:xfrm>
          <a:prstGeom prst="rect">
            <a:avLst/>
          </a:prstGeom>
        </p:spPr>
      </p:pic>
      <p:sp>
        <p:nvSpPr>
          <p:cNvPr id="5" name="Rectangle 4"/>
          <p:cNvSpPr/>
          <p:nvPr/>
        </p:nvSpPr>
        <p:spPr>
          <a:xfrm>
            <a:off x="8139087" y="1733404"/>
            <a:ext cx="3530441" cy="923330"/>
          </a:xfrm>
          <a:prstGeom prst="rect">
            <a:avLst/>
          </a:prstGeom>
        </p:spPr>
        <p:txBody>
          <a:bodyPr wrap="square">
            <a:spAutoFit/>
          </a:bodyPr>
          <a:lstStyle/>
          <a:p>
            <a:r>
              <a:rPr lang="en-GB" dirty="0">
                <a:solidFill>
                  <a:schemeClr val="accent1">
                    <a:lumMod val="50000"/>
                    <a:lumOff val="50000"/>
                  </a:schemeClr>
                </a:solidFill>
                <a:latin typeface="Segoe UI Semibold" panose="020B0702040204020203" pitchFamily="34" charset="0"/>
                <a:ea typeface="Segoe UI Black" panose="020B0A02040204020203" pitchFamily="34" charset="0"/>
                <a:cs typeface="Segoe UI Semibold" panose="020B0702040204020203" pitchFamily="34" charset="0"/>
              </a:rPr>
              <a:t>NHS Net-Zero Action Plan for a </a:t>
            </a:r>
            <a:r>
              <a:rPr lang="en-GB" dirty="0">
                <a:solidFill>
                  <a:schemeClr val="accent1">
                    <a:lumMod val="50000"/>
                    <a:lumOff val="50000"/>
                  </a:schemeClr>
                </a:solidFill>
                <a:latin typeface="Segoe UI Semibold" panose="020B0702040204020203" pitchFamily="34" charset="0"/>
                <a:cs typeface="Segoe UI Semibold" panose="020B0702040204020203" pitchFamily="34" charset="0"/>
              </a:rPr>
              <a:t>digital low-carbon transformation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5698" y="1410058"/>
            <a:ext cx="654056" cy="25044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5672" y="3802722"/>
            <a:ext cx="932174" cy="64633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6552" y="4050072"/>
            <a:ext cx="587487" cy="398982"/>
          </a:xfrm>
          <a:prstGeom prst="rect">
            <a:avLst/>
          </a:prstGeom>
        </p:spPr>
      </p:pic>
      <p:sp>
        <p:nvSpPr>
          <p:cNvPr id="9" name="Rectangle 8"/>
          <p:cNvSpPr/>
          <p:nvPr/>
        </p:nvSpPr>
        <p:spPr>
          <a:xfrm>
            <a:off x="8082433" y="4592907"/>
            <a:ext cx="3479542" cy="646331"/>
          </a:xfrm>
          <a:prstGeom prst="rect">
            <a:avLst/>
          </a:prstGeom>
        </p:spPr>
        <p:txBody>
          <a:bodyPr wrap="square">
            <a:spAutoFit/>
          </a:bodyPr>
          <a:lstStyle/>
          <a:p>
            <a:r>
              <a:rPr lang="en-GB" dirty="0">
                <a:solidFill>
                  <a:schemeClr val="accent1">
                    <a:lumMod val="50000"/>
                    <a:lumOff val="50000"/>
                  </a:schemeClr>
                </a:solidFill>
                <a:latin typeface="Segoe UI Semibold" panose="020B0702040204020203" pitchFamily="34" charset="0"/>
                <a:ea typeface="Segoe UI Black" panose="020B0A02040204020203" pitchFamily="34" charset="0"/>
                <a:cs typeface="Segoe UI Semibold" panose="020B0702040204020203" pitchFamily="34" charset="0"/>
              </a:rPr>
              <a:t>EU’s Twining Green and Digital Policy Initiative</a:t>
            </a:r>
            <a:endParaRPr lang="en-GB" dirty="0">
              <a:solidFill>
                <a:schemeClr val="accent1">
                  <a:lumMod val="50000"/>
                  <a:lumOff val="50000"/>
                </a:schemeClr>
              </a:solidFill>
              <a:latin typeface="Segoe UI Semibold" panose="020B0702040204020203" pitchFamily="34" charset="0"/>
              <a:cs typeface="Segoe UI Semibold" panose="020B0702040204020203" pitchFamily="34" charset="0"/>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38826" y="301328"/>
            <a:ext cx="1982569" cy="2061068"/>
          </a:xfrm>
          <a:prstGeom prst="rect">
            <a:avLst/>
          </a:prstGeom>
        </p:spPr>
      </p:pic>
      <p:sp>
        <p:nvSpPr>
          <p:cNvPr id="11" name="Rectangle 10"/>
          <p:cNvSpPr/>
          <p:nvPr/>
        </p:nvSpPr>
        <p:spPr>
          <a:xfrm>
            <a:off x="4015458" y="1806624"/>
            <a:ext cx="3939153" cy="1477328"/>
          </a:xfrm>
          <a:prstGeom prst="rect">
            <a:avLst/>
          </a:prstGeom>
        </p:spPr>
        <p:txBody>
          <a:bodyPr wrap="square">
            <a:spAutoFit/>
          </a:bodyPr>
          <a:lstStyle/>
          <a:p>
            <a:r>
              <a:rPr lang="en-GB" dirty="0">
                <a:solidFill>
                  <a:schemeClr val="accent1">
                    <a:lumMod val="50000"/>
                    <a:lumOff val="50000"/>
                  </a:schemeClr>
                </a:solidFill>
                <a:latin typeface="Segoe UI Semibold" panose="020B0702040204020203" pitchFamily="34" charset="0"/>
                <a:cs typeface="Segoe UI Semibold" panose="020B0702040204020203" pitchFamily="34" charset="0"/>
              </a:rPr>
              <a:t>UN Coalition for Digital Environmental Sustainability (CODES) Action Plan for a Sustainable Digital Planet -2022</a:t>
            </a:r>
            <a:br>
              <a:rPr lang="en-GB" dirty="0">
                <a:solidFill>
                  <a:schemeClr val="accent1">
                    <a:lumMod val="50000"/>
                    <a:lumOff val="50000"/>
                  </a:schemeClr>
                </a:solidFill>
                <a:latin typeface="Segoe UI Semibold" panose="020B0702040204020203" pitchFamily="34" charset="0"/>
                <a:cs typeface="Segoe UI Semibold" panose="020B0702040204020203" pitchFamily="34" charset="0"/>
              </a:rPr>
            </a:br>
            <a:endParaRPr lang="en-GB" dirty="0">
              <a:solidFill>
                <a:schemeClr val="accent1">
                  <a:lumMod val="50000"/>
                  <a:lumOff val="50000"/>
                </a:schemeClr>
              </a:solidFill>
              <a:latin typeface="Segoe UI Semibold" panose="020B0702040204020203" pitchFamily="34" charset="0"/>
              <a:cs typeface="Segoe UI Semibold" panose="020B0702040204020203" pitchFamily="34"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9499" y="1316993"/>
            <a:ext cx="654056" cy="436038"/>
          </a:xfrm>
          <a:prstGeom prst="rect">
            <a:avLst/>
          </a:prstGeom>
        </p:spPr>
      </p:pic>
      <p:sp>
        <p:nvSpPr>
          <p:cNvPr id="13" name="TextBox 12">
            <a:extLst>
              <a:ext uri="{FF2B5EF4-FFF2-40B4-BE49-F238E27FC236}">
                <a16:creationId xmlns:a16="http://schemas.microsoft.com/office/drawing/2014/main" id="{A8D8F6F4-4050-D642-2DD9-D9F8C68F3213}"/>
              </a:ext>
            </a:extLst>
          </p:cNvPr>
          <p:cNvSpPr txBox="1"/>
          <p:nvPr/>
        </p:nvSpPr>
        <p:spPr>
          <a:xfrm>
            <a:off x="801414" y="6159712"/>
            <a:ext cx="3507877" cy="807913"/>
          </a:xfrm>
          <a:prstGeom prst="rect">
            <a:avLst/>
          </a:prstGeom>
          <a:noFill/>
        </p:spPr>
        <p:txBody>
          <a:bodyPr wrap="square" rtlCol="0">
            <a:spAutoFit/>
          </a:bodyPr>
          <a:lstStyle/>
          <a:p>
            <a:r>
              <a:rPr lang="en-GB" sz="1200" b="1" dirty="0">
                <a:solidFill>
                  <a:schemeClr val="tx1">
                    <a:lumMod val="50000"/>
                    <a:lumOff val="50000"/>
                  </a:schemeClr>
                </a:solidFill>
                <a:latin typeface="Segoe UI" panose="020B0502040204020203" pitchFamily="34" charset="0"/>
                <a:cs typeface="Segoe UI" panose="020B0502040204020203" pitchFamily="34" charset="0"/>
              </a:rPr>
              <a:t>Dr Dimitris Kalogeropoulos </a:t>
            </a:r>
          </a:p>
          <a:p>
            <a:r>
              <a:rPr lang="en-GB" sz="1200" b="1" dirty="0">
                <a:solidFill>
                  <a:schemeClr val="tx1">
                    <a:lumMod val="50000"/>
                    <a:lumOff val="50000"/>
                  </a:schemeClr>
                </a:solidFill>
                <a:latin typeface="Segoe UI" panose="020B0502040204020203" pitchFamily="34" charset="0"/>
                <a:cs typeface="Segoe UI" panose="020B0502040204020203" pitchFamily="34" charset="0"/>
              </a:rPr>
              <a:t>Miami Telehealth</a:t>
            </a:r>
          </a:p>
          <a:p>
            <a:r>
              <a:rPr lang="en-GB" sz="1050" dirty="0">
                <a:solidFill>
                  <a:schemeClr val="tx1">
                    <a:lumMod val="50000"/>
                    <a:lumOff val="50000"/>
                  </a:schemeClr>
                </a:solidFill>
                <a:latin typeface="Segoe UI" panose="020B0502040204020203" pitchFamily="34" charset="0"/>
                <a:cs typeface="Segoe UI" panose="020B0502040204020203" pitchFamily="34" charset="0"/>
              </a:rPr>
              <a:t>October 11</a:t>
            </a:r>
            <a:r>
              <a:rPr lang="en-GB" sz="1050" baseline="30000" dirty="0">
                <a:solidFill>
                  <a:schemeClr val="tx1">
                    <a:lumMod val="50000"/>
                    <a:lumOff val="50000"/>
                  </a:schemeClr>
                </a:solidFill>
                <a:latin typeface="Segoe UI" panose="020B0502040204020203" pitchFamily="34" charset="0"/>
                <a:cs typeface="Segoe UI" panose="020B0502040204020203" pitchFamily="34" charset="0"/>
              </a:rPr>
              <a:t>th</a:t>
            </a:r>
            <a:r>
              <a:rPr lang="en-GB" sz="1050" dirty="0">
                <a:solidFill>
                  <a:schemeClr val="tx1">
                    <a:lumMod val="50000"/>
                    <a:lumOff val="50000"/>
                  </a:schemeClr>
                </a:solidFill>
                <a:latin typeface="Segoe UI" panose="020B0502040204020203" pitchFamily="34" charset="0"/>
                <a:cs typeface="Segoe UI" panose="020B0502040204020203" pitchFamily="34" charset="0"/>
              </a:rPr>
              <a:t> 2022</a:t>
            </a:r>
          </a:p>
          <a:p>
            <a:endParaRPr lang="en-GB" sz="1200" dirty="0">
              <a:solidFill>
                <a:schemeClr val="tx1">
                  <a:lumMod val="50000"/>
                  <a:lumOff val="50000"/>
                </a:schemeClr>
              </a:solidFill>
            </a:endParaRPr>
          </a:p>
        </p:txBody>
      </p:sp>
      <p:pic>
        <p:nvPicPr>
          <p:cNvPr id="14" name="Picture 13">
            <a:extLst>
              <a:ext uri="{FF2B5EF4-FFF2-40B4-BE49-F238E27FC236}">
                <a16:creationId xmlns:a16="http://schemas.microsoft.com/office/drawing/2014/main" id="{8FDEDF97-B3CF-00A1-F1E2-50D85546835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524" y="5810267"/>
            <a:ext cx="698890" cy="698890"/>
          </a:xfrm>
          <a:prstGeom prst="rect">
            <a:avLst/>
          </a:prstGeom>
        </p:spPr>
      </p:pic>
    </p:spTree>
    <p:extLst>
      <p:ext uri="{BB962C8B-B14F-4D97-AF65-F5344CB8AC3E}">
        <p14:creationId xmlns:p14="http://schemas.microsoft.com/office/powerpoint/2010/main" val="1280548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16060" y="759125"/>
            <a:ext cx="4382219" cy="53224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918" y="1123837"/>
            <a:ext cx="6632513" cy="4601183"/>
          </a:xfrm>
        </p:spPr>
        <p:txBody>
          <a:bodyPr/>
          <a:lstStyle/>
          <a:p>
            <a:r>
              <a:rPr lang="en-GB" dirty="0">
                <a:latin typeface="Segoe UI Black" panose="020B0A02040204020203" pitchFamily="34" charset="0"/>
                <a:ea typeface="Segoe UI Black" panose="020B0A02040204020203" pitchFamily="34" charset="0"/>
              </a:rPr>
              <a:t>Approach to </a:t>
            </a:r>
            <a:r>
              <a:rPr lang="en-GB" dirty="0">
                <a:solidFill>
                  <a:srgbClr val="AEE5F9"/>
                </a:solidFill>
                <a:latin typeface="Segoe UI Black" panose="020B0A02040204020203" pitchFamily="34" charset="0"/>
                <a:ea typeface="Segoe UI Black" panose="020B0A02040204020203" pitchFamily="34" charset="0"/>
              </a:rPr>
              <a:t>Resource Recycling </a:t>
            </a:r>
          </a:p>
        </p:txBody>
      </p:sp>
    </p:spTree>
    <p:extLst>
      <p:ext uri="{BB962C8B-B14F-4D97-AF65-F5344CB8AC3E}">
        <p14:creationId xmlns:p14="http://schemas.microsoft.com/office/powerpoint/2010/main" val="971777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Data</a:t>
            </a:r>
            <a:r>
              <a:rPr lang="en-GB" dirty="0"/>
              <a:t> </a:t>
            </a:r>
            <a:r>
              <a:rPr lang="en-GB" dirty="0">
                <a:solidFill>
                  <a:schemeClr val="bg1"/>
                </a:solidFill>
                <a:latin typeface="Segoe UI Black" panose="020B0A02040204020203" pitchFamily="34" charset="0"/>
                <a:ea typeface="Segoe UI Black" panose="020B0A02040204020203" pitchFamily="34" charset="0"/>
              </a:rPr>
              <a:t>Asymmetry Solutions</a:t>
            </a:r>
          </a:p>
        </p:txBody>
      </p:sp>
      <p:sp>
        <p:nvSpPr>
          <p:cNvPr id="4" name="Content Placeholder 3"/>
          <p:cNvSpPr txBox="1">
            <a:spLocks noGrp="1"/>
          </p:cNvSpPr>
          <p:nvPr>
            <p:ph idx="1"/>
          </p:nvPr>
        </p:nvSpPr>
        <p:spPr>
          <a:xfrm>
            <a:off x="3869269" y="1054551"/>
            <a:ext cx="7455224" cy="4739759"/>
          </a:xfrm>
          <a:prstGeom prst="rect">
            <a:avLst/>
          </a:prstGeom>
          <a:noFill/>
        </p:spPr>
        <p:txBody>
          <a:bodyPr wrap="square" rtlCol="0">
            <a:spAutoFit/>
          </a:bodyPr>
          <a:lstStyle/>
          <a:p>
            <a:pPr marL="0" indent="0">
              <a:buNone/>
            </a:pPr>
            <a:r>
              <a:rPr lang="en-GB" dirty="0">
                <a:solidFill>
                  <a:srgbClr val="0070C0"/>
                </a:solidFill>
                <a:latin typeface="Segoe UI Semibold" panose="020B0702040204020203" pitchFamily="34" charset="0"/>
                <a:cs typeface="Segoe UI Semibold" panose="020B0702040204020203" pitchFamily="34" charset="0"/>
              </a:rPr>
              <a:t>Disparity in access to data assets and value production, or inequality in the extent to which different actors can benefit from data, deriving new insights or informing innovation</a:t>
            </a:r>
          </a:p>
          <a:p>
            <a:pPr marL="0" indent="0">
              <a:buNone/>
            </a:pPr>
            <a:endParaRPr lang="en-GB" dirty="0">
              <a:latin typeface="Segoe UI Semibold" panose="020B0702040204020203" pitchFamily="34" charset="0"/>
              <a:cs typeface="Segoe UI Semibold" panose="020B0702040204020203" pitchFamily="34" charset="0"/>
            </a:endParaRPr>
          </a:p>
          <a:p>
            <a:r>
              <a:rPr lang="en-GB" dirty="0"/>
              <a:t>Bridging these asymmetries for scientific research is approached by the FAIR framework for </a:t>
            </a:r>
            <a:r>
              <a:rPr lang="en-GB" dirty="0">
                <a:solidFill>
                  <a:srgbClr val="138677"/>
                </a:solidFill>
                <a:latin typeface="Segoe UI Black" panose="020B0A02040204020203" pitchFamily="34" charset="0"/>
                <a:ea typeface="Segoe UI Black" panose="020B0A02040204020203" pitchFamily="34" charset="0"/>
                <a:cs typeface="Segoe UI Semibold" panose="020B0702040204020203" pitchFamily="34" charset="0"/>
              </a:rPr>
              <a:t>Open Science</a:t>
            </a:r>
          </a:p>
          <a:p>
            <a:pPr marL="180000" indent="0">
              <a:buNone/>
            </a:pPr>
            <a:r>
              <a:rPr lang="en-GB" dirty="0">
                <a:solidFill>
                  <a:schemeClr val="accent1">
                    <a:lumMod val="75000"/>
                    <a:lumOff val="25000"/>
                  </a:schemeClr>
                </a:solidFill>
                <a:ea typeface="Segoe UI Black" panose="020B0A02040204020203" pitchFamily="34" charset="0"/>
                <a:cs typeface="Segoe UI Semibold" panose="020B0702040204020203" pitchFamily="34" charset="0"/>
              </a:rPr>
              <a:t>Secondary uses, </a:t>
            </a:r>
            <a:r>
              <a:rPr lang="en-GB" dirty="0">
                <a:solidFill>
                  <a:schemeClr val="accent1">
                    <a:lumMod val="65000"/>
                    <a:lumOff val="35000"/>
                  </a:schemeClr>
                </a:solidFill>
                <a:latin typeface="+mj-lt"/>
                <a:ea typeface="Segoe UI Black" panose="020B0A02040204020203" pitchFamily="34" charset="0"/>
                <a:cs typeface="Segoe UI Semibold" panose="020B0702040204020203" pitchFamily="34" charset="0"/>
              </a:rPr>
              <a:t>such as </a:t>
            </a:r>
            <a:r>
              <a:rPr lang="en-GB" dirty="0">
                <a:solidFill>
                  <a:srgbClr val="138677"/>
                </a:solidFill>
                <a:latin typeface="+mj-lt"/>
                <a:ea typeface="Segoe UI Black" panose="020B0A02040204020203" pitchFamily="34" charset="0"/>
                <a:cs typeface="Segoe UI Semibold" panose="020B0702040204020203" pitchFamily="34" charset="0"/>
              </a:rPr>
              <a:t>EU’s</a:t>
            </a:r>
            <a:r>
              <a:rPr lang="en-GB" dirty="0">
                <a:solidFill>
                  <a:schemeClr val="accent1">
                    <a:lumMod val="65000"/>
                    <a:lumOff val="35000"/>
                  </a:schemeClr>
                </a:solidFill>
                <a:latin typeface="+mj-lt"/>
                <a:ea typeface="Segoe UI Black" panose="020B0A02040204020203" pitchFamily="34" charset="0"/>
                <a:cs typeface="Segoe UI Semibold" panose="020B0702040204020203" pitchFamily="34" charset="0"/>
              </a:rPr>
              <a:t> </a:t>
            </a:r>
            <a:r>
              <a:rPr lang="en-GB" dirty="0">
                <a:solidFill>
                  <a:srgbClr val="138677"/>
                </a:solidFill>
                <a:latin typeface="+mj-lt"/>
                <a:ea typeface="Segoe UI Black" panose="020B0A02040204020203" pitchFamily="34" charset="0"/>
                <a:cs typeface="Segoe UI Semibold" panose="020B0702040204020203" pitchFamily="34" charset="0"/>
              </a:rPr>
              <a:t>Open Science Cloud </a:t>
            </a:r>
            <a:r>
              <a:rPr lang="en-GB" dirty="0">
                <a:solidFill>
                  <a:schemeClr val="accent1">
                    <a:lumMod val="65000"/>
                    <a:lumOff val="35000"/>
                  </a:schemeClr>
                </a:solidFill>
                <a:latin typeface="+mj-lt"/>
                <a:ea typeface="Segoe UI Black" panose="020B0A02040204020203" pitchFamily="34" charset="0"/>
                <a:cs typeface="Segoe UI Semibold" panose="020B0702040204020203" pitchFamily="34" charset="0"/>
              </a:rPr>
              <a:t>or Data Governance Initiatives such as </a:t>
            </a:r>
            <a:r>
              <a:rPr lang="en-GB" dirty="0">
                <a:solidFill>
                  <a:srgbClr val="138677"/>
                </a:solidFill>
                <a:latin typeface="+mj-lt"/>
                <a:ea typeface="Segoe UI Black" panose="020B0A02040204020203" pitchFamily="34" charset="0"/>
                <a:cs typeface="Segoe UI Semibold" panose="020B0702040204020203" pitchFamily="34" charset="0"/>
              </a:rPr>
              <a:t>EURORDIS</a:t>
            </a:r>
            <a:r>
              <a:rPr lang="en-GB" dirty="0">
                <a:solidFill>
                  <a:schemeClr val="accent1">
                    <a:lumMod val="65000"/>
                    <a:lumOff val="35000"/>
                  </a:schemeClr>
                </a:solidFill>
                <a:latin typeface="+mj-lt"/>
                <a:ea typeface="Segoe UI Black" panose="020B0A02040204020203" pitchFamily="34" charset="0"/>
                <a:cs typeface="Segoe UI Semibold" panose="020B0702040204020203" pitchFamily="34" charset="0"/>
              </a:rPr>
              <a:t> or </a:t>
            </a:r>
            <a:r>
              <a:rPr lang="en-GB" dirty="0">
                <a:solidFill>
                  <a:srgbClr val="138677"/>
                </a:solidFill>
                <a:latin typeface="+mj-lt"/>
                <a:ea typeface="Segoe UI Black" panose="020B0A02040204020203" pitchFamily="34" charset="0"/>
                <a:cs typeface="Segoe UI Semibold" panose="020B0702040204020203" pitchFamily="34" charset="0"/>
              </a:rPr>
              <a:t>Global Alliance Genomics Project </a:t>
            </a:r>
            <a:r>
              <a:rPr lang="en-GB" dirty="0">
                <a:solidFill>
                  <a:schemeClr val="accent1">
                    <a:lumMod val="75000"/>
                    <a:lumOff val="25000"/>
                  </a:schemeClr>
                </a:solidFill>
                <a:latin typeface="+mj-lt"/>
                <a:ea typeface="Segoe UI Black" panose="020B0A02040204020203" pitchFamily="34" charset="0"/>
                <a:cs typeface="Segoe UI Semibold" panose="020B0702040204020203" pitchFamily="34" charset="0"/>
              </a:rPr>
              <a:t>(</a:t>
            </a:r>
            <a:r>
              <a:rPr lang="en-GB" dirty="0">
                <a:solidFill>
                  <a:schemeClr val="accent1">
                    <a:lumMod val="65000"/>
                    <a:lumOff val="35000"/>
                  </a:schemeClr>
                </a:solidFill>
                <a:latin typeface="+mj-lt"/>
                <a:ea typeface="Segoe UI Black" panose="020B0A02040204020203" pitchFamily="34" charset="0"/>
                <a:cs typeface="Segoe UI Semibold" panose="020B0702040204020203" pitchFamily="34" charset="0"/>
              </a:rPr>
              <a:t>GA4GH)</a:t>
            </a:r>
          </a:p>
          <a:p>
            <a:r>
              <a:rPr lang="en-GB" dirty="0"/>
              <a:t>Open Science implies </a:t>
            </a:r>
            <a:r>
              <a:rPr lang="en-GB" dirty="0">
                <a:solidFill>
                  <a:srgbClr val="138677"/>
                </a:solidFill>
                <a:latin typeface="Segoe UI Black" panose="020B0A02040204020203" pitchFamily="34" charset="0"/>
                <a:ea typeface="Segoe UI Black" panose="020B0A02040204020203" pitchFamily="34" charset="0"/>
                <a:cs typeface="Segoe UI Semibold" panose="020B0702040204020203" pitchFamily="34" charset="0"/>
              </a:rPr>
              <a:t>Open Data </a:t>
            </a:r>
            <a:r>
              <a:rPr lang="en-GB" dirty="0">
                <a:solidFill>
                  <a:schemeClr val="accent1">
                    <a:lumMod val="75000"/>
                    <a:lumOff val="25000"/>
                  </a:schemeClr>
                </a:solidFill>
                <a:ea typeface="Segoe UI Black" panose="020B0A02040204020203" pitchFamily="34" charset="0"/>
                <a:cs typeface="Segoe UI Semibold" panose="020B0702040204020203" pitchFamily="34" charset="0"/>
              </a:rPr>
              <a:t>(primary use)</a:t>
            </a:r>
            <a:r>
              <a:rPr lang="en-GB" dirty="0">
                <a:solidFill>
                  <a:schemeClr val="accent1">
                    <a:lumMod val="75000"/>
                    <a:lumOff val="25000"/>
                  </a:schemeClr>
                </a:solidFill>
              </a:rPr>
              <a:t> - </a:t>
            </a:r>
            <a:r>
              <a:rPr lang="en-GB" dirty="0"/>
              <a:t>which requires wider reforms in health innovation ecosystems (GDPR-&gt;EHDS)</a:t>
            </a:r>
          </a:p>
          <a:p>
            <a:r>
              <a:rPr lang="en-GB" dirty="0">
                <a:solidFill>
                  <a:srgbClr val="138677"/>
                </a:solidFill>
                <a:latin typeface="Segoe UI Black" panose="020B0A02040204020203" pitchFamily="34" charset="0"/>
                <a:ea typeface="Segoe UI Black" panose="020B0A02040204020203" pitchFamily="34" charset="0"/>
                <a:cs typeface="Segoe UI Semibold" panose="020B0702040204020203" pitchFamily="34" charset="0"/>
              </a:rPr>
              <a:t>Open, Shared Standards</a:t>
            </a:r>
            <a:r>
              <a:rPr lang="en-GB" dirty="0">
                <a:solidFill>
                  <a:srgbClr val="138677"/>
                </a:solidFill>
                <a:latin typeface="Segoe UI Semibold" panose="020B0702040204020203" pitchFamily="34" charset="0"/>
                <a:cs typeface="Segoe UI Semibold" panose="020B0702040204020203" pitchFamily="34" charset="0"/>
              </a:rPr>
              <a:t> </a:t>
            </a:r>
            <a:r>
              <a:rPr lang="en-GB" dirty="0"/>
              <a:t>will provide equity &amp; inclusion on the way to symmetric data, through equitable value, trust and social benefit derived from insights and informed innovation </a:t>
            </a:r>
          </a:p>
        </p:txBody>
      </p:sp>
      <p:sp>
        <p:nvSpPr>
          <p:cNvPr id="5" name="TextBox 4"/>
          <p:cNvSpPr txBox="1"/>
          <p:nvPr/>
        </p:nvSpPr>
        <p:spPr>
          <a:xfrm>
            <a:off x="9855341" y="6191459"/>
            <a:ext cx="2148730" cy="307777"/>
          </a:xfrm>
          <a:prstGeom prst="rect">
            <a:avLst/>
          </a:prstGeom>
          <a:noFill/>
        </p:spPr>
        <p:txBody>
          <a:bodyPr wrap="none" rtlCol="0">
            <a:spAutoFit/>
          </a:bodyPr>
          <a:lstStyle/>
          <a:p>
            <a:r>
              <a:rPr lang="en-GB" sz="1400" dirty="0"/>
              <a:t>(Verhulst and Young, 2022)</a:t>
            </a:r>
          </a:p>
        </p:txBody>
      </p:sp>
      <p:sp>
        <p:nvSpPr>
          <p:cNvPr id="7" name="TextBox 6">
            <a:extLst>
              <a:ext uri="{FF2B5EF4-FFF2-40B4-BE49-F238E27FC236}">
                <a16:creationId xmlns:a16="http://schemas.microsoft.com/office/drawing/2014/main" id="{A2123786-7A79-E805-795E-0674A0AFF877}"/>
              </a:ext>
            </a:extLst>
          </p:cNvPr>
          <p:cNvSpPr txBox="1"/>
          <p:nvPr/>
        </p:nvSpPr>
        <p:spPr>
          <a:xfrm>
            <a:off x="801414" y="6150286"/>
            <a:ext cx="3507877" cy="807913"/>
          </a:xfrm>
          <a:prstGeom prst="rect">
            <a:avLst/>
          </a:prstGeom>
          <a:noFill/>
        </p:spPr>
        <p:txBody>
          <a:bodyPr wrap="square" rtlCol="0">
            <a:spAutoFit/>
          </a:bodyPr>
          <a:lstStyle/>
          <a:p>
            <a:r>
              <a:rPr lang="en-GB" sz="1200" b="1" dirty="0">
                <a:solidFill>
                  <a:schemeClr val="tx1">
                    <a:lumMod val="50000"/>
                    <a:lumOff val="50000"/>
                  </a:schemeClr>
                </a:solidFill>
                <a:latin typeface="Segoe UI" panose="020B0502040204020203" pitchFamily="34" charset="0"/>
                <a:cs typeface="Segoe UI" panose="020B0502040204020203" pitchFamily="34" charset="0"/>
              </a:rPr>
              <a:t>Dr Dimitris Kalogeropoulos </a:t>
            </a:r>
          </a:p>
          <a:p>
            <a:r>
              <a:rPr lang="en-GB" sz="1200" b="1" dirty="0">
                <a:solidFill>
                  <a:schemeClr val="tx1">
                    <a:lumMod val="50000"/>
                    <a:lumOff val="50000"/>
                  </a:schemeClr>
                </a:solidFill>
                <a:latin typeface="Segoe UI" panose="020B0502040204020203" pitchFamily="34" charset="0"/>
                <a:cs typeface="Segoe UI" panose="020B0502040204020203" pitchFamily="34" charset="0"/>
              </a:rPr>
              <a:t>Miami Telehealth</a:t>
            </a:r>
          </a:p>
          <a:p>
            <a:r>
              <a:rPr lang="en-GB" sz="1050" dirty="0">
                <a:solidFill>
                  <a:schemeClr val="tx1">
                    <a:lumMod val="50000"/>
                    <a:lumOff val="50000"/>
                  </a:schemeClr>
                </a:solidFill>
                <a:latin typeface="Segoe UI" panose="020B0502040204020203" pitchFamily="34" charset="0"/>
                <a:cs typeface="Segoe UI" panose="020B0502040204020203" pitchFamily="34" charset="0"/>
              </a:rPr>
              <a:t>October 11</a:t>
            </a:r>
            <a:r>
              <a:rPr lang="en-GB" sz="1050" baseline="30000" dirty="0">
                <a:solidFill>
                  <a:schemeClr val="tx1">
                    <a:lumMod val="50000"/>
                    <a:lumOff val="50000"/>
                  </a:schemeClr>
                </a:solidFill>
                <a:latin typeface="Segoe UI" panose="020B0502040204020203" pitchFamily="34" charset="0"/>
                <a:cs typeface="Segoe UI" panose="020B0502040204020203" pitchFamily="34" charset="0"/>
              </a:rPr>
              <a:t>th</a:t>
            </a:r>
            <a:r>
              <a:rPr lang="en-GB" sz="1050" dirty="0">
                <a:solidFill>
                  <a:schemeClr val="tx1">
                    <a:lumMod val="50000"/>
                    <a:lumOff val="50000"/>
                  </a:schemeClr>
                </a:solidFill>
                <a:latin typeface="Segoe UI" panose="020B0502040204020203" pitchFamily="34" charset="0"/>
                <a:cs typeface="Segoe UI" panose="020B0502040204020203" pitchFamily="34" charset="0"/>
              </a:rPr>
              <a:t> 2022</a:t>
            </a:r>
          </a:p>
          <a:p>
            <a:endParaRPr lang="en-GB" sz="1200" dirty="0">
              <a:solidFill>
                <a:schemeClr val="tx1">
                  <a:lumMod val="50000"/>
                  <a:lumOff val="50000"/>
                </a:schemeClr>
              </a:solidFill>
            </a:endParaRPr>
          </a:p>
        </p:txBody>
      </p:sp>
      <p:pic>
        <p:nvPicPr>
          <p:cNvPr id="8" name="Picture 7">
            <a:extLst>
              <a:ext uri="{FF2B5EF4-FFF2-40B4-BE49-F238E27FC236}">
                <a16:creationId xmlns:a16="http://schemas.microsoft.com/office/drawing/2014/main" id="{295DB304-E652-76EE-D69D-8C8E084AFD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524" y="5800841"/>
            <a:ext cx="698890" cy="698890"/>
          </a:xfrm>
          <a:prstGeom prst="rect">
            <a:avLst/>
          </a:prstGeom>
        </p:spPr>
      </p:pic>
    </p:spTree>
    <p:extLst>
      <p:ext uri="{BB962C8B-B14F-4D97-AF65-F5344CB8AC3E}">
        <p14:creationId xmlns:p14="http://schemas.microsoft.com/office/powerpoint/2010/main" val="1023273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Freeform 110"/>
          <p:cNvSpPr/>
          <p:nvPr/>
        </p:nvSpPr>
        <p:spPr>
          <a:xfrm>
            <a:off x="7688648" y="330899"/>
            <a:ext cx="3805561" cy="5941453"/>
          </a:xfrm>
          <a:custGeom>
            <a:avLst/>
            <a:gdLst>
              <a:gd name="connsiteX0" fmla="*/ 793501 w 3805561"/>
              <a:gd name="connsiteY0" fmla="*/ 104530 h 5941453"/>
              <a:gd name="connsiteX1" fmla="*/ 2848723 w 3805561"/>
              <a:gd name="connsiteY1" fmla="*/ 174198 h 5941453"/>
              <a:gd name="connsiteX2" fmla="*/ 3423489 w 3805561"/>
              <a:gd name="connsiteY2" fmla="*/ 2011707 h 5941453"/>
              <a:gd name="connsiteX3" fmla="*/ 3797958 w 3805561"/>
              <a:gd name="connsiteY3" fmla="*/ 3648918 h 5941453"/>
              <a:gd name="connsiteX4" fmla="*/ 3083855 w 3805561"/>
              <a:gd name="connsiteY4" fmla="*/ 4781032 h 5941453"/>
              <a:gd name="connsiteX5" fmla="*/ 2047535 w 3805561"/>
              <a:gd name="connsiteY5" fmla="*/ 5782518 h 5941453"/>
              <a:gd name="connsiteX6" fmla="*/ 924129 w 3805561"/>
              <a:gd name="connsiteY6" fmla="*/ 5895730 h 5941453"/>
              <a:gd name="connsiteX7" fmla="*/ 44563 w 3805561"/>
              <a:gd name="connsiteY7" fmla="*/ 5338381 h 5941453"/>
              <a:gd name="connsiteX8" fmla="*/ 157775 w 3805561"/>
              <a:gd name="connsiteY8" fmla="*/ 4293352 h 5941453"/>
              <a:gd name="connsiteX9" fmla="*/ 401615 w 3805561"/>
              <a:gd name="connsiteY9" fmla="*/ 3422495 h 5941453"/>
              <a:gd name="connsiteX10" fmla="*/ 270986 w 3805561"/>
              <a:gd name="connsiteY10" fmla="*/ 2577764 h 5941453"/>
              <a:gd name="connsiteX11" fmla="*/ 601912 w 3805561"/>
              <a:gd name="connsiteY11" fmla="*/ 1593695 h 5941453"/>
              <a:gd name="connsiteX12" fmla="*/ 410323 w 3805561"/>
              <a:gd name="connsiteY12" fmla="*/ 426747 h 5941453"/>
              <a:gd name="connsiteX13" fmla="*/ 793501 w 3805561"/>
              <a:gd name="connsiteY13" fmla="*/ 104530 h 5941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5561" h="5941453">
                <a:moveTo>
                  <a:pt x="793501" y="104530"/>
                </a:moveTo>
                <a:cubicBezTo>
                  <a:pt x="1199901" y="62438"/>
                  <a:pt x="2410392" y="-143665"/>
                  <a:pt x="2848723" y="174198"/>
                </a:cubicBezTo>
                <a:cubicBezTo>
                  <a:pt x="3287054" y="492061"/>
                  <a:pt x="3265283" y="1432587"/>
                  <a:pt x="3423489" y="2011707"/>
                </a:cubicBezTo>
                <a:cubicBezTo>
                  <a:pt x="3581695" y="2590827"/>
                  <a:pt x="3854564" y="3187364"/>
                  <a:pt x="3797958" y="3648918"/>
                </a:cubicBezTo>
                <a:cubicBezTo>
                  <a:pt x="3741352" y="4110472"/>
                  <a:pt x="3375592" y="4425432"/>
                  <a:pt x="3083855" y="4781032"/>
                </a:cubicBezTo>
                <a:cubicBezTo>
                  <a:pt x="2792118" y="5136632"/>
                  <a:pt x="2407489" y="5596735"/>
                  <a:pt x="2047535" y="5782518"/>
                </a:cubicBezTo>
                <a:cubicBezTo>
                  <a:pt x="1687581" y="5968301"/>
                  <a:pt x="1257958" y="5969753"/>
                  <a:pt x="924129" y="5895730"/>
                </a:cubicBezTo>
                <a:cubicBezTo>
                  <a:pt x="590300" y="5821707"/>
                  <a:pt x="172289" y="5605444"/>
                  <a:pt x="44563" y="5338381"/>
                </a:cubicBezTo>
                <a:cubicBezTo>
                  <a:pt x="-83163" y="5071318"/>
                  <a:pt x="98266" y="4612666"/>
                  <a:pt x="157775" y="4293352"/>
                </a:cubicBezTo>
                <a:cubicBezTo>
                  <a:pt x="217284" y="3974038"/>
                  <a:pt x="382747" y="3708426"/>
                  <a:pt x="401615" y="3422495"/>
                </a:cubicBezTo>
                <a:cubicBezTo>
                  <a:pt x="420483" y="3136564"/>
                  <a:pt x="237603" y="2882564"/>
                  <a:pt x="270986" y="2577764"/>
                </a:cubicBezTo>
                <a:cubicBezTo>
                  <a:pt x="304369" y="2272964"/>
                  <a:pt x="578689" y="1952198"/>
                  <a:pt x="601912" y="1593695"/>
                </a:cubicBezTo>
                <a:cubicBezTo>
                  <a:pt x="625135" y="1235192"/>
                  <a:pt x="382746" y="676393"/>
                  <a:pt x="410323" y="426747"/>
                </a:cubicBezTo>
                <a:cubicBezTo>
                  <a:pt x="437900" y="177101"/>
                  <a:pt x="387101" y="146622"/>
                  <a:pt x="793501" y="104530"/>
                </a:cubicBezTo>
                <a:close/>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111"/>
          <p:cNvSpPr/>
          <p:nvPr/>
        </p:nvSpPr>
        <p:spPr>
          <a:xfrm>
            <a:off x="7665785" y="333582"/>
            <a:ext cx="3805561" cy="5941453"/>
          </a:xfrm>
          <a:custGeom>
            <a:avLst/>
            <a:gdLst>
              <a:gd name="connsiteX0" fmla="*/ 793501 w 3805561"/>
              <a:gd name="connsiteY0" fmla="*/ 104530 h 5941453"/>
              <a:gd name="connsiteX1" fmla="*/ 2848723 w 3805561"/>
              <a:gd name="connsiteY1" fmla="*/ 174198 h 5941453"/>
              <a:gd name="connsiteX2" fmla="*/ 3423489 w 3805561"/>
              <a:gd name="connsiteY2" fmla="*/ 2011707 h 5941453"/>
              <a:gd name="connsiteX3" fmla="*/ 3797958 w 3805561"/>
              <a:gd name="connsiteY3" fmla="*/ 3648918 h 5941453"/>
              <a:gd name="connsiteX4" fmla="*/ 3083855 w 3805561"/>
              <a:gd name="connsiteY4" fmla="*/ 4781032 h 5941453"/>
              <a:gd name="connsiteX5" fmla="*/ 2047535 w 3805561"/>
              <a:gd name="connsiteY5" fmla="*/ 5782518 h 5941453"/>
              <a:gd name="connsiteX6" fmla="*/ 924129 w 3805561"/>
              <a:gd name="connsiteY6" fmla="*/ 5895730 h 5941453"/>
              <a:gd name="connsiteX7" fmla="*/ 44563 w 3805561"/>
              <a:gd name="connsiteY7" fmla="*/ 5338381 h 5941453"/>
              <a:gd name="connsiteX8" fmla="*/ 157775 w 3805561"/>
              <a:gd name="connsiteY8" fmla="*/ 4293352 h 5941453"/>
              <a:gd name="connsiteX9" fmla="*/ 401615 w 3805561"/>
              <a:gd name="connsiteY9" fmla="*/ 3422495 h 5941453"/>
              <a:gd name="connsiteX10" fmla="*/ 270986 w 3805561"/>
              <a:gd name="connsiteY10" fmla="*/ 2577764 h 5941453"/>
              <a:gd name="connsiteX11" fmla="*/ 601912 w 3805561"/>
              <a:gd name="connsiteY11" fmla="*/ 1593695 h 5941453"/>
              <a:gd name="connsiteX12" fmla="*/ 410323 w 3805561"/>
              <a:gd name="connsiteY12" fmla="*/ 426747 h 5941453"/>
              <a:gd name="connsiteX13" fmla="*/ 793501 w 3805561"/>
              <a:gd name="connsiteY13" fmla="*/ 104530 h 5941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5561" h="5941453">
                <a:moveTo>
                  <a:pt x="793501" y="104530"/>
                </a:moveTo>
                <a:cubicBezTo>
                  <a:pt x="1199901" y="62438"/>
                  <a:pt x="2410392" y="-143665"/>
                  <a:pt x="2848723" y="174198"/>
                </a:cubicBezTo>
                <a:cubicBezTo>
                  <a:pt x="3287054" y="492061"/>
                  <a:pt x="3265283" y="1432587"/>
                  <a:pt x="3423489" y="2011707"/>
                </a:cubicBezTo>
                <a:cubicBezTo>
                  <a:pt x="3581695" y="2590827"/>
                  <a:pt x="3854564" y="3187364"/>
                  <a:pt x="3797958" y="3648918"/>
                </a:cubicBezTo>
                <a:cubicBezTo>
                  <a:pt x="3741352" y="4110472"/>
                  <a:pt x="3375592" y="4425432"/>
                  <a:pt x="3083855" y="4781032"/>
                </a:cubicBezTo>
                <a:cubicBezTo>
                  <a:pt x="2792118" y="5136632"/>
                  <a:pt x="2407489" y="5596735"/>
                  <a:pt x="2047535" y="5782518"/>
                </a:cubicBezTo>
                <a:cubicBezTo>
                  <a:pt x="1687581" y="5968301"/>
                  <a:pt x="1257958" y="5969753"/>
                  <a:pt x="924129" y="5895730"/>
                </a:cubicBezTo>
                <a:cubicBezTo>
                  <a:pt x="590300" y="5821707"/>
                  <a:pt x="172289" y="5605444"/>
                  <a:pt x="44563" y="5338381"/>
                </a:cubicBezTo>
                <a:cubicBezTo>
                  <a:pt x="-83163" y="5071318"/>
                  <a:pt x="98266" y="4612666"/>
                  <a:pt x="157775" y="4293352"/>
                </a:cubicBezTo>
                <a:cubicBezTo>
                  <a:pt x="217284" y="3974038"/>
                  <a:pt x="382747" y="3708426"/>
                  <a:pt x="401615" y="3422495"/>
                </a:cubicBezTo>
                <a:cubicBezTo>
                  <a:pt x="420483" y="3136564"/>
                  <a:pt x="237603" y="2882564"/>
                  <a:pt x="270986" y="2577764"/>
                </a:cubicBezTo>
                <a:cubicBezTo>
                  <a:pt x="304369" y="2272964"/>
                  <a:pt x="578689" y="1952198"/>
                  <a:pt x="601912" y="1593695"/>
                </a:cubicBezTo>
                <a:cubicBezTo>
                  <a:pt x="625135" y="1235192"/>
                  <a:pt x="382746" y="676393"/>
                  <a:pt x="410323" y="426747"/>
                </a:cubicBezTo>
                <a:cubicBezTo>
                  <a:pt x="437900" y="177101"/>
                  <a:pt x="387101" y="146622"/>
                  <a:pt x="793501" y="10453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Freeform 101"/>
          <p:cNvSpPr/>
          <p:nvPr/>
        </p:nvSpPr>
        <p:spPr>
          <a:xfrm>
            <a:off x="8532643" y="3199073"/>
            <a:ext cx="1806082" cy="989163"/>
          </a:xfrm>
          <a:custGeom>
            <a:avLst/>
            <a:gdLst>
              <a:gd name="connsiteX0" fmla="*/ 72078 w 1387767"/>
              <a:gd name="connsiteY0" fmla="*/ 139531 h 750688"/>
              <a:gd name="connsiteX1" fmla="*/ 847141 w 1387767"/>
              <a:gd name="connsiteY1" fmla="*/ 194 h 750688"/>
              <a:gd name="connsiteX2" fmla="*/ 1317404 w 1387767"/>
              <a:gd name="connsiteY2" fmla="*/ 122114 h 750688"/>
              <a:gd name="connsiteX3" fmla="*/ 1334821 w 1387767"/>
              <a:gd name="connsiteY3" fmla="*/ 574959 h 750688"/>
              <a:gd name="connsiteX4" fmla="*/ 829724 w 1387767"/>
              <a:gd name="connsiteY4" fmla="*/ 749131 h 750688"/>
              <a:gd name="connsiteX5" fmla="*/ 368169 w 1387767"/>
              <a:gd name="connsiteY5" fmla="*/ 644628 h 750688"/>
              <a:gd name="connsiteX6" fmla="*/ 63369 w 1387767"/>
              <a:gd name="connsiteY6" fmla="*/ 383371 h 750688"/>
              <a:gd name="connsiteX7" fmla="*/ 72078 w 1387767"/>
              <a:gd name="connsiteY7" fmla="*/ 139531 h 75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7767" h="750688">
                <a:moveTo>
                  <a:pt x="72078" y="139531"/>
                </a:moveTo>
                <a:cubicBezTo>
                  <a:pt x="202707" y="75668"/>
                  <a:pt x="639587" y="3097"/>
                  <a:pt x="847141" y="194"/>
                </a:cubicBezTo>
                <a:cubicBezTo>
                  <a:pt x="1054695" y="-2709"/>
                  <a:pt x="1236124" y="26320"/>
                  <a:pt x="1317404" y="122114"/>
                </a:cubicBezTo>
                <a:cubicBezTo>
                  <a:pt x="1398684" y="217908"/>
                  <a:pt x="1416101" y="470456"/>
                  <a:pt x="1334821" y="574959"/>
                </a:cubicBezTo>
                <a:cubicBezTo>
                  <a:pt x="1253541" y="679462"/>
                  <a:pt x="990833" y="737520"/>
                  <a:pt x="829724" y="749131"/>
                </a:cubicBezTo>
                <a:cubicBezTo>
                  <a:pt x="668615" y="760743"/>
                  <a:pt x="495895" y="705588"/>
                  <a:pt x="368169" y="644628"/>
                </a:cubicBezTo>
                <a:cubicBezTo>
                  <a:pt x="240443" y="583668"/>
                  <a:pt x="106912" y="464651"/>
                  <a:pt x="63369" y="383371"/>
                </a:cubicBezTo>
                <a:cubicBezTo>
                  <a:pt x="19826" y="302091"/>
                  <a:pt x="-58551" y="203394"/>
                  <a:pt x="72078" y="139531"/>
                </a:cubicBezTo>
                <a:close/>
              </a:path>
            </a:pathLst>
          </a:cu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Freeform 73"/>
          <p:cNvSpPr/>
          <p:nvPr/>
        </p:nvSpPr>
        <p:spPr>
          <a:xfrm>
            <a:off x="3632114" y="507680"/>
            <a:ext cx="3484060" cy="6013868"/>
          </a:xfrm>
          <a:custGeom>
            <a:avLst/>
            <a:gdLst>
              <a:gd name="connsiteX0" fmla="*/ 338542 w 3671823"/>
              <a:gd name="connsiteY0" fmla="*/ 540236 h 6980373"/>
              <a:gd name="connsiteX1" fmla="*/ 338542 w 3671823"/>
              <a:gd name="connsiteY1" fmla="*/ 6732031 h 6980373"/>
              <a:gd name="connsiteX2" fmla="*/ 3464919 w 3671823"/>
              <a:gd name="connsiteY2" fmla="*/ 5451871 h 6980373"/>
              <a:gd name="connsiteX3" fmla="*/ 3290747 w 3671823"/>
              <a:gd name="connsiteY3" fmla="*/ 2595459 h 6980373"/>
              <a:gd name="connsiteX4" fmla="*/ 2594062 w 3671823"/>
              <a:gd name="connsiteY4" fmla="*/ 548945 h 6980373"/>
              <a:gd name="connsiteX5" fmla="*/ 338542 w 3671823"/>
              <a:gd name="connsiteY5" fmla="*/ 540236 h 698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1823" h="6980373">
                <a:moveTo>
                  <a:pt x="338542" y="540236"/>
                </a:moveTo>
                <a:cubicBezTo>
                  <a:pt x="-37378" y="1570750"/>
                  <a:pt x="-182521" y="5913425"/>
                  <a:pt x="338542" y="6732031"/>
                </a:cubicBezTo>
                <a:cubicBezTo>
                  <a:pt x="859605" y="7550637"/>
                  <a:pt x="2972885" y="6141300"/>
                  <a:pt x="3464919" y="5451871"/>
                </a:cubicBezTo>
                <a:cubicBezTo>
                  <a:pt x="3956953" y="4762442"/>
                  <a:pt x="3435890" y="3412613"/>
                  <a:pt x="3290747" y="2595459"/>
                </a:cubicBezTo>
                <a:cubicBezTo>
                  <a:pt x="3145604" y="1778305"/>
                  <a:pt x="3081742" y="888579"/>
                  <a:pt x="2594062" y="548945"/>
                </a:cubicBezTo>
                <a:cubicBezTo>
                  <a:pt x="2106382" y="209311"/>
                  <a:pt x="714462" y="-490278"/>
                  <a:pt x="338542" y="540236"/>
                </a:cubicBezTo>
                <a:close/>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normAutofit/>
          </a:bodyPr>
          <a:lstStyle/>
          <a:p>
            <a:r>
              <a:rPr lang="en-GB" dirty="0">
                <a:solidFill>
                  <a:schemeClr val="bg1"/>
                </a:solidFill>
                <a:latin typeface="Segoe UI Black" panose="020B0A02040204020203" pitchFamily="34" charset="0"/>
                <a:ea typeface="Segoe UI Black" panose="020B0A02040204020203" pitchFamily="34" charset="0"/>
              </a:rPr>
              <a:t>Illustrating </a:t>
            </a:r>
            <a:r>
              <a:rPr lang="en-GB" dirty="0">
                <a:solidFill>
                  <a:schemeClr val="bg1"/>
                </a:solidFill>
                <a:latin typeface="Segoe UI Black" panose="020B0A02040204020203" pitchFamily="34" charset="0"/>
                <a:ea typeface="Segoe UI Black" panose="020B0A02040204020203" pitchFamily="34" charset="0"/>
                <a:cs typeface="Segoe UI Semibold" panose="020B0702040204020203" pitchFamily="34" charset="0"/>
              </a:rPr>
              <a:t>DAV </a:t>
            </a:r>
            <a:r>
              <a:rPr lang="en-GB" dirty="0">
                <a:solidFill>
                  <a:schemeClr val="bg1"/>
                </a:solidFill>
                <a:latin typeface="Segoe UI Black" panose="020B0A02040204020203" pitchFamily="34" charset="0"/>
                <a:ea typeface="Segoe UI Black" panose="020B0A02040204020203" pitchFamily="34" charset="0"/>
              </a:rPr>
              <a:t>SCORE</a:t>
            </a:r>
          </a:p>
        </p:txBody>
      </p:sp>
      <p:sp>
        <p:nvSpPr>
          <p:cNvPr id="4" name="Freeform 3"/>
          <p:cNvSpPr/>
          <p:nvPr/>
        </p:nvSpPr>
        <p:spPr>
          <a:xfrm>
            <a:off x="3944983" y="2264985"/>
            <a:ext cx="2688118" cy="1254835"/>
          </a:xfrm>
          <a:custGeom>
            <a:avLst/>
            <a:gdLst>
              <a:gd name="connsiteX0" fmla="*/ 72078 w 1387767"/>
              <a:gd name="connsiteY0" fmla="*/ 139531 h 750688"/>
              <a:gd name="connsiteX1" fmla="*/ 847141 w 1387767"/>
              <a:gd name="connsiteY1" fmla="*/ 194 h 750688"/>
              <a:gd name="connsiteX2" fmla="*/ 1317404 w 1387767"/>
              <a:gd name="connsiteY2" fmla="*/ 122114 h 750688"/>
              <a:gd name="connsiteX3" fmla="*/ 1334821 w 1387767"/>
              <a:gd name="connsiteY3" fmla="*/ 574959 h 750688"/>
              <a:gd name="connsiteX4" fmla="*/ 829724 w 1387767"/>
              <a:gd name="connsiteY4" fmla="*/ 749131 h 750688"/>
              <a:gd name="connsiteX5" fmla="*/ 368169 w 1387767"/>
              <a:gd name="connsiteY5" fmla="*/ 644628 h 750688"/>
              <a:gd name="connsiteX6" fmla="*/ 63369 w 1387767"/>
              <a:gd name="connsiteY6" fmla="*/ 383371 h 750688"/>
              <a:gd name="connsiteX7" fmla="*/ 72078 w 1387767"/>
              <a:gd name="connsiteY7" fmla="*/ 139531 h 75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7767" h="750688">
                <a:moveTo>
                  <a:pt x="72078" y="139531"/>
                </a:moveTo>
                <a:cubicBezTo>
                  <a:pt x="202707" y="75668"/>
                  <a:pt x="639587" y="3097"/>
                  <a:pt x="847141" y="194"/>
                </a:cubicBezTo>
                <a:cubicBezTo>
                  <a:pt x="1054695" y="-2709"/>
                  <a:pt x="1236124" y="26320"/>
                  <a:pt x="1317404" y="122114"/>
                </a:cubicBezTo>
                <a:cubicBezTo>
                  <a:pt x="1398684" y="217908"/>
                  <a:pt x="1416101" y="470456"/>
                  <a:pt x="1334821" y="574959"/>
                </a:cubicBezTo>
                <a:cubicBezTo>
                  <a:pt x="1253541" y="679462"/>
                  <a:pt x="990833" y="737520"/>
                  <a:pt x="829724" y="749131"/>
                </a:cubicBezTo>
                <a:cubicBezTo>
                  <a:pt x="668615" y="760743"/>
                  <a:pt x="495895" y="705588"/>
                  <a:pt x="368169" y="644628"/>
                </a:cubicBezTo>
                <a:cubicBezTo>
                  <a:pt x="240443" y="583668"/>
                  <a:pt x="106912" y="464651"/>
                  <a:pt x="63369" y="383371"/>
                </a:cubicBezTo>
                <a:cubicBezTo>
                  <a:pt x="19826" y="302091"/>
                  <a:pt x="-58551" y="203394"/>
                  <a:pt x="72078" y="139531"/>
                </a:cubicBezTo>
                <a:close/>
              </a:path>
            </a:pathLst>
          </a:cu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Freeform 112"/>
          <p:cNvSpPr/>
          <p:nvPr/>
        </p:nvSpPr>
        <p:spPr>
          <a:xfrm>
            <a:off x="8534926" y="3202499"/>
            <a:ext cx="1806082" cy="989163"/>
          </a:xfrm>
          <a:custGeom>
            <a:avLst/>
            <a:gdLst>
              <a:gd name="connsiteX0" fmla="*/ 72078 w 1387767"/>
              <a:gd name="connsiteY0" fmla="*/ 139531 h 750688"/>
              <a:gd name="connsiteX1" fmla="*/ 847141 w 1387767"/>
              <a:gd name="connsiteY1" fmla="*/ 194 h 750688"/>
              <a:gd name="connsiteX2" fmla="*/ 1317404 w 1387767"/>
              <a:gd name="connsiteY2" fmla="*/ 122114 h 750688"/>
              <a:gd name="connsiteX3" fmla="*/ 1334821 w 1387767"/>
              <a:gd name="connsiteY3" fmla="*/ 574959 h 750688"/>
              <a:gd name="connsiteX4" fmla="*/ 829724 w 1387767"/>
              <a:gd name="connsiteY4" fmla="*/ 749131 h 750688"/>
              <a:gd name="connsiteX5" fmla="*/ 368169 w 1387767"/>
              <a:gd name="connsiteY5" fmla="*/ 644628 h 750688"/>
              <a:gd name="connsiteX6" fmla="*/ 63369 w 1387767"/>
              <a:gd name="connsiteY6" fmla="*/ 383371 h 750688"/>
              <a:gd name="connsiteX7" fmla="*/ 72078 w 1387767"/>
              <a:gd name="connsiteY7" fmla="*/ 139531 h 75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7767" h="750688">
                <a:moveTo>
                  <a:pt x="72078" y="139531"/>
                </a:moveTo>
                <a:cubicBezTo>
                  <a:pt x="202707" y="75668"/>
                  <a:pt x="639587" y="3097"/>
                  <a:pt x="847141" y="194"/>
                </a:cubicBezTo>
                <a:cubicBezTo>
                  <a:pt x="1054695" y="-2709"/>
                  <a:pt x="1236124" y="26320"/>
                  <a:pt x="1317404" y="122114"/>
                </a:cubicBezTo>
                <a:cubicBezTo>
                  <a:pt x="1398684" y="217908"/>
                  <a:pt x="1416101" y="470456"/>
                  <a:pt x="1334821" y="574959"/>
                </a:cubicBezTo>
                <a:cubicBezTo>
                  <a:pt x="1253541" y="679462"/>
                  <a:pt x="990833" y="737520"/>
                  <a:pt x="829724" y="749131"/>
                </a:cubicBezTo>
                <a:cubicBezTo>
                  <a:pt x="668615" y="760743"/>
                  <a:pt x="495895" y="705588"/>
                  <a:pt x="368169" y="644628"/>
                </a:cubicBezTo>
                <a:cubicBezTo>
                  <a:pt x="240443" y="583668"/>
                  <a:pt x="106912" y="464651"/>
                  <a:pt x="63369" y="383371"/>
                </a:cubicBezTo>
                <a:cubicBezTo>
                  <a:pt x="19826" y="302091"/>
                  <a:pt x="-58551" y="203394"/>
                  <a:pt x="72078" y="139531"/>
                </a:cubicBezTo>
                <a:close/>
              </a:path>
            </a:pathLst>
          </a:custGeom>
          <a:solidFill>
            <a:schemeClr val="bg1">
              <a:lumMod val="8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4302035" y="1123837"/>
            <a:ext cx="526300" cy="507793"/>
          </a:xfrm>
          <a:custGeom>
            <a:avLst/>
            <a:gdLst>
              <a:gd name="connsiteX0" fmla="*/ 2988 w 424785"/>
              <a:gd name="connsiteY0" fmla="*/ 68618 h 316508"/>
              <a:gd name="connsiteX1" fmla="*/ 55240 w 424785"/>
              <a:gd name="connsiteY1" fmla="*/ 260206 h 316508"/>
              <a:gd name="connsiteX2" fmla="*/ 246828 w 424785"/>
              <a:gd name="connsiteY2" fmla="*/ 312458 h 316508"/>
              <a:gd name="connsiteX3" fmla="*/ 421000 w 424785"/>
              <a:gd name="connsiteY3" fmla="*/ 173121 h 316508"/>
              <a:gd name="connsiteX4" fmla="*/ 360040 w 424785"/>
              <a:gd name="connsiteY4" fmla="*/ 59909 h 316508"/>
              <a:gd name="connsiteX5" fmla="*/ 281663 w 424785"/>
              <a:gd name="connsiteY5" fmla="*/ 7658 h 316508"/>
              <a:gd name="connsiteX6" fmla="*/ 124908 w 424785"/>
              <a:gd name="connsiteY6" fmla="*/ 7658 h 316508"/>
              <a:gd name="connsiteX7" fmla="*/ 2988 w 424785"/>
              <a:gd name="connsiteY7" fmla="*/ 68618 h 31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785" h="316508">
                <a:moveTo>
                  <a:pt x="2988" y="68618"/>
                </a:moveTo>
                <a:cubicBezTo>
                  <a:pt x="-8623" y="110709"/>
                  <a:pt x="14600" y="219566"/>
                  <a:pt x="55240" y="260206"/>
                </a:cubicBezTo>
                <a:cubicBezTo>
                  <a:pt x="95880" y="300846"/>
                  <a:pt x="185868" y="326972"/>
                  <a:pt x="246828" y="312458"/>
                </a:cubicBezTo>
                <a:cubicBezTo>
                  <a:pt x="307788" y="297944"/>
                  <a:pt x="402131" y="215212"/>
                  <a:pt x="421000" y="173121"/>
                </a:cubicBezTo>
                <a:cubicBezTo>
                  <a:pt x="439869" y="131030"/>
                  <a:pt x="383263" y="87486"/>
                  <a:pt x="360040" y="59909"/>
                </a:cubicBezTo>
                <a:cubicBezTo>
                  <a:pt x="336817" y="32332"/>
                  <a:pt x="320852" y="16366"/>
                  <a:pt x="281663" y="7658"/>
                </a:cubicBezTo>
                <a:cubicBezTo>
                  <a:pt x="242474" y="-1050"/>
                  <a:pt x="164097" y="-3953"/>
                  <a:pt x="124908" y="7658"/>
                </a:cubicBezTo>
                <a:cubicBezTo>
                  <a:pt x="85719" y="19269"/>
                  <a:pt x="14599" y="26527"/>
                  <a:pt x="2988" y="68618"/>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lumMod val="65000"/>
                    <a:lumOff val="35000"/>
                  </a:schemeClr>
                </a:solidFill>
              </a:rPr>
              <a:t>D2</a:t>
            </a:r>
          </a:p>
        </p:txBody>
      </p:sp>
      <p:cxnSp>
        <p:nvCxnSpPr>
          <p:cNvPr id="7" name="Straight Connector 6"/>
          <p:cNvCxnSpPr>
            <a:stCxn id="5" idx="2"/>
            <a:endCxn id="39" idx="5"/>
          </p:cNvCxnSpPr>
          <p:nvPr/>
        </p:nvCxnSpPr>
        <p:spPr>
          <a:xfrm>
            <a:off x="4607850" y="1625132"/>
            <a:ext cx="3817" cy="895067"/>
          </a:xfrm>
          <a:prstGeom prst="line">
            <a:avLst/>
          </a:prstGeom>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5122006" y="1024307"/>
            <a:ext cx="643068" cy="430023"/>
          </a:xfrm>
          <a:custGeom>
            <a:avLst/>
            <a:gdLst>
              <a:gd name="connsiteX0" fmla="*/ 2988 w 424785"/>
              <a:gd name="connsiteY0" fmla="*/ 68618 h 316508"/>
              <a:gd name="connsiteX1" fmla="*/ 55240 w 424785"/>
              <a:gd name="connsiteY1" fmla="*/ 260206 h 316508"/>
              <a:gd name="connsiteX2" fmla="*/ 246828 w 424785"/>
              <a:gd name="connsiteY2" fmla="*/ 312458 h 316508"/>
              <a:gd name="connsiteX3" fmla="*/ 421000 w 424785"/>
              <a:gd name="connsiteY3" fmla="*/ 173121 h 316508"/>
              <a:gd name="connsiteX4" fmla="*/ 360040 w 424785"/>
              <a:gd name="connsiteY4" fmla="*/ 59909 h 316508"/>
              <a:gd name="connsiteX5" fmla="*/ 281663 w 424785"/>
              <a:gd name="connsiteY5" fmla="*/ 7658 h 316508"/>
              <a:gd name="connsiteX6" fmla="*/ 124908 w 424785"/>
              <a:gd name="connsiteY6" fmla="*/ 7658 h 316508"/>
              <a:gd name="connsiteX7" fmla="*/ 2988 w 424785"/>
              <a:gd name="connsiteY7" fmla="*/ 68618 h 31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785" h="316508">
                <a:moveTo>
                  <a:pt x="2988" y="68618"/>
                </a:moveTo>
                <a:cubicBezTo>
                  <a:pt x="-8623" y="110709"/>
                  <a:pt x="14600" y="219566"/>
                  <a:pt x="55240" y="260206"/>
                </a:cubicBezTo>
                <a:cubicBezTo>
                  <a:pt x="95880" y="300846"/>
                  <a:pt x="185868" y="326972"/>
                  <a:pt x="246828" y="312458"/>
                </a:cubicBezTo>
                <a:cubicBezTo>
                  <a:pt x="307788" y="297944"/>
                  <a:pt x="402131" y="215212"/>
                  <a:pt x="421000" y="173121"/>
                </a:cubicBezTo>
                <a:cubicBezTo>
                  <a:pt x="439869" y="131030"/>
                  <a:pt x="383263" y="87486"/>
                  <a:pt x="360040" y="59909"/>
                </a:cubicBezTo>
                <a:cubicBezTo>
                  <a:pt x="336817" y="32332"/>
                  <a:pt x="320852" y="16366"/>
                  <a:pt x="281663" y="7658"/>
                </a:cubicBezTo>
                <a:cubicBezTo>
                  <a:pt x="242474" y="-1050"/>
                  <a:pt x="164097" y="-3953"/>
                  <a:pt x="124908" y="7658"/>
                </a:cubicBezTo>
                <a:cubicBezTo>
                  <a:pt x="85719" y="19269"/>
                  <a:pt x="14599" y="26527"/>
                  <a:pt x="2988" y="68618"/>
                </a:cubicBezTo>
                <a:close/>
              </a:path>
            </a:pathLst>
          </a:cu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rPr>
              <a:t>D1</a:t>
            </a:r>
          </a:p>
        </p:txBody>
      </p:sp>
      <p:cxnSp>
        <p:nvCxnSpPr>
          <p:cNvPr id="12" name="Straight Connector 11"/>
          <p:cNvCxnSpPr>
            <a:stCxn id="8" idx="2"/>
            <a:endCxn id="40" idx="5"/>
          </p:cNvCxnSpPr>
          <p:nvPr/>
        </p:nvCxnSpPr>
        <p:spPr>
          <a:xfrm flipH="1">
            <a:off x="5387778" y="1448827"/>
            <a:ext cx="107893" cy="979295"/>
          </a:xfrm>
          <a:prstGeom prst="line">
            <a:avLst/>
          </a:prstGeom>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4081550" y="4164493"/>
            <a:ext cx="526300" cy="507793"/>
          </a:xfrm>
          <a:custGeom>
            <a:avLst/>
            <a:gdLst>
              <a:gd name="connsiteX0" fmla="*/ 2988 w 424785"/>
              <a:gd name="connsiteY0" fmla="*/ 68618 h 316508"/>
              <a:gd name="connsiteX1" fmla="*/ 55240 w 424785"/>
              <a:gd name="connsiteY1" fmla="*/ 260206 h 316508"/>
              <a:gd name="connsiteX2" fmla="*/ 246828 w 424785"/>
              <a:gd name="connsiteY2" fmla="*/ 312458 h 316508"/>
              <a:gd name="connsiteX3" fmla="*/ 421000 w 424785"/>
              <a:gd name="connsiteY3" fmla="*/ 173121 h 316508"/>
              <a:gd name="connsiteX4" fmla="*/ 360040 w 424785"/>
              <a:gd name="connsiteY4" fmla="*/ 59909 h 316508"/>
              <a:gd name="connsiteX5" fmla="*/ 281663 w 424785"/>
              <a:gd name="connsiteY5" fmla="*/ 7658 h 316508"/>
              <a:gd name="connsiteX6" fmla="*/ 124908 w 424785"/>
              <a:gd name="connsiteY6" fmla="*/ 7658 h 316508"/>
              <a:gd name="connsiteX7" fmla="*/ 2988 w 424785"/>
              <a:gd name="connsiteY7" fmla="*/ 68618 h 31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785" h="316508">
                <a:moveTo>
                  <a:pt x="2988" y="68618"/>
                </a:moveTo>
                <a:cubicBezTo>
                  <a:pt x="-8623" y="110709"/>
                  <a:pt x="14600" y="219566"/>
                  <a:pt x="55240" y="260206"/>
                </a:cubicBezTo>
                <a:cubicBezTo>
                  <a:pt x="95880" y="300846"/>
                  <a:pt x="185868" y="326972"/>
                  <a:pt x="246828" y="312458"/>
                </a:cubicBezTo>
                <a:cubicBezTo>
                  <a:pt x="307788" y="297944"/>
                  <a:pt x="402131" y="215212"/>
                  <a:pt x="421000" y="173121"/>
                </a:cubicBezTo>
                <a:cubicBezTo>
                  <a:pt x="439869" y="131030"/>
                  <a:pt x="383263" y="87486"/>
                  <a:pt x="360040" y="59909"/>
                </a:cubicBezTo>
                <a:cubicBezTo>
                  <a:pt x="336817" y="32332"/>
                  <a:pt x="320852" y="16366"/>
                  <a:pt x="281663" y="7658"/>
                </a:cubicBezTo>
                <a:cubicBezTo>
                  <a:pt x="242474" y="-1050"/>
                  <a:pt x="164097" y="-3953"/>
                  <a:pt x="124908" y="7658"/>
                </a:cubicBezTo>
                <a:cubicBezTo>
                  <a:pt x="85719" y="19269"/>
                  <a:pt x="14599" y="26527"/>
                  <a:pt x="2988" y="68618"/>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lumMod val="65000"/>
                    <a:lumOff val="35000"/>
                  </a:schemeClr>
                </a:solidFill>
              </a:rPr>
              <a:t>D3</a:t>
            </a:r>
          </a:p>
        </p:txBody>
      </p:sp>
      <p:sp>
        <p:nvSpPr>
          <p:cNvPr id="14" name="Freeform 13"/>
          <p:cNvSpPr/>
          <p:nvPr/>
        </p:nvSpPr>
        <p:spPr>
          <a:xfrm>
            <a:off x="5225652" y="4084128"/>
            <a:ext cx="526300" cy="507793"/>
          </a:xfrm>
          <a:custGeom>
            <a:avLst/>
            <a:gdLst>
              <a:gd name="connsiteX0" fmla="*/ 2988 w 424785"/>
              <a:gd name="connsiteY0" fmla="*/ 68618 h 316508"/>
              <a:gd name="connsiteX1" fmla="*/ 55240 w 424785"/>
              <a:gd name="connsiteY1" fmla="*/ 260206 h 316508"/>
              <a:gd name="connsiteX2" fmla="*/ 246828 w 424785"/>
              <a:gd name="connsiteY2" fmla="*/ 312458 h 316508"/>
              <a:gd name="connsiteX3" fmla="*/ 421000 w 424785"/>
              <a:gd name="connsiteY3" fmla="*/ 173121 h 316508"/>
              <a:gd name="connsiteX4" fmla="*/ 360040 w 424785"/>
              <a:gd name="connsiteY4" fmla="*/ 59909 h 316508"/>
              <a:gd name="connsiteX5" fmla="*/ 281663 w 424785"/>
              <a:gd name="connsiteY5" fmla="*/ 7658 h 316508"/>
              <a:gd name="connsiteX6" fmla="*/ 124908 w 424785"/>
              <a:gd name="connsiteY6" fmla="*/ 7658 h 316508"/>
              <a:gd name="connsiteX7" fmla="*/ 2988 w 424785"/>
              <a:gd name="connsiteY7" fmla="*/ 68618 h 31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785" h="316508">
                <a:moveTo>
                  <a:pt x="2988" y="68618"/>
                </a:moveTo>
                <a:cubicBezTo>
                  <a:pt x="-8623" y="110709"/>
                  <a:pt x="14600" y="219566"/>
                  <a:pt x="55240" y="260206"/>
                </a:cubicBezTo>
                <a:cubicBezTo>
                  <a:pt x="95880" y="300846"/>
                  <a:pt x="185868" y="326972"/>
                  <a:pt x="246828" y="312458"/>
                </a:cubicBezTo>
                <a:cubicBezTo>
                  <a:pt x="307788" y="297944"/>
                  <a:pt x="402131" y="215212"/>
                  <a:pt x="421000" y="173121"/>
                </a:cubicBezTo>
                <a:cubicBezTo>
                  <a:pt x="439869" y="131030"/>
                  <a:pt x="383263" y="87486"/>
                  <a:pt x="360040" y="59909"/>
                </a:cubicBezTo>
                <a:cubicBezTo>
                  <a:pt x="336817" y="32332"/>
                  <a:pt x="320852" y="16366"/>
                  <a:pt x="281663" y="7658"/>
                </a:cubicBezTo>
                <a:cubicBezTo>
                  <a:pt x="242474" y="-1050"/>
                  <a:pt x="164097" y="-3953"/>
                  <a:pt x="124908" y="7658"/>
                </a:cubicBezTo>
                <a:cubicBezTo>
                  <a:pt x="85719" y="19269"/>
                  <a:pt x="14599" y="26527"/>
                  <a:pt x="2988" y="68618"/>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lumMod val="65000"/>
                    <a:lumOff val="35000"/>
                  </a:schemeClr>
                </a:solidFill>
              </a:rPr>
              <a:t>D4</a:t>
            </a:r>
          </a:p>
        </p:txBody>
      </p:sp>
      <p:cxnSp>
        <p:nvCxnSpPr>
          <p:cNvPr id="17" name="Straight Connector 16"/>
          <p:cNvCxnSpPr>
            <a:endCxn id="13" idx="4"/>
          </p:cNvCxnSpPr>
          <p:nvPr/>
        </p:nvCxnSpPr>
        <p:spPr>
          <a:xfrm>
            <a:off x="4489240" y="2937214"/>
            <a:ext cx="38392" cy="13233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41" idx="2"/>
            <a:endCxn id="14" idx="6"/>
          </p:cNvCxnSpPr>
          <p:nvPr/>
        </p:nvCxnSpPr>
        <p:spPr>
          <a:xfrm>
            <a:off x="5071071" y="3354525"/>
            <a:ext cx="309339" cy="7418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3" idx="2"/>
            <a:endCxn id="24" idx="5"/>
          </p:cNvCxnSpPr>
          <p:nvPr/>
        </p:nvCxnSpPr>
        <p:spPr>
          <a:xfrm flipH="1">
            <a:off x="4204757" y="4665788"/>
            <a:ext cx="182608" cy="896793"/>
          </a:xfrm>
          <a:prstGeom prst="line">
            <a:avLst/>
          </a:prstGeom>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a:off x="3790518" y="5549571"/>
            <a:ext cx="624727" cy="537720"/>
          </a:xfrm>
          <a:custGeom>
            <a:avLst/>
            <a:gdLst>
              <a:gd name="connsiteX0" fmla="*/ 2988 w 424785"/>
              <a:gd name="connsiteY0" fmla="*/ 68618 h 316508"/>
              <a:gd name="connsiteX1" fmla="*/ 55240 w 424785"/>
              <a:gd name="connsiteY1" fmla="*/ 260206 h 316508"/>
              <a:gd name="connsiteX2" fmla="*/ 246828 w 424785"/>
              <a:gd name="connsiteY2" fmla="*/ 312458 h 316508"/>
              <a:gd name="connsiteX3" fmla="*/ 421000 w 424785"/>
              <a:gd name="connsiteY3" fmla="*/ 173121 h 316508"/>
              <a:gd name="connsiteX4" fmla="*/ 360040 w 424785"/>
              <a:gd name="connsiteY4" fmla="*/ 59909 h 316508"/>
              <a:gd name="connsiteX5" fmla="*/ 281663 w 424785"/>
              <a:gd name="connsiteY5" fmla="*/ 7658 h 316508"/>
              <a:gd name="connsiteX6" fmla="*/ 124908 w 424785"/>
              <a:gd name="connsiteY6" fmla="*/ 7658 h 316508"/>
              <a:gd name="connsiteX7" fmla="*/ 2988 w 424785"/>
              <a:gd name="connsiteY7" fmla="*/ 68618 h 31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785" h="316508">
                <a:moveTo>
                  <a:pt x="2988" y="68618"/>
                </a:moveTo>
                <a:cubicBezTo>
                  <a:pt x="-8623" y="110709"/>
                  <a:pt x="14600" y="219566"/>
                  <a:pt x="55240" y="260206"/>
                </a:cubicBezTo>
                <a:cubicBezTo>
                  <a:pt x="95880" y="300846"/>
                  <a:pt x="185868" y="326972"/>
                  <a:pt x="246828" y="312458"/>
                </a:cubicBezTo>
                <a:cubicBezTo>
                  <a:pt x="307788" y="297944"/>
                  <a:pt x="402131" y="215212"/>
                  <a:pt x="421000" y="173121"/>
                </a:cubicBezTo>
                <a:cubicBezTo>
                  <a:pt x="439869" y="131030"/>
                  <a:pt x="383263" y="87486"/>
                  <a:pt x="360040" y="59909"/>
                </a:cubicBezTo>
                <a:cubicBezTo>
                  <a:pt x="336817" y="32332"/>
                  <a:pt x="320852" y="16366"/>
                  <a:pt x="281663" y="7658"/>
                </a:cubicBezTo>
                <a:cubicBezTo>
                  <a:pt x="242474" y="-1050"/>
                  <a:pt x="164097" y="-3953"/>
                  <a:pt x="124908" y="7658"/>
                </a:cubicBezTo>
                <a:cubicBezTo>
                  <a:pt x="85719" y="19269"/>
                  <a:pt x="14599" y="26527"/>
                  <a:pt x="2988" y="68618"/>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lumMod val="65000"/>
                    <a:lumOff val="35000"/>
                  </a:schemeClr>
                </a:solidFill>
              </a:rPr>
              <a:t>D3.1</a:t>
            </a:r>
          </a:p>
        </p:txBody>
      </p:sp>
      <p:sp>
        <p:nvSpPr>
          <p:cNvPr id="27" name="Freeform 26"/>
          <p:cNvSpPr/>
          <p:nvPr/>
        </p:nvSpPr>
        <p:spPr>
          <a:xfrm>
            <a:off x="4489240" y="5406453"/>
            <a:ext cx="624727" cy="537720"/>
          </a:xfrm>
          <a:custGeom>
            <a:avLst/>
            <a:gdLst>
              <a:gd name="connsiteX0" fmla="*/ 2988 w 424785"/>
              <a:gd name="connsiteY0" fmla="*/ 68618 h 316508"/>
              <a:gd name="connsiteX1" fmla="*/ 55240 w 424785"/>
              <a:gd name="connsiteY1" fmla="*/ 260206 h 316508"/>
              <a:gd name="connsiteX2" fmla="*/ 246828 w 424785"/>
              <a:gd name="connsiteY2" fmla="*/ 312458 h 316508"/>
              <a:gd name="connsiteX3" fmla="*/ 421000 w 424785"/>
              <a:gd name="connsiteY3" fmla="*/ 173121 h 316508"/>
              <a:gd name="connsiteX4" fmla="*/ 360040 w 424785"/>
              <a:gd name="connsiteY4" fmla="*/ 59909 h 316508"/>
              <a:gd name="connsiteX5" fmla="*/ 281663 w 424785"/>
              <a:gd name="connsiteY5" fmla="*/ 7658 h 316508"/>
              <a:gd name="connsiteX6" fmla="*/ 124908 w 424785"/>
              <a:gd name="connsiteY6" fmla="*/ 7658 h 316508"/>
              <a:gd name="connsiteX7" fmla="*/ 2988 w 424785"/>
              <a:gd name="connsiteY7" fmla="*/ 68618 h 31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785" h="316508">
                <a:moveTo>
                  <a:pt x="2988" y="68618"/>
                </a:moveTo>
                <a:cubicBezTo>
                  <a:pt x="-8623" y="110709"/>
                  <a:pt x="14600" y="219566"/>
                  <a:pt x="55240" y="260206"/>
                </a:cubicBezTo>
                <a:cubicBezTo>
                  <a:pt x="95880" y="300846"/>
                  <a:pt x="185868" y="326972"/>
                  <a:pt x="246828" y="312458"/>
                </a:cubicBezTo>
                <a:cubicBezTo>
                  <a:pt x="307788" y="297944"/>
                  <a:pt x="402131" y="215212"/>
                  <a:pt x="421000" y="173121"/>
                </a:cubicBezTo>
                <a:cubicBezTo>
                  <a:pt x="439869" y="131030"/>
                  <a:pt x="383263" y="87486"/>
                  <a:pt x="360040" y="59909"/>
                </a:cubicBezTo>
                <a:cubicBezTo>
                  <a:pt x="336817" y="32332"/>
                  <a:pt x="320852" y="16366"/>
                  <a:pt x="281663" y="7658"/>
                </a:cubicBezTo>
                <a:cubicBezTo>
                  <a:pt x="242474" y="-1050"/>
                  <a:pt x="164097" y="-3953"/>
                  <a:pt x="124908" y="7658"/>
                </a:cubicBezTo>
                <a:cubicBezTo>
                  <a:pt x="85719" y="19269"/>
                  <a:pt x="14599" y="26527"/>
                  <a:pt x="2988" y="68618"/>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lumMod val="65000"/>
                    <a:lumOff val="35000"/>
                  </a:schemeClr>
                </a:solidFill>
              </a:rPr>
              <a:t>D3.2</a:t>
            </a:r>
          </a:p>
        </p:txBody>
      </p:sp>
      <p:sp>
        <p:nvSpPr>
          <p:cNvPr id="28" name="Freeform 27"/>
          <p:cNvSpPr/>
          <p:nvPr/>
        </p:nvSpPr>
        <p:spPr>
          <a:xfrm>
            <a:off x="5187962" y="5156229"/>
            <a:ext cx="624727" cy="537720"/>
          </a:xfrm>
          <a:custGeom>
            <a:avLst/>
            <a:gdLst>
              <a:gd name="connsiteX0" fmla="*/ 2988 w 424785"/>
              <a:gd name="connsiteY0" fmla="*/ 68618 h 316508"/>
              <a:gd name="connsiteX1" fmla="*/ 55240 w 424785"/>
              <a:gd name="connsiteY1" fmla="*/ 260206 h 316508"/>
              <a:gd name="connsiteX2" fmla="*/ 246828 w 424785"/>
              <a:gd name="connsiteY2" fmla="*/ 312458 h 316508"/>
              <a:gd name="connsiteX3" fmla="*/ 421000 w 424785"/>
              <a:gd name="connsiteY3" fmla="*/ 173121 h 316508"/>
              <a:gd name="connsiteX4" fmla="*/ 360040 w 424785"/>
              <a:gd name="connsiteY4" fmla="*/ 59909 h 316508"/>
              <a:gd name="connsiteX5" fmla="*/ 281663 w 424785"/>
              <a:gd name="connsiteY5" fmla="*/ 7658 h 316508"/>
              <a:gd name="connsiteX6" fmla="*/ 124908 w 424785"/>
              <a:gd name="connsiteY6" fmla="*/ 7658 h 316508"/>
              <a:gd name="connsiteX7" fmla="*/ 2988 w 424785"/>
              <a:gd name="connsiteY7" fmla="*/ 68618 h 31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785" h="316508">
                <a:moveTo>
                  <a:pt x="2988" y="68618"/>
                </a:moveTo>
                <a:cubicBezTo>
                  <a:pt x="-8623" y="110709"/>
                  <a:pt x="14600" y="219566"/>
                  <a:pt x="55240" y="260206"/>
                </a:cubicBezTo>
                <a:cubicBezTo>
                  <a:pt x="95880" y="300846"/>
                  <a:pt x="185868" y="326972"/>
                  <a:pt x="246828" y="312458"/>
                </a:cubicBezTo>
                <a:cubicBezTo>
                  <a:pt x="307788" y="297944"/>
                  <a:pt x="402131" y="215212"/>
                  <a:pt x="421000" y="173121"/>
                </a:cubicBezTo>
                <a:cubicBezTo>
                  <a:pt x="439869" y="131030"/>
                  <a:pt x="383263" y="87486"/>
                  <a:pt x="360040" y="59909"/>
                </a:cubicBezTo>
                <a:cubicBezTo>
                  <a:pt x="336817" y="32332"/>
                  <a:pt x="320852" y="16366"/>
                  <a:pt x="281663" y="7658"/>
                </a:cubicBezTo>
                <a:cubicBezTo>
                  <a:pt x="242474" y="-1050"/>
                  <a:pt x="164097" y="-3953"/>
                  <a:pt x="124908" y="7658"/>
                </a:cubicBezTo>
                <a:cubicBezTo>
                  <a:pt x="85719" y="19269"/>
                  <a:pt x="14599" y="26527"/>
                  <a:pt x="2988" y="68618"/>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lumMod val="65000"/>
                    <a:lumOff val="35000"/>
                  </a:schemeClr>
                </a:solidFill>
              </a:rPr>
              <a:t>D3.3</a:t>
            </a:r>
          </a:p>
        </p:txBody>
      </p:sp>
      <p:cxnSp>
        <p:nvCxnSpPr>
          <p:cNvPr id="30" name="Straight Connector 29"/>
          <p:cNvCxnSpPr>
            <a:stCxn id="13" idx="2"/>
            <a:endCxn id="27" idx="6"/>
          </p:cNvCxnSpPr>
          <p:nvPr/>
        </p:nvCxnSpPr>
        <p:spPr>
          <a:xfrm>
            <a:off x="4387365" y="4665788"/>
            <a:ext cx="285576" cy="7536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3" idx="2"/>
            <a:endCxn id="28" idx="0"/>
          </p:cNvCxnSpPr>
          <p:nvPr/>
        </p:nvCxnSpPr>
        <p:spPr>
          <a:xfrm>
            <a:off x="4387365" y="4665788"/>
            <a:ext cx="804991" cy="607017"/>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835244" y="4627740"/>
            <a:ext cx="1741182" cy="461665"/>
          </a:xfrm>
          <a:prstGeom prst="rect">
            <a:avLst/>
          </a:prstGeom>
          <a:noFill/>
        </p:spPr>
        <p:txBody>
          <a:bodyPr wrap="none" rtlCol="0">
            <a:spAutoFit/>
          </a:bodyPr>
          <a:lstStyle/>
          <a:p>
            <a:r>
              <a:rPr lang="en-GB" sz="2400" dirty="0">
                <a:solidFill>
                  <a:srgbClr val="0070C0"/>
                </a:solidFill>
                <a:latin typeface="Segoe UI Black" panose="020B0A02040204020203" pitchFamily="34" charset="0"/>
                <a:ea typeface="Segoe UI Black" panose="020B0A02040204020203" pitchFamily="34" charset="0"/>
              </a:rPr>
              <a:t>connected</a:t>
            </a:r>
          </a:p>
        </p:txBody>
      </p:sp>
      <p:sp>
        <p:nvSpPr>
          <p:cNvPr id="39" name="Freeform 38"/>
          <p:cNvSpPr/>
          <p:nvPr/>
        </p:nvSpPr>
        <p:spPr>
          <a:xfrm>
            <a:off x="4185267" y="2509794"/>
            <a:ext cx="643068" cy="430023"/>
          </a:xfrm>
          <a:custGeom>
            <a:avLst/>
            <a:gdLst>
              <a:gd name="connsiteX0" fmla="*/ 2988 w 424785"/>
              <a:gd name="connsiteY0" fmla="*/ 68618 h 316508"/>
              <a:gd name="connsiteX1" fmla="*/ 55240 w 424785"/>
              <a:gd name="connsiteY1" fmla="*/ 260206 h 316508"/>
              <a:gd name="connsiteX2" fmla="*/ 246828 w 424785"/>
              <a:gd name="connsiteY2" fmla="*/ 312458 h 316508"/>
              <a:gd name="connsiteX3" fmla="*/ 421000 w 424785"/>
              <a:gd name="connsiteY3" fmla="*/ 173121 h 316508"/>
              <a:gd name="connsiteX4" fmla="*/ 360040 w 424785"/>
              <a:gd name="connsiteY4" fmla="*/ 59909 h 316508"/>
              <a:gd name="connsiteX5" fmla="*/ 281663 w 424785"/>
              <a:gd name="connsiteY5" fmla="*/ 7658 h 316508"/>
              <a:gd name="connsiteX6" fmla="*/ 124908 w 424785"/>
              <a:gd name="connsiteY6" fmla="*/ 7658 h 316508"/>
              <a:gd name="connsiteX7" fmla="*/ 2988 w 424785"/>
              <a:gd name="connsiteY7" fmla="*/ 68618 h 31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785" h="316508">
                <a:moveTo>
                  <a:pt x="2988" y="68618"/>
                </a:moveTo>
                <a:cubicBezTo>
                  <a:pt x="-8623" y="110709"/>
                  <a:pt x="14600" y="219566"/>
                  <a:pt x="55240" y="260206"/>
                </a:cubicBezTo>
                <a:cubicBezTo>
                  <a:pt x="95880" y="300846"/>
                  <a:pt x="185868" y="326972"/>
                  <a:pt x="246828" y="312458"/>
                </a:cubicBezTo>
                <a:cubicBezTo>
                  <a:pt x="307788" y="297944"/>
                  <a:pt x="402131" y="215212"/>
                  <a:pt x="421000" y="173121"/>
                </a:cubicBezTo>
                <a:cubicBezTo>
                  <a:pt x="439869" y="131030"/>
                  <a:pt x="383263" y="87486"/>
                  <a:pt x="360040" y="59909"/>
                </a:cubicBezTo>
                <a:cubicBezTo>
                  <a:pt x="336817" y="32332"/>
                  <a:pt x="320852" y="16366"/>
                  <a:pt x="281663" y="7658"/>
                </a:cubicBezTo>
                <a:cubicBezTo>
                  <a:pt x="242474" y="-1050"/>
                  <a:pt x="164097" y="-3953"/>
                  <a:pt x="124908" y="7658"/>
                </a:cubicBezTo>
                <a:cubicBezTo>
                  <a:pt x="85719" y="19269"/>
                  <a:pt x="14599" y="26527"/>
                  <a:pt x="2988" y="68618"/>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lumMod val="65000"/>
                    <a:lumOff val="35000"/>
                  </a:schemeClr>
                </a:solidFill>
              </a:rPr>
              <a:t>Ag1</a:t>
            </a:r>
          </a:p>
        </p:txBody>
      </p:sp>
      <p:sp>
        <p:nvSpPr>
          <p:cNvPr id="40" name="Freeform 39"/>
          <p:cNvSpPr/>
          <p:nvPr/>
        </p:nvSpPr>
        <p:spPr>
          <a:xfrm>
            <a:off x="4961378" y="2417717"/>
            <a:ext cx="643068" cy="430023"/>
          </a:xfrm>
          <a:custGeom>
            <a:avLst/>
            <a:gdLst>
              <a:gd name="connsiteX0" fmla="*/ 2988 w 424785"/>
              <a:gd name="connsiteY0" fmla="*/ 68618 h 316508"/>
              <a:gd name="connsiteX1" fmla="*/ 55240 w 424785"/>
              <a:gd name="connsiteY1" fmla="*/ 260206 h 316508"/>
              <a:gd name="connsiteX2" fmla="*/ 246828 w 424785"/>
              <a:gd name="connsiteY2" fmla="*/ 312458 h 316508"/>
              <a:gd name="connsiteX3" fmla="*/ 421000 w 424785"/>
              <a:gd name="connsiteY3" fmla="*/ 173121 h 316508"/>
              <a:gd name="connsiteX4" fmla="*/ 360040 w 424785"/>
              <a:gd name="connsiteY4" fmla="*/ 59909 h 316508"/>
              <a:gd name="connsiteX5" fmla="*/ 281663 w 424785"/>
              <a:gd name="connsiteY5" fmla="*/ 7658 h 316508"/>
              <a:gd name="connsiteX6" fmla="*/ 124908 w 424785"/>
              <a:gd name="connsiteY6" fmla="*/ 7658 h 316508"/>
              <a:gd name="connsiteX7" fmla="*/ 2988 w 424785"/>
              <a:gd name="connsiteY7" fmla="*/ 68618 h 31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785" h="316508">
                <a:moveTo>
                  <a:pt x="2988" y="68618"/>
                </a:moveTo>
                <a:cubicBezTo>
                  <a:pt x="-8623" y="110709"/>
                  <a:pt x="14600" y="219566"/>
                  <a:pt x="55240" y="260206"/>
                </a:cubicBezTo>
                <a:cubicBezTo>
                  <a:pt x="95880" y="300846"/>
                  <a:pt x="185868" y="326972"/>
                  <a:pt x="246828" y="312458"/>
                </a:cubicBezTo>
                <a:cubicBezTo>
                  <a:pt x="307788" y="297944"/>
                  <a:pt x="402131" y="215212"/>
                  <a:pt x="421000" y="173121"/>
                </a:cubicBezTo>
                <a:cubicBezTo>
                  <a:pt x="439869" y="131030"/>
                  <a:pt x="383263" y="87486"/>
                  <a:pt x="360040" y="59909"/>
                </a:cubicBezTo>
                <a:cubicBezTo>
                  <a:pt x="336817" y="32332"/>
                  <a:pt x="320852" y="16366"/>
                  <a:pt x="281663" y="7658"/>
                </a:cubicBezTo>
                <a:cubicBezTo>
                  <a:pt x="242474" y="-1050"/>
                  <a:pt x="164097" y="-3953"/>
                  <a:pt x="124908" y="7658"/>
                </a:cubicBezTo>
                <a:cubicBezTo>
                  <a:pt x="85719" y="19269"/>
                  <a:pt x="14599" y="26527"/>
                  <a:pt x="2988" y="68618"/>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lumMod val="65000"/>
                    <a:lumOff val="35000"/>
                  </a:schemeClr>
                </a:solidFill>
              </a:rPr>
              <a:t>Ag2</a:t>
            </a:r>
          </a:p>
        </p:txBody>
      </p:sp>
      <p:sp>
        <p:nvSpPr>
          <p:cNvPr id="48" name="Freeform 47"/>
          <p:cNvSpPr/>
          <p:nvPr/>
        </p:nvSpPr>
        <p:spPr>
          <a:xfrm>
            <a:off x="8168517" y="2262382"/>
            <a:ext cx="2688118" cy="784516"/>
          </a:xfrm>
          <a:custGeom>
            <a:avLst/>
            <a:gdLst>
              <a:gd name="connsiteX0" fmla="*/ 72078 w 1387767"/>
              <a:gd name="connsiteY0" fmla="*/ 139531 h 750688"/>
              <a:gd name="connsiteX1" fmla="*/ 847141 w 1387767"/>
              <a:gd name="connsiteY1" fmla="*/ 194 h 750688"/>
              <a:gd name="connsiteX2" fmla="*/ 1317404 w 1387767"/>
              <a:gd name="connsiteY2" fmla="*/ 122114 h 750688"/>
              <a:gd name="connsiteX3" fmla="*/ 1334821 w 1387767"/>
              <a:gd name="connsiteY3" fmla="*/ 574959 h 750688"/>
              <a:gd name="connsiteX4" fmla="*/ 829724 w 1387767"/>
              <a:gd name="connsiteY4" fmla="*/ 749131 h 750688"/>
              <a:gd name="connsiteX5" fmla="*/ 368169 w 1387767"/>
              <a:gd name="connsiteY5" fmla="*/ 644628 h 750688"/>
              <a:gd name="connsiteX6" fmla="*/ 63369 w 1387767"/>
              <a:gd name="connsiteY6" fmla="*/ 383371 h 750688"/>
              <a:gd name="connsiteX7" fmla="*/ 72078 w 1387767"/>
              <a:gd name="connsiteY7" fmla="*/ 139531 h 75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7767" h="750688">
                <a:moveTo>
                  <a:pt x="72078" y="139531"/>
                </a:moveTo>
                <a:cubicBezTo>
                  <a:pt x="202707" y="75668"/>
                  <a:pt x="639587" y="3097"/>
                  <a:pt x="847141" y="194"/>
                </a:cubicBezTo>
                <a:cubicBezTo>
                  <a:pt x="1054695" y="-2709"/>
                  <a:pt x="1236124" y="26320"/>
                  <a:pt x="1317404" y="122114"/>
                </a:cubicBezTo>
                <a:cubicBezTo>
                  <a:pt x="1398684" y="217908"/>
                  <a:pt x="1416101" y="470456"/>
                  <a:pt x="1334821" y="574959"/>
                </a:cubicBezTo>
                <a:cubicBezTo>
                  <a:pt x="1253541" y="679462"/>
                  <a:pt x="990833" y="737520"/>
                  <a:pt x="829724" y="749131"/>
                </a:cubicBezTo>
                <a:cubicBezTo>
                  <a:pt x="668615" y="760743"/>
                  <a:pt x="495895" y="705588"/>
                  <a:pt x="368169" y="644628"/>
                </a:cubicBezTo>
                <a:cubicBezTo>
                  <a:pt x="240443" y="583668"/>
                  <a:pt x="106912" y="464651"/>
                  <a:pt x="63369" y="383371"/>
                </a:cubicBezTo>
                <a:cubicBezTo>
                  <a:pt x="19826" y="302091"/>
                  <a:pt x="-58551" y="203394"/>
                  <a:pt x="72078" y="139531"/>
                </a:cubicBezTo>
                <a:close/>
              </a:path>
            </a:pathLst>
          </a:cu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4697406" y="2930005"/>
            <a:ext cx="643068" cy="430023"/>
          </a:xfrm>
          <a:custGeom>
            <a:avLst/>
            <a:gdLst>
              <a:gd name="connsiteX0" fmla="*/ 2988 w 424785"/>
              <a:gd name="connsiteY0" fmla="*/ 68618 h 316508"/>
              <a:gd name="connsiteX1" fmla="*/ 55240 w 424785"/>
              <a:gd name="connsiteY1" fmla="*/ 260206 h 316508"/>
              <a:gd name="connsiteX2" fmla="*/ 246828 w 424785"/>
              <a:gd name="connsiteY2" fmla="*/ 312458 h 316508"/>
              <a:gd name="connsiteX3" fmla="*/ 421000 w 424785"/>
              <a:gd name="connsiteY3" fmla="*/ 173121 h 316508"/>
              <a:gd name="connsiteX4" fmla="*/ 360040 w 424785"/>
              <a:gd name="connsiteY4" fmla="*/ 59909 h 316508"/>
              <a:gd name="connsiteX5" fmla="*/ 281663 w 424785"/>
              <a:gd name="connsiteY5" fmla="*/ 7658 h 316508"/>
              <a:gd name="connsiteX6" fmla="*/ 124908 w 424785"/>
              <a:gd name="connsiteY6" fmla="*/ 7658 h 316508"/>
              <a:gd name="connsiteX7" fmla="*/ 2988 w 424785"/>
              <a:gd name="connsiteY7" fmla="*/ 68618 h 31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785" h="316508">
                <a:moveTo>
                  <a:pt x="2988" y="68618"/>
                </a:moveTo>
                <a:cubicBezTo>
                  <a:pt x="-8623" y="110709"/>
                  <a:pt x="14600" y="219566"/>
                  <a:pt x="55240" y="260206"/>
                </a:cubicBezTo>
                <a:cubicBezTo>
                  <a:pt x="95880" y="300846"/>
                  <a:pt x="185868" y="326972"/>
                  <a:pt x="246828" y="312458"/>
                </a:cubicBezTo>
                <a:cubicBezTo>
                  <a:pt x="307788" y="297944"/>
                  <a:pt x="402131" y="215212"/>
                  <a:pt x="421000" y="173121"/>
                </a:cubicBezTo>
                <a:cubicBezTo>
                  <a:pt x="439869" y="131030"/>
                  <a:pt x="383263" y="87486"/>
                  <a:pt x="360040" y="59909"/>
                </a:cubicBezTo>
                <a:cubicBezTo>
                  <a:pt x="336817" y="32332"/>
                  <a:pt x="320852" y="16366"/>
                  <a:pt x="281663" y="7658"/>
                </a:cubicBezTo>
                <a:cubicBezTo>
                  <a:pt x="242474" y="-1050"/>
                  <a:pt x="164097" y="-3953"/>
                  <a:pt x="124908" y="7658"/>
                </a:cubicBezTo>
                <a:cubicBezTo>
                  <a:pt x="85719" y="19269"/>
                  <a:pt x="14599" y="26527"/>
                  <a:pt x="2988" y="68618"/>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lumMod val="65000"/>
                    <a:lumOff val="35000"/>
                  </a:schemeClr>
                </a:solidFill>
              </a:rPr>
              <a:t>Ag3</a:t>
            </a:r>
          </a:p>
        </p:txBody>
      </p:sp>
      <p:sp>
        <p:nvSpPr>
          <p:cNvPr id="47" name="TextBox 46"/>
          <p:cNvSpPr txBox="1"/>
          <p:nvPr/>
        </p:nvSpPr>
        <p:spPr>
          <a:xfrm>
            <a:off x="5339149" y="2752483"/>
            <a:ext cx="1202573" cy="461665"/>
          </a:xfrm>
          <a:prstGeom prst="rect">
            <a:avLst/>
          </a:prstGeom>
          <a:noFill/>
        </p:spPr>
        <p:txBody>
          <a:bodyPr wrap="none" rtlCol="0">
            <a:spAutoFit/>
          </a:bodyPr>
          <a:lstStyle/>
          <a:p>
            <a:r>
              <a:rPr lang="en-GB" sz="2400" dirty="0">
                <a:solidFill>
                  <a:srgbClr val="0070C0"/>
                </a:solidFill>
                <a:latin typeface="Segoe UI Black" panose="020B0A02040204020203" pitchFamily="34" charset="0"/>
                <a:ea typeface="Segoe UI Black" panose="020B0A02040204020203" pitchFamily="34" charset="0"/>
              </a:rPr>
              <a:t>shared</a:t>
            </a:r>
          </a:p>
        </p:txBody>
      </p:sp>
      <p:cxnSp>
        <p:nvCxnSpPr>
          <p:cNvPr id="50" name="Straight Connector 49"/>
          <p:cNvCxnSpPr>
            <a:stCxn id="49" idx="2"/>
            <a:endCxn id="66" idx="5"/>
          </p:cNvCxnSpPr>
          <p:nvPr/>
        </p:nvCxnSpPr>
        <p:spPr>
          <a:xfrm>
            <a:off x="8831384" y="1622529"/>
            <a:ext cx="366071" cy="816816"/>
          </a:xfrm>
          <a:prstGeom prst="line">
            <a:avLst/>
          </a:prstGeom>
        </p:spPr>
        <p:style>
          <a:lnRef idx="1">
            <a:schemeClr val="accent1"/>
          </a:lnRef>
          <a:fillRef idx="0">
            <a:schemeClr val="accent1"/>
          </a:fillRef>
          <a:effectRef idx="0">
            <a:schemeClr val="accent1"/>
          </a:effectRef>
          <a:fontRef idx="minor">
            <a:schemeClr val="tx1"/>
          </a:fontRef>
        </p:style>
      </p:cxnSp>
      <p:sp>
        <p:nvSpPr>
          <p:cNvPr id="51" name="Freeform 50"/>
          <p:cNvSpPr/>
          <p:nvPr/>
        </p:nvSpPr>
        <p:spPr>
          <a:xfrm>
            <a:off x="9345540" y="1021704"/>
            <a:ext cx="643068" cy="430023"/>
          </a:xfrm>
          <a:custGeom>
            <a:avLst/>
            <a:gdLst>
              <a:gd name="connsiteX0" fmla="*/ 2988 w 424785"/>
              <a:gd name="connsiteY0" fmla="*/ 68618 h 316508"/>
              <a:gd name="connsiteX1" fmla="*/ 55240 w 424785"/>
              <a:gd name="connsiteY1" fmla="*/ 260206 h 316508"/>
              <a:gd name="connsiteX2" fmla="*/ 246828 w 424785"/>
              <a:gd name="connsiteY2" fmla="*/ 312458 h 316508"/>
              <a:gd name="connsiteX3" fmla="*/ 421000 w 424785"/>
              <a:gd name="connsiteY3" fmla="*/ 173121 h 316508"/>
              <a:gd name="connsiteX4" fmla="*/ 360040 w 424785"/>
              <a:gd name="connsiteY4" fmla="*/ 59909 h 316508"/>
              <a:gd name="connsiteX5" fmla="*/ 281663 w 424785"/>
              <a:gd name="connsiteY5" fmla="*/ 7658 h 316508"/>
              <a:gd name="connsiteX6" fmla="*/ 124908 w 424785"/>
              <a:gd name="connsiteY6" fmla="*/ 7658 h 316508"/>
              <a:gd name="connsiteX7" fmla="*/ 2988 w 424785"/>
              <a:gd name="connsiteY7" fmla="*/ 68618 h 31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785" h="316508">
                <a:moveTo>
                  <a:pt x="2988" y="68618"/>
                </a:moveTo>
                <a:cubicBezTo>
                  <a:pt x="-8623" y="110709"/>
                  <a:pt x="14600" y="219566"/>
                  <a:pt x="55240" y="260206"/>
                </a:cubicBezTo>
                <a:cubicBezTo>
                  <a:pt x="95880" y="300846"/>
                  <a:pt x="185868" y="326972"/>
                  <a:pt x="246828" y="312458"/>
                </a:cubicBezTo>
                <a:cubicBezTo>
                  <a:pt x="307788" y="297944"/>
                  <a:pt x="402131" y="215212"/>
                  <a:pt x="421000" y="173121"/>
                </a:cubicBezTo>
                <a:cubicBezTo>
                  <a:pt x="439869" y="131030"/>
                  <a:pt x="383263" y="87486"/>
                  <a:pt x="360040" y="59909"/>
                </a:cubicBezTo>
                <a:cubicBezTo>
                  <a:pt x="336817" y="32332"/>
                  <a:pt x="320852" y="16366"/>
                  <a:pt x="281663" y="7658"/>
                </a:cubicBezTo>
                <a:cubicBezTo>
                  <a:pt x="242474" y="-1050"/>
                  <a:pt x="164097" y="-3953"/>
                  <a:pt x="124908" y="7658"/>
                </a:cubicBezTo>
                <a:cubicBezTo>
                  <a:pt x="85719" y="19269"/>
                  <a:pt x="14599" y="26527"/>
                  <a:pt x="2988" y="68618"/>
                </a:cubicBezTo>
                <a:close/>
              </a:path>
            </a:pathLst>
          </a:cu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rPr>
              <a:t>D1</a:t>
            </a:r>
          </a:p>
        </p:txBody>
      </p:sp>
      <p:cxnSp>
        <p:nvCxnSpPr>
          <p:cNvPr id="52" name="Straight Connector 51"/>
          <p:cNvCxnSpPr>
            <a:stCxn id="51" idx="2"/>
            <a:endCxn id="67" idx="5"/>
          </p:cNvCxnSpPr>
          <p:nvPr/>
        </p:nvCxnSpPr>
        <p:spPr>
          <a:xfrm>
            <a:off x="9719205" y="1446224"/>
            <a:ext cx="254361" cy="901044"/>
          </a:xfrm>
          <a:prstGeom prst="line">
            <a:avLst/>
          </a:prstGeom>
        </p:spPr>
        <p:style>
          <a:lnRef idx="1">
            <a:schemeClr val="accent1"/>
          </a:lnRef>
          <a:fillRef idx="0">
            <a:schemeClr val="accent1"/>
          </a:fillRef>
          <a:effectRef idx="0">
            <a:schemeClr val="accent1"/>
          </a:effectRef>
          <a:fontRef idx="minor">
            <a:schemeClr val="tx1"/>
          </a:fontRef>
        </p:style>
      </p:cxnSp>
      <p:sp>
        <p:nvSpPr>
          <p:cNvPr id="53" name="Freeform 52"/>
          <p:cNvSpPr/>
          <p:nvPr/>
        </p:nvSpPr>
        <p:spPr>
          <a:xfrm>
            <a:off x="8670243" y="4376171"/>
            <a:ext cx="526300" cy="507793"/>
          </a:xfrm>
          <a:custGeom>
            <a:avLst/>
            <a:gdLst>
              <a:gd name="connsiteX0" fmla="*/ 2988 w 424785"/>
              <a:gd name="connsiteY0" fmla="*/ 68618 h 316508"/>
              <a:gd name="connsiteX1" fmla="*/ 55240 w 424785"/>
              <a:gd name="connsiteY1" fmla="*/ 260206 h 316508"/>
              <a:gd name="connsiteX2" fmla="*/ 246828 w 424785"/>
              <a:gd name="connsiteY2" fmla="*/ 312458 h 316508"/>
              <a:gd name="connsiteX3" fmla="*/ 421000 w 424785"/>
              <a:gd name="connsiteY3" fmla="*/ 173121 h 316508"/>
              <a:gd name="connsiteX4" fmla="*/ 360040 w 424785"/>
              <a:gd name="connsiteY4" fmla="*/ 59909 h 316508"/>
              <a:gd name="connsiteX5" fmla="*/ 281663 w 424785"/>
              <a:gd name="connsiteY5" fmla="*/ 7658 h 316508"/>
              <a:gd name="connsiteX6" fmla="*/ 124908 w 424785"/>
              <a:gd name="connsiteY6" fmla="*/ 7658 h 316508"/>
              <a:gd name="connsiteX7" fmla="*/ 2988 w 424785"/>
              <a:gd name="connsiteY7" fmla="*/ 68618 h 31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785" h="316508">
                <a:moveTo>
                  <a:pt x="2988" y="68618"/>
                </a:moveTo>
                <a:cubicBezTo>
                  <a:pt x="-8623" y="110709"/>
                  <a:pt x="14600" y="219566"/>
                  <a:pt x="55240" y="260206"/>
                </a:cubicBezTo>
                <a:cubicBezTo>
                  <a:pt x="95880" y="300846"/>
                  <a:pt x="185868" y="326972"/>
                  <a:pt x="246828" y="312458"/>
                </a:cubicBezTo>
                <a:cubicBezTo>
                  <a:pt x="307788" y="297944"/>
                  <a:pt x="402131" y="215212"/>
                  <a:pt x="421000" y="173121"/>
                </a:cubicBezTo>
                <a:cubicBezTo>
                  <a:pt x="439869" y="131030"/>
                  <a:pt x="383263" y="87486"/>
                  <a:pt x="360040" y="59909"/>
                </a:cubicBezTo>
                <a:cubicBezTo>
                  <a:pt x="336817" y="32332"/>
                  <a:pt x="320852" y="16366"/>
                  <a:pt x="281663" y="7658"/>
                </a:cubicBezTo>
                <a:cubicBezTo>
                  <a:pt x="242474" y="-1050"/>
                  <a:pt x="164097" y="-3953"/>
                  <a:pt x="124908" y="7658"/>
                </a:cubicBezTo>
                <a:cubicBezTo>
                  <a:pt x="85719" y="19269"/>
                  <a:pt x="14599" y="26527"/>
                  <a:pt x="2988" y="68618"/>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lumMod val="65000"/>
                    <a:lumOff val="35000"/>
                  </a:schemeClr>
                </a:solidFill>
              </a:rPr>
              <a:t>D3</a:t>
            </a:r>
          </a:p>
        </p:txBody>
      </p:sp>
      <p:sp>
        <p:nvSpPr>
          <p:cNvPr id="54" name="Freeform 53"/>
          <p:cNvSpPr/>
          <p:nvPr/>
        </p:nvSpPr>
        <p:spPr>
          <a:xfrm>
            <a:off x="9814345" y="4295806"/>
            <a:ext cx="526300" cy="507793"/>
          </a:xfrm>
          <a:custGeom>
            <a:avLst/>
            <a:gdLst>
              <a:gd name="connsiteX0" fmla="*/ 2988 w 424785"/>
              <a:gd name="connsiteY0" fmla="*/ 68618 h 316508"/>
              <a:gd name="connsiteX1" fmla="*/ 55240 w 424785"/>
              <a:gd name="connsiteY1" fmla="*/ 260206 h 316508"/>
              <a:gd name="connsiteX2" fmla="*/ 246828 w 424785"/>
              <a:gd name="connsiteY2" fmla="*/ 312458 h 316508"/>
              <a:gd name="connsiteX3" fmla="*/ 421000 w 424785"/>
              <a:gd name="connsiteY3" fmla="*/ 173121 h 316508"/>
              <a:gd name="connsiteX4" fmla="*/ 360040 w 424785"/>
              <a:gd name="connsiteY4" fmla="*/ 59909 h 316508"/>
              <a:gd name="connsiteX5" fmla="*/ 281663 w 424785"/>
              <a:gd name="connsiteY5" fmla="*/ 7658 h 316508"/>
              <a:gd name="connsiteX6" fmla="*/ 124908 w 424785"/>
              <a:gd name="connsiteY6" fmla="*/ 7658 h 316508"/>
              <a:gd name="connsiteX7" fmla="*/ 2988 w 424785"/>
              <a:gd name="connsiteY7" fmla="*/ 68618 h 31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785" h="316508">
                <a:moveTo>
                  <a:pt x="2988" y="68618"/>
                </a:moveTo>
                <a:cubicBezTo>
                  <a:pt x="-8623" y="110709"/>
                  <a:pt x="14600" y="219566"/>
                  <a:pt x="55240" y="260206"/>
                </a:cubicBezTo>
                <a:cubicBezTo>
                  <a:pt x="95880" y="300846"/>
                  <a:pt x="185868" y="326972"/>
                  <a:pt x="246828" y="312458"/>
                </a:cubicBezTo>
                <a:cubicBezTo>
                  <a:pt x="307788" y="297944"/>
                  <a:pt x="402131" y="215212"/>
                  <a:pt x="421000" y="173121"/>
                </a:cubicBezTo>
                <a:cubicBezTo>
                  <a:pt x="439869" y="131030"/>
                  <a:pt x="383263" y="87486"/>
                  <a:pt x="360040" y="59909"/>
                </a:cubicBezTo>
                <a:cubicBezTo>
                  <a:pt x="336817" y="32332"/>
                  <a:pt x="320852" y="16366"/>
                  <a:pt x="281663" y="7658"/>
                </a:cubicBezTo>
                <a:cubicBezTo>
                  <a:pt x="242474" y="-1050"/>
                  <a:pt x="164097" y="-3953"/>
                  <a:pt x="124908" y="7658"/>
                </a:cubicBezTo>
                <a:cubicBezTo>
                  <a:pt x="85719" y="19269"/>
                  <a:pt x="14599" y="26527"/>
                  <a:pt x="2988" y="68618"/>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lumMod val="65000"/>
                    <a:lumOff val="35000"/>
                  </a:schemeClr>
                </a:solidFill>
              </a:rPr>
              <a:t>D4</a:t>
            </a:r>
          </a:p>
        </p:txBody>
      </p:sp>
      <p:cxnSp>
        <p:nvCxnSpPr>
          <p:cNvPr id="56" name="Straight Connector 55"/>
          <p:cNvCxnSpPr>
            <a:stCxn id="68" idx="1"/>
            <a:endCxn id="53" idx="4"/>
          </p:cNvCxnSpPr>
          <p:nvPr/>
        </p:nvCxnSpPr>
        <p:spPr>
          <a:xfrm flipH="1">
            <a:off x="9116325" y="3963539"/>
            <a:ext cx="150968" cy="50874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68" idx="2"/>
            <a:endCxn id="54" idx="6"/>
          </p:cNvCxnSpPr>
          <p:nvPr/>
        </p:nvCxnSpPr>
        <p:spPr>
          <a:xfrm>
            <a:off x="9557332" y="4034531"/>
            <a:ext cx="411771" cy="273561"/>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53" idx="2"/>
            <a:endCxn id="60" idx="5"/>
          </p:cNvCxnSpPr>
          <p:nvPr/>
        </p:nvCxnSpPr>
        <p:spPr>
          <a:xfrm flipH="1">
            <a:off x="8637187" y="4877466"/>
            <a:ext cx="338871" cy="422079"/>
          </a:xfrm>
          <a:prstGeom prst="line">
            <a:avLst/>
          </a:prstGeom>
        </p:spPr>
        <p:style>
          <a:lnRef idx="1">
            <a:schemeClr val="accent1"/>
          </a:lnRef>
          <a:fillRef idx="0">
            <a:schemeClr val="accent1"/>
          </a:fillRef>
          <a:effectRef idx="0">
            <a:schemeClr val="accent1"/>
          </a:effectRef>
          <a:fontRef idx="minor">
            <a:schemeClr val="tx1"/>
          </a:fontRef>
        </p:style>
      </p:cxnSp>
      <p:sp>
        <p:nvSpPr>
          <p:cNvPr id="60" name="Freeform 59"/>
          <p:cNvSpPr/>
          <p:nvPr/>
        </p:nvSpPr>
        <p:spPr>
          <a:xfrm>
            <a:off x="8222948" y="5286535"/>
            <a:ext cx="624727" cy="537720"/>
          </a:xfrm>
          <a:custGeom>
            <a:avLst/>
            <a:gdLst>
              <a:gd name="connsiteX0" fmla="*/ 2988 w 424785"/>
              <a:gd name="connsiteY0" fmla="*/ 68618 h 316508"/>
              <a:gd name="connsiteX1" fmla="*/ 55240 w 424785"/>
              <a:gd name="connsiteY1" fmla="*/ 260206 h 316508"/>
              <a:gd name="connsiteX2" fmla="*/ 246828 w 424785"/>
              <a:gd name="connsiteY2" fmla="*/ 312458 h 316508"/>
              <a:gd name="connsiteX3" fmla="*/ 421000 w 424785"/>
              <a:gd name="connsiteY3" fmla="*/ 173121 h 316508"/>
              <a:gd name="connsiteX4" fmla="*/ 360040 w 424785"/>
              <a:gd name="connsiteY4" fmla="*/ 59909 h 316508"/>
              <a:gd name="connsiteX5" fmla="*/ 281663 w 424785"/>
              <a:gd name="connsiteY5" fmla="*/ 7658 h 316508"/>
              <a:gd name="connsiteX6" fmla="*/ 124908 w 424785"/>
              <a:gd name="connsiteY6" fmla="*/ 7658 h 316508"/>
              <a:gd name="connsiteX7" fmla="*/ 2988 w 424785"/>
              <a:gd name="connsiteY7" fmla="*/ 68618 h 31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785" h="316508">
                <a:moveTo>
                  <a:pt x="2988" y="68618"/>
                </a:moveTo>
                <a:cubicBezTo>
                  <a:pt x="-8623" y="110709"/>
                  <a:pt x="14600" y="219566"/>
                  <a:pt x="55240" y="260206"/>
                </a:cubicBezTo>
                <a:cubicBezTo>
                  <a:pt x="95880" y="300846"/>
                  <a:pt x="185868" y="326972"/>
                  <a:pt x="246828" y="312458"/>
                </a:cubicBezTo>
                <a:cubicBezTo>
                  <a:pt x="307788" y="297944"/>
                  <a:pt x="402131" y="215212"/>
                  <a:pt x="421000" y="173121"/>
                </a:cubicBezTo>
                <a:cubicBezTo>
                  <a:pt x="439869" y="131030"/>
                  <a:pt x="383263" y="87486"/>
                  <a:pt x="360040" y="59909"/>
                </a:cubicBezTo>
                <a:cubicBezTo>
                  <a:pt x="336817" y="32332"/>
                  <a:pt x="320852" y="16366"/>
                  <a:pt x="281663" y="7658"/>
                </a:cubicBezTo>
                <a:cubicBezTo>
                  <a:pt x="242474" y="-1050"/>
                  <a:pt x="164097" y="-3953"/>
                  <a:pt x="124908" y="7658"/>
                </a:cubicBezTo>
                <a:cubicBezTo>
                  <a:pt x="85719" y="19269"/>
                  <a:pt x="14599" y="26527"/>
                  <a:pt x="2988" y="68618"/>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lumMod val="65000"/>
                    <a:lumOff val="35000"/>
                  </a:schemeClr>
                </a:solidFill>
              </a:rPr>
              <a:t>D3.1</a:t>
            </a:r>
          </a:p>
        </p:txBody>
      </p:sp>
      <p:sp>
        <p:nvSpPr>
          <p:cNvPr id="61" name="Freeform 60"/>
          <p:cNvSpPr/>
          <p:nvPr/>
        </p:nvSpPr>
        <p:spPr>
          <a:xfrm>
            <a:off x="8948939" y="5401581"/>
            <a:ext cx="624727" cy="537720"/>
          </a:xfrm>
          <a:custGeom>
            <a:avLst/>
            <a:gdLst>
              <a:gd name="connsiteX0" fmla="*/ 2988 w 424785"/>
              <a:gd name="connsiteY0" fmla="*/ 68618 h 316508"/>
              <a:gd name="connsiteX1" fmla="*/ 55240 w 424785"/>
              <a:gd name="connsiteY1" fmla="*/ 260206 h 316508"/>
              <a:gd name="connsiteX2" fmla="*/ 246828 w 424785"/>
              <a:gd name="connsiteY2" fmla="*/ 312458 h 316508"/>
              <a:gd name="connsiteX3" fmla="*/ 421000 w 424785"/>
              <a:gd name="connsiteY3" fmla="*/ 173121 h 316508"/>
              <a:gd name="connsiteX4" fmla="*/ 360040 w 424785"/>
              <a:gd name="connsiteY4" fmla="*/ 59909 h 316508"/>
              <a:gd name="connsiteX5" fmla="*/ 281663 w 424785"/>
              <a:gd name="connsiteY5" fmla="*/ 7658 h 316508"/>
              <a:gd name="connsiteX6" fmla="*/ 124908 w 424785"/>
              <a:gd name="connsiteY6" fmla="*/ 7658 h 316508"/>
              <a:gd name="connsiteX7" fmla="*/ 2988 w 424785"/>
              <a:gd name="connsiteY7" fmla="*/ 68618 h 31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785" h="316508">
                <a:moveTo>
                  <a:pt x="2988" y="68618"/>
                </a:moveTo>
                <a:cubicBezTo>
                  <a:pt x="-8623" y="110709"/>
                  <a:pt x="14600" y="219566"/>
                  <a:pt x="55240" y="260206"/>
                </a:cubicBezTo>
                <a:cubicBezTo>
                  <a:pt x="95880" y="300846"/>
                  <a:pt x="185868" y="326972"/>
                  <a:pt x="246828" y="312458"/>
                </a:cubicBezTo>
                <a:cubicBezTo>
                  <a:pt x="307788" y="297944"/>
                  <a:pt x="402131" y="215212"/>
                  <a:pt x="421000" y="173121"/>
                </a:cubicBezTo>
                <a:cubicBezTo>
                  <a:pt x="439869" y="131030"/>
                  <a:pt x="383263" y="87486"/>
                  <a:pt x="360040" y="59909"/>
                </a:cubicBezTo>
                <a:cubicBezTo>
                  <a:pt x="336817" y="32332"/>
                  <a:pt x="320852" y="16366"/>
                  <a:pt x="281663" y="7658"/>
                </a:cubicBezTo>
                <a:cubicBezTo>
                  <a:pt x="242474" y="-1050"/>
                  <a:pt x="164097" y="-3953"/>
                  <a:pt x="124908" y="7658"/>
                </a:cubicBezTo>
                <a:cubicBezTo>
                  <a:pt x="85719" y="19269"/>
                  <a:pt x="14599" y="26527"/>
                  <a:pt x="2988" y="68618"/>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lumMod val="65000"/>
                    <a:lumOff val="35000"/>
                  </a:schemeClr>
                </a:solidFill>
              </a:rPr>
              <a:t>D3.2</a:t>
            </a:r>
          </a:p>
        </p:txBody>
      </p:sp>
      <p:sp>
        <p:nvSpPr>
          <p:cNvPr id="62" name="Freeform 61"/>
          <p:cNvSpPr/>
          <p:nvPr/>
        </p:nvSpPr>
        <p:spPr>
          <a:xfrm>
            <a:off x="9557332" y="5123230"/>
            <a:ext cx="624727" cy="537720"/>
          </a:xfrm>
          <a:custGeom>
            <a:avLst/>
            <a:gdLst>
              <a:gd name="connsiteX0" fmla="*/ 2988 w 424785"/>
              <a:gd name="connsiteY0" fmla="*/ 68618 h 316508"/>
              <a:gd name="connsiteX1" fmla="*/ 55240 w 424785"/>
              <a:gd name="connsiteY1" fmla="*/ 260206 h 316508"/>
              <a:gd name="connsiteX2" fmla="*/ 246828 w 424785"/>
              <a:gd name="connsiteY2" fmla="*/ 312458 h 316508"/>
              <a:gd name="connsiteX3" fmla="*/ 421000 w 424785"/>
              <a:gd name="connsiteY3" fmla="*/ 173121 h 316508"/>
              <a:gd name="connsiteX4" fmla="*/ 360040 w 424785"/>
              <a:gd name="connsiteY4" fmla="*/ 59909 h 316508"/>
              <a:gd name="connsiteX5" fmla="*/ 281663 w 424785"/>
              <a:gd name="connsiteY5" fmla="*/ 7658 h 316508"/>
              <a:gd name="connsiteX6" fmla="*/ 124908 w 424785"/>
              <a:gd name="connsiteY6" fmla="*/ 7658 h 316508"/>
              <a:gd name="connsiteX7" fmla="*/ 2988 w 424785"/>
              <a:gd name="connsiteY7" fmla="*/ 68618 h 31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785" h="316508">
                <a:moveTo>
                  <a:pt x="2988" y="68618"/>
                </a:moveTo>
                <a:cubicBezTo>
                  <a:pt x="-8623" y="110709"/>
                  <a:pt x="14600" y="219566"/>
                  <a:pt x="55240" y="260206"/>
                </a:cubicBezTo>
                <a:cubicBezTo>
                  <a:pt x="95880" y="300846"/>
                  <a:pt x="185868" y="326972"/>
                  <a:pt x="246828" y="312458"/>
                </a:cubicBezTo>
                <a:cubicBezTo>
                  <a:pt x="307788" y="297944"/>
                  <a:pt x="402131" y="215212"/>
                  <a:pt x="421000" y="173121"/>
                </a:cubicBezTo>
                <a:cubicBezTo>
                  <a:pt x="439869" y="131030"/>
                  <a:pt x="383263" y="87486"/>
                  <a:pt x="360040" y="59909"/>
                </a:cubicBezTo>
                <a:cubicBezTo>
                  <a:pt x="336817" y="32332"/>
                  <a:pt x="320852" y="16366"/>
                  <a:pt x="281663" y="7658"/>
                </a:cubicBezTo>
                <a:cubicBezTo>
                  <a:pt x="242474" y="-1050"/>
                  <a:pt x="164097" y="-3953"/>
                  <a:pt x="124908" y="7658"/>
                </a:cubicBezTo>
                <a:cubicBezTo>
                  <a:pt x="85719" y="19269"/>
                  <a:pt x="14599" y="26527"/>
                  <a:pt x="2988" y="68618"/>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lumMod val="65000"/>
                    <a:lumOff val="35000"/>
                  </a:schemeClr>
                </a:solidFill>
              </a:rPr>
              <a:t>D3.3</a:t>
            </a:r>
          </a:p>
        </p:txBody>
      </p:sp>
      <p:cxnSp>
        <p:nvCxnSpPr>
          <p:cNvPr id="63" name="Straight Connector 62"/>
          <p:cNvCxnSpPr>
            <a:stCxn id="53" idx="2"/>
            <a:endCxn id="61" idx="6"/>
          </p:cNvCxnSpPr>
          <p:nvPr/>
        </p:nvCxnSpPr>
        <p:spPr>
          <a:xfrm>
            <a:off x="8976058" y="4877466"/>
            <a:ext cx="156582" cy="537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53" idx="2"/>
            <a:endCxn id="62" idx="0"/>
          </p:cNvCxnSpPr>
          <p:nvPr/>
        </p:nvCxnSpPr>
        <p:spPr>
          <a:xfrm>
            <a:off x="8976058" y="4877466"/>
            <a:ext cx="585668" cy="362340"/>
          </a:xfrm>
          <a:prstGeom prst="line">
            <a:avLst/>
          </a:prstGeom>
        </p:spPr>
        <p:style>
          <a:lnRef idx="1">
            <a:schemeClr val="accent1"/>
          </a:lnRef>
          <a:fillRef idx="0">
            <a:schemeClr val="accent1"/>
          </a:fillRef>
          <a:effectRef idx="0">
            <a:schemeClr val="accent1"/>
          </a:effectRef>
          <a:fontRef idx="minor">
            <a:schemeClr val="tx1"/>
          </a:fontRef>
        </p:style>
      </p:cxnSp>
      <p:sp>
        <p:nvSpPr>
          <p:cNvPr id="68" name="Freeform 67"/>
          <p:cNvSpPr/>
          <p:nvPr/>
        </p:nvSpPr>
        <p:spPr>
          <a:xfrm>
            <a:off x="9183667" y="3610011"/>
            <a:ext cx="643068" cy="430023"/>
          </a:xfrm>
          <a:custGeom>
            <a:avLst/>
            <a:gdLst>
              <a:gd name="connsiteX0" fmla="*/ 2988 w 424785"/>
              <a:gd name="connsiteY0" fmla="*/ 68618 h 316508"/>
              <a:gd name="connsiteX1" fmla="*/ 55240 w 424785"/>
              <a:gd name="connsiteY1" fmla="*/ 260206 h 316508"/>
              <a:gd name="connsiteX2" fmla="*/ 246828 w 424785"/>
              <a:gd name="connsiteY2" fmla="*/ 312458 h 316508"/>
              <a:gd name="connsiteX3" fmla="*/ 421000 w 424785"/>
              <a:gd name="connsiteY3" fmla="*/ 173121 h 316508"/>
              <a:gd name="connsiteX4" fmla="*/ 360040 w 424785"/>
              <a:gd name="connsiteY4" fmla="*/ 59909 h 316508"/>
              <a:gd name="connsiteX5" fmla="*/ 281663 w 424785"/>
              <a:gd name="connsiteY5" fmla="*/ 7658 h 316508"/>
              <a:gd name="connsiteX6" fmla="*/ 124908 w 424785"/>
              <a:gd name="connsiteY6" fmla="*/ 7658 h 316508"/>
              <a:gd name="connsiteX7" fmla="*/ 2988 w 424785"/>
              <a:gd name="connsiteY7" fmla="*/ 68618 h 31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785" h="316508">
                <a:moveTo>
                  <a:pt x="2988" y="68618"/>
                </a:moveTo>
                <a:cubicBezTo>
                  <a:pt x="-8623" y="110709"/>
                  <a:pt x="14600" y="219566"/>
                  <a:pt x="55240" y="260206"/>
                </a:cubicBezTo>
                <a:cubicBezTo>
                  <a:pt x="95880" y="300846"/>
                  <a:pt x="185868" y="326972"/>
                  <a:pt x="246828" y="312458"/>
                </a:cubicBezTo>
                <a:cubicBezTo>
                  <a:pt x="307788" y="297944"/>
                  <a:pt x="402131" y="215212"/>
                  <a:pt x="421000" y="173121"/>
                </a:cubicBezTo>
                <a:cubicBezTo>
                  <a:pt x="439869" y="131030"/>
                  <a:pt x="383263" y="87486"/>
                  <a:pt x="360040" y="59909"/>
                </a:cubicBezTo>
                <a:cubicBezTo>
                  <a:pt x="336817" y="32332"/>
                  <a:pt x="320852" y="16366"/>
                  <a:pt x="281663" y="7658"/>
                </a:cubicBezTo>
                <a:cubicBezTo>
                  <a:pt x="242474" y="-1050"/>
                  <a:pt x="164097" y="-3953"/>
                  <a:pt x="124908" y="7658"/>
                </a:cubicBezTo>
                <a:cubicBezTo>
                  <a:pt x="85719" y="19269"/>
                  <a:pt x="14599" y="26527"/>
                  <a:pt x="2988" y="68618"/>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lumMod val="65000"/>
                    <a:lumOff val="35000"/>
                  </a:schemeClr>
                </a:solidFill>
              </a:rPr>
              <a:t>Ag3</a:t>
            </a:r>
          </a:p>
        </p:txBody>
      </p:sp>
      <p:cxnSp>
        <p:nvCxnSpPr>
          <p:cNvPr id="71" name="Straight Connector 70"/>
          <p:cNvCxnSpPr>
            <a:endCxn id="48" idx="6"/>
          </p:cNvCxnSpPr>
          <p:nvPr/>
        </p:nvCxnSpPr>
        <p:spPr>
          <a:xfrm flipV="1">
            <a:off x="6633101" y="2663029"/>
            <a:ext cx="1658162" cy="182110"/>
          </a:xfrm>
          <a:prstGeom prst="line">
            <a:avLst/>
          </a:prstGeom>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6704603" y="2191108"/>
            <a:ext cx="1518345" cy="461665"/>
          </a:xfrm>
          <a:prstGeom prst="rect">
            <a:avLst/>
          </a:prstGeom>
          <a:noFill/>
        </p:spPr>
        <p:txBody>
          <a:bodyPr wrap="square" rtlCol="0">
            <a:spAutoFit/>
          </a:bodyPr>
          <a:lstStyle/>
          <a:p>
            <a:r>
              <a:rPr lang="en-GB" sz="2400" dirty="0">
                <a:solidFill>
                  <a:srgbClr val="0070C0"/>
                </a:solidFill>
                <a:latin typeface="Segoe UI Black" panose="020B0A02040204020203" pitchFamily="34" charset="0"/>
                <a:ea typeface="Segoe UI Black" panose="020B0A02040204020203" pitchFamily="34" charset="0"/>
              </a:rPr>
              <a:t>recycled</a:t>
            </a:r>
          </a:p>
        </p:txBody>
      </p:sp>
      <p:sp>
        <p:nvSpPr>
          <p:cNvPr id="75" name="TextBox 74"/>
          <p:cNvSpPr txBox="1"/>
          <p:nvPr/>
        </p:nvSpPr>
        <p:spPr>
          <a:xfrm>
            <a:off x="4440059" y="479164"/>
            <a:ext cx="554960" cy="584775"/>
          </a:xfrm>
          <a:prstGeom prst="rect">
            <a:avLst/>
          </a:prstGeom>
          <a:noFill/>
        </p:spPr>
        <p:txBody>
          <a:bodyPr wrap="none" rtlCol="0">
            <a:spAutoFit/>
          </a:bodyPr>
          <a:lstStyle/>
          <a:p>
            <a:r>
              <a:rPr lang="en-GB" sz="3200" dirty="0">
                <a:solidFill>
                  <a:srgbClr val="0070C0"/>
                </a:solidFill>
                <a:latin typeface="Segoe UI Black" panose="020B0A02040204020203" pitchFamily="34" charset="0"/>
                <a:ea typeface="Segoe UI Black" panose="020B0A02040204020203" pitchFamily="34" charset="0"/>
              </a:rPr>
              <a:t>t1</a:t>
            </a:r>
          </a:p>
        </p:txBody>
      </p:sp>
      <p:cxnSp>
        <p:nvCxnSpPr>
          <p:cNvPr id="79" name="Straight Connector 78"/>
          <p:cNvCxnSpPr>
            <a:stCxn id="8" idx="5"/>
            <a:endCxn id="51" idx="6"/>
          </p:cNvCxnSpPr>
          <p:nvPr/>
        </p:nvCxnSpPr>
        <p:spPr>
          <a:xfrm flipV="1">
            <a:off x="5548406" y="1032109"/>
            <a:ext cx="3986228" cy="2603"/>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8" idx="2"/>
          </p:cNvCxnSpPr>
          <p:nvPr/>
        </p:nvCxnSpPr>
        <p:spPr>
          <a:xfrm>
            <a:off x="5495671" y="1448827"/>
            <a:ext cx="4223534" cy="5503"/>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49" name="Freeform 48"/>
          <p:cNvSpPr/>
          <p:nvPr/>
        </p:nvSpPr>
        <p:spPr>
          <a:xfrm>
            <a:off x="8525569" y="1121234"/>
            <a:ext cx="526300" cy="507793"/>
          </a:xfrm>
          <a:custGeom>
            <a:avLst/>
            <a:gdLst>
              <a:gd name="connsiteX0" fmla="*/ 2988 w 424785"/>
              <a:gd name="connsiteY0" fmla="*/ 68618 h 316508"/>
              <a:gd name="connsiteX1" fmla="*/ 55240 w 424785"/>
              <a:gd name="connsiteY1" fmla="*/ 260206 h 316508"/>
              <a:gd name="connsiteX2" fmla="*/ 246828 w 424785"/>
              <a:gd name="connsiteY2" fmla="*/ 312458 h 316508"/>
              <a:gd name="connsiteX3" fmla="*/ 421000 w 424785"/>
              <a:gd name="connsiteY3" fmla="*/ 173121 h 316508"/>
              <a:gd name="connsiteX4" fmla="*/ 360040 w 424785"/>
              <a:gd name="connsiteY4" fmla="*/ 59909 h 316508"/>
              <a:gd name="connsiteX5" fmla="*/ 281663 w 424785"/>
              <a:gd name="connsiteY5" fmla="*/ 7658 h 316508"/>
              <a:gd name="connsiteX6" fmla="*/ 124908 w 424785"/>
              <a:gd name="connsiteY6" fmla="*/ 7658 h 316508"/>
              <a:gd name="connsiteX7" fmla="*/ 2988 w 424785"/>
              <a:gd name="connsiteY7" fmla="*/ 68618 h 31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785" h="316508">
                <a:moveTo>
                  <a:pt x="2988" y="68618"/>
                </a:moveTo>
                <a:cubicBezTo>
                  <a:pt x="-8623" y="110709"/>
                  <a:pt x="14600" y="219566"/>
                  <a:pt x="55240" y="260206"/>
                </a:cubicBezTo>
                <a:cubicBezTo>
                  <a:pt x="95880" y="300846"/>
                  <a:pt x="185868" y="326972"/>
                  <a:pt x="246828" y="312458"/>
                </a:cubicBezTo>
                <a:cubicBezTo>
                  <a:pt x="307788" y="297944"/>
                  <a:pt x="402131" y="215212"/>
                  <a:pt x="421000" y="173121"/>
                </a:cubicBezTo>
                <a:cubicBezTo>
                  <a:pt x="439869" y="131030"/>
                  <a:pt x="383263" y="87486"/>
                  <a:pt x="360040" y="59909"/>
                </a:cubicBezTo>
                <a:cubicBezTo>
                  <a:pt x="336817" y="32332"/>
                  <a:pt x="320852" y="16366"/>
                  <a:pt x="281663" y="7658"/>
                </a:cubicBezTo>
                <a:cubicBezTo>
                  <a:pt x="242474" y="-1050"/>
                  <a:pt x="164097" y="-3953"/>
                  <a:pt x="124908" y="7658"/>
                </a:cubicBezTo>
                <a:cubicBezTo>
                  <a:pt x="85719" y="19269"/>
                  <a:pt x="14599" y="26527"/>
                  <a:pt x="2988" y="68618"/>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lumMod val="65000"/>
                    <a:lumOff val="35000"/>
                  </a:schemeClr>
                </a:solidFill>
              </a:rPr>
              <a:t>D2</a:t>
            </a:r>
          </a:p>
        </p:txBody>
      </p:sp>
      <p:sp>
        <p:nvSpPr>
          <p:cNvPr id="88" name="TextBox 87"/>
          <p:cNvSpPr txBox="1"/>
          <p:nvPr/>
        </p:nvSpPr>
        <p:spPr>
          <a:xfrm>
            <a:off x="6055114" y="586231"/>
            <a:ext cx="3039718" cy="1323439"/>
          </a:xfrm>
          <a:prstGeom prst="rect">
            <a:avLst/>
          </a:prstGeom>
          <a:noFill/>
        </p:spPr>
        <p:txBody>
          <a:bodyPr wrap="square" rtlCol="0">
            <a:spAutoFit/>
          </a:bodyPr>
          <a:lstStyle/>
          <a:p>
            <a:r>
              <a:rPr lang="en-GB" sz="2000" dirty="0">
                <a:solidFill>
                  <a:schemeClr val="accent1">
                    <a:lumMod val="75000"/>
                    <a:lumOff val="25000"/>
                  </a:schemeClr>
                </a:solidFill>
                <a:latin typeface="Segoe UI Semibold" panose="020B0702040204020203" pitchFamily="34" charset="0"/>
                <a:ea typeface="Segoe UI Black" panose="020B0A02040204020203" pitchFamily="34" charset="0"/>
                <a:cs typeface="Segoe UI Semibold" panose="020B0702040204020203" pitchFamily="34" charset="0"/>
              </a:rPr>
              <a:t>Value-Based Care</a:t>
            </a:r>
          </a:p>
          <a:p>
            <a:endParaRPr lang="en-GB" sz="2000" dirty="0">
              <a:solidFill>
                <a:schemeClr val="accent1">
                  <a:lumMod val="75000"/>
                  <a:lumOff val="25000"/>
                </a:schemeClr>
              </a:solidFill>
              <a:latin typeface="Segoe UI Semibold" panose="020B0702040204020203" pitchFamily="34" charset="0"/>
              <a:ea typeface="Segoe UI Black" panose="020B0A02040204020203" pitchFamily="34" charset="0"/>
              <a:cs typeface="Segoe UI Semibold" panose="020B0702040204020203" pitchFamily="34" charset="0"/>
            </a:endParaRPr>
          </a:p>
          <a:p>
            <a:endParaRPr lang="en-GB" sz="2000" dirty="0">
              <a:solidFill>
                <a:schemeClr val="accent1">
                  <a:lumMod val="75000"/>
                  <a:lumOff val="25000"/>
                </a:schemeClr>
              </a:solidFill>
              <a:latin typeface="Segoe UI Semibold" panose="020B0702040204020203" pitchFamily="34" charset="0"/>
              <a:ea typeface="Segoe UI Black" panose="020B0A02040204020203" pitchFamily="34" charset="0"/>
              <a:cs typeface="Segoe UI Semibold" panose="020B0702040204020203" pitchFamily="34" charset="0"/>
            </a:endParaRPr>
          </a:p>
          <a:p>
            <a:r>
              <a:rPr lang="en-GB" sz="2000" dirty="0">
                <a:solidFill>
                  <a:schemeClr val="accent1">
                    <a:lumMod val="75000"/>
                    <a:lumOff val="25000"/>
                  </a:schemeClr>
                </a:solidFill>
                <a:latin typeface="Segoe UI Semibold" panose="020B0702040204020203" pitchFamily="34" charset="0"/>
                <a:ea typeface="Segoe UI Black" panose="020B0A02040204020203" pitchFamily="34" charset="0"/>
                <a:cs typeface="Segoe UI Semibold" panose="020B0702040204020203" pitchFamily="34" charset="0"/>
              </a:rPr>
              <a:t>Longitudinal Data</a:t>
            </a:r>
          </a:p>
        </p:txBody>
      </p:sp>
      <p:sp>
        <p:nvSpPr>
          <p:cNvPr id="115" name="Freeform 114"/>
          <p:cNvSpPr/>
          <p:nvPr/>
        </p:nvSpPr>
        <p:spPr>
          <a:xfrm>
            <a:off x="8176133" y="2264744"/>
            <a:ext cx="2688118" cy="784516"/>
          </a:xfrm>
          <a:custGeom>
            <a:avLst/>
            <a:gdLst>
              <a:gd name="connsiteX0" fmla="*/ 72078 w 1387767"/>
              <a:gd name="connsiteY0" fmla="*/ 139531 h 750688"/>
              <a:gd name="connsiteX1" fmla="*/ 847141 w 1387767"/>
              <a:gd name="connsiteY1" fmla="*/ 194 h 750688"/>
              <a:gd name="connsiteX2" fmla="*/ 1317404 w 1387767"/>
              <a:gd name="connsiteY2" fmla="*/ 122114 h 750688"/>
              <a:gd name="connsiteX3" fmla="*/ 1334821 w 1387767"/>
              <a:gd name="connsiteY3" fmla="*/ 574959 h 750688"/>
              <a:gd name="connsiteX4" fmla="*/ 829724 w 1387767"/>
              <a:gd name="connsiteY4" fmla="*/ 749131 h 750688"/>
              <a:gd name="connsiteX5" fmla="*/ 368169 w 1387767"/>
              <a:gd name="connsiteY5" fmla="*/ 644628 h 750688"/>
              <a:gd name="connsiteX6" fmla="*/ 63369 w 1387767"/>
              <a:gd name="connsiteY6" fmla="*/ 383371 h 750688"/>
              <a:gd name="connsiteX7" fmla="*/ 72078 w 1387767"/>
              <a:gd name="connsiteY7" fmla="*/ 139531 h 75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7767" h="750688">
                <a:moveTo>
                  <a:pt x="72078" y="139531"/>
                </a:moveTo>
                <a:cubicBezTo>
                  <a:pt x="202707" y="75668"/>
                  <a:pt x="639587" y="3097"/>
                  <a:pt x="847141" y="194"/>
                </a:cubicBezTo>
                <a:cubicBezTo>
                  <a:pt x="1054695" y="-2709"/>
                  <a:pt x="1236124" y="26320"/>
                  <a:pt x="1317404" y="122114"/>
                </a:cubicBezTo>
                <a:cubicBezTo>
                  <a:pt x="1398684" y="217908"/>
                  <a:pt x="1416101" y="470456"/>
                  <a:pt x="1334821" y="574959"/>
                </a:cubicBezTo>
                <a:cubicBezTo>
                  <a:pt x="1253541" y="679462"/>
                  <a:pt x="990833" y="737520"/>
                  <a:pt x="829724" y="749131"/>
                </a:cubicBezTo>
                <a:cubicBezTo>
                  <a:pt x="668615" y="760743"/>
                  <a:pt x="495895" y="705588"/>
                  <a:pt x="368169" y="644628"/>
                </a:cubicBezTo>
                <a:cubicBezTo>
                  <a:pt x="240443" y="583668"/>
                  <a:pt x="106912" y="464651"/>
                  <a:pt x="63369" y="383371"/>
                </a:cubicBezTo>
                <a:cubicBezTo>
                  <a:pt x="19826" y="302091"/>
                  <a:pt x="-58551" y="203394"/>
                  <a:pt x="72078" y="139531"/>
                </a:cubicBezTo>
                <a:close/>
              </a:path>
            </a:pathLst>
          </a:custGeom>
          <a:solidFill>
            <a:schemeClr val="bg1">
              <a:lumMod val="8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p:cNvSpPr/>
          <p:nvPr/>
        </p:nvSpPr>
        <p:spPr>
          <a:xfrm>
            <a:off x="6024287" y="5939301"/>
            <a:ext cx="2095445" cy="584775"/>
          </a:xfrm>
          <a:prstGeom prst="rect">
            <a:avLst/>
          </a:prstGeom>
        </p:spPr>
        <p:txBody>
          <a:bodyPr wrap="none">
            <a:spAutoFit/>
          </a:bodyPr>
          <a:lstStyle/>
          <a:p>
            <a:r>
              <a:rPr lang="en-GB" sz="3200" dirty="0">
                <a:solidFill>
                  <a:srgbClr val="789B93"/>
                </a:solidFill>
                <a:latin typeface="Segoe UI Black" panose="020B0A02040204020203" pitchFamily="34" charset="0"/>
                <a:ea typeface="Segoe UI Black" panose="020B0A02040204020203" pitchFamily="34" charset="0"/>
              </a:rPr>
              <a:t>Patient-X</a:t>
            </a:r>
          </a:p>
        </p:txBody>
      </p:sp>
      <p:sp>
        <p:nvSpPr>
          <p:cNvPr id="96" name="TextBox 95"/>
          <p:cNvSpPr txBox="1"/>
          <p:nvPr/>
        </p:nvSpPr>
        <p:spPr>
          <a:xfrm>
            <a:off x="9712336" y="479164"/>
            <a:ext cx="601447" cy="584775"/>
          </a:xfrm>
          <a:prstGeom prst="rect">
            <a:avLst/>
          </a:prstGeom>
          <a:noFill/>
        </p:spPr>
        <p:txBody>
          <a:bodyPr wrap="none" rtlCol="0">
            <a:spAutoFit/>
          </a:bodyPr>
          <a:lstStyle/>
          <a:p>
            <a:r>
              <a:rPr lang="en-GB" sz="3200" dirty="0">
                <a:solidFill>
                  <a:srgbClr val="0070C0"/>
                </a:solidFill>
                <a:latin typeface="Segoe UI Black" panose="020B0A02040204020203" pitchFamily="34" charset="0"/>
                <a:ea typeface="Segoe UI Black" panose="020B0A02040204020203" pitchFamily="34" charset="0"/>
              </a:rPr>
              <a:t>t2</a:t>
            </a:r>
          </a:p>
        </p:txBody>
      </p:sp>
      <p:sp>
        <p:nvSpPr>
          <p:cNvPr id="103" name="TextBox 102"/>
          <p:cNvSpPr txBox="1"/>
          <p:nvPr/>
        </p:nvSpPr>
        <p:spPr>
          <a:xfrm>
            <a:off x="9319918" y="2646846"/>
            <a:ext cx="1119217" cy="369332"/>
          </a:xfrm>
          <a:prstGeom prst="rect">
            <a:avLst/>
          </a:prstGeom>
          <a:noFill/>
        </p:spPr>
        <p:txBody>
          <a:bodyPr wrap="none" rtlCol="0">
            <a:spAutoFit/>
          </a:bodyPr>
          <a:lstStyle/>
          <a:p>
            <a:r>
              <a:rPr lang="en-GB" dirty="0">
                <a:solidFill>
                  <a:srgbClr val="0070C0"/>
                </a:solidFill>
                <a:latin typeface="Segoe UI Black" panose="020B0A02040204020203" pitchFamily="34" charset="0"/>
                <a:ea typeface="Segoe UI Black" panose="020B0A02040204020203" pitchFamily="34" charset="0"/>
              </a:rPr>
              <a:t>device-1</a:t>
            </a:r>
          </a:p>
        </p:txBody>
      </p:sp>
      <p:sp>
        <p:nvSpPr>
          <p:cNvPr id="105" name="TextBox 104"/>
          <p:cNvSpPr txBox="1"/>
          <p:nvPr/>
        </p:nvSpPr>
        <p:spPr>
          <a:xfrm>
            <a:off x="8945592" y="3240568"/>
            <a:ext cx="1144865" cy="369332"/>
          </a:xfrm>
          <a:prstGeom prst="rect">
            <a:avLst/>
          </a:prstGeom>
          <a:noFill/>
        </p:spPr>
        <p:txBody>
          <a:bodyPr wrap="none" rtlCol="0">
            <a:spAutoFit/>
          </a:bodyPr>
          <a:lstStyle/>
          <a:p>
            <a:r>
              <a:rPr lang="en-GB" dirty="0">
                <a:solidFill>
                  <a:srgbClr val="0070C0"/>
                </a:solidFill>
                <a:latin typeface="Segoe UI Black" panose="020B0A02040204020203" pitchFamily="34" charset="0"/>
                <a:ea typeface="Segoe UI Black" panose="020B0A02040204020203" pitchFamily="34" charset="0"/>
              </a:rPr>
              <a:t>device-2</a:t>
            </a:r>
          </a:p>
        </p:txBody>
      </p:sp>
      <p:sp>
        <p:nvSpPr>
          <p:cNvPr id="66" name="Freeform 65"/>
          <p:cNvSpPr/>
          <p:nvPr/>
        </p:nvSpPr>
        <p:spPr>
          <a:xfrm>
            <a:off x="8771055" y="2428940"/>
            <a:ext cx="643068" cy="430023"/>
          </a:xfrm>
          <a:custGeom>
            <a:avLst/>
            <a:gdLst>
              <a:gd name="connsiteX0" fmla="*/ 2988 w 424785"/>
              <a:gd name="connsiteY0" fmla="*/ 68618 h 316508"/>
              <a:gd name="connsiteX1" fmla="*/ 55240 w 424785"/>
              <a:gd name="connsiteY1" fmla="*/ 260206 h 316508"/>
              <a:gd name="connsiteX2" fmla="*/ 246828 w 424785"/>
              <a:gd name="connsiteY2" fmla="*/ 312458 h 316508"/>
              <a:gd name="connsiteX3" fmla="*/ 421000 w 424785"/>
              <a:gd name="connsiteY3" fmla="*/ 173121 h 316508"/>
              <a:gd name="connsiteX4" fmla="*/ 360040 w 424785"/>
              <a:gd name="connsiteY4" fmla="*/ 59909 h 316508"/>
              <a:gd name="connsiteX5" fmla="*/ 281663 w 424785"/>
              <a:gd name="connsiteY5" fmla="*/ 7658 h 316508"/>
              <a:gd name="connsiteX6" fmla="*/ 124908 w 424785"/>
              <a:gd name="connsiteY6" fmla="*/ 7658 h 316508"/>
              <a:gd name="connsiteX7" fmla="*/ 2988 w 424785"/>
              <a:gd name="connsiteY7" fmla="*/ 68618 h 31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785" h="316508">
                <a:moveTo>
                  <a:pt x="2988" y="68618"/>
                </a:moveTo>
                <a:cubicBezTo>
                  <a:pt x="-8623" y="110709"/>
                  <a:pt x="14600" y="219566"/>
                  <a:pt x="55240" y="260206"/>
                </a:cubicBezTo>
                <a:cubicBezTo>
                  <a:pt x="95880" y="300846"/>
                  <a:pt x="185868" y="326972"/>
                  <a:pt x="246828" y="312458"/>
                </a:cubicBezTo>
                <a:cubicBezTo>
                  <a:pt x="307788" y="297944"/>
                  <a:pt x="402131" y="215212"/>
                  <a:pt x="421000" y="173121"/>
                </a:cubicBezTo>
                <a:cubicBezTo>
                  <a:pt x="439869" y="131030"/>
                  <a:pt x="383263" y="87486"/>
                  <a:pt x="360040" y="59909"/>
                </a:cubicBezTo>
                <a:cubicBezTo>
                  <a:pt x="336817" y="32332"/>
                  <a:pt x="320852" y="16366"/>
                  <a:pt x="281663" y="7658"/>
                </a:cubicBezTo>
                <a:cubicBezTo>
                  <a:pt x="242474" y="-1050"/>
                  <a:pt x="164097" y="-3953"/>
                  <a:pt x="124908" y="7658"/>
                </a:cubicBezTo>
                <a:cubicBezTo>
                  <a:pt x="85719" y="19269"/>
                  <a:pt x="14599" y="26527"/>
                  <a:pt x="2988" y="68618"/>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lumMod val="65000"/>
                    <a:lumOff val="35000"/>
                  </a:schemeClr>
                </a:solidFill>
              </a:rPr>
              <a:t>Ag1</a:t>
            </a:r>
          </a:p>
        </p:txBody>
      </p:sp>
      <p:sp>
        <p:nvSpPr>
          <p:cNvPr id="67" name="Freeform 66"/>
          <p:cNvSpPr/>
          <p:nvPr/>
        </p:nvSpPr>
        <p:spPr>
          <a:xfrm>
            <a:off x="9547166" y="2336863"/>
            <a:ext cx="643068" cy="430023"/>
          </a:xfrm>
          <a:custGeom>
            <a:avLst/>
            <a:gdLst>
              <a:gd name="connsiteX0" fmla="*/ 2988 w 424785"/>
              <a:gd name="connsiteY0" fmla="*/ 68618 h 316508"/>
              <a:gd name="connsiteX1" fmla="*/ 55240 w 424785"/>
              <a:gd name="connsiteY1" fmla="*/ 260206 h 316508"/>
              <a:gd name="connsiteX2" fmla="*/ 246828 w 424785"/>
              <a:gd name="connsiteY2" fmla="*/ 312458 h 316508"/>
              <a:gd name="connsiteX3" fmla="*/ 421000 w 424785"/>
              <a:gd name="connsiteY3" fmla="*/ 173121 h 316508"/>
              <a:gd name="connsiteX4" fmla="*/ 360040 w 424785"/>
              <a:gd name="connsiteY4" fmla="*/ 59909 h 316508"/>
              <a:gd name="connsiteX5" fmla="*/ 281663 w 424785"/>
              <a:gd name="connsiteY5" fmla="*/ 7658 h 316508"/>
              <a:gd name="connsiteX6" fmla="*/ 124908 w 424785"/>
              <a:gd name="connsiteY6" fmla="*/ 7658 h 316508"/>
              <a:gd name="connsiteX7" fmla="*/ 2988 w 424785"/>
              <a:gd name="connsiteY7" fmla="*/ 68618 h 31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785" h="316508">
                <a:moveTo>
                  <a:pt x="2988" y="68618"/>
                </a:moveTo>
                <a:cubicBezTo>
                  <a:pt x="-8623" y="110709"/>
                  <a:pt x="14600" y="219566"/>
                  <a:pt x="55240" y="260206"/>
                </a:cubicBezTo>
                <a:cubicBezTo>
                  <a:pt x="95880" y="300846"/>
                  <a:pt x="185868" y="326972"/>
                  <a:pt x="246828" y="312458"/>
                </a:cubicBezTo>
                <a:cubicBezTo>
                  <a:pt x="307788" y="297944"/>
                  <a:pt x="402131" y="215212"/>
                  <a:pt x="421000" y="173121"/>
                </a:cubicBezTo>
                <a:cubicBezTo>
                  <a:pt x="439869" y="131030"/>
                  <a:pt x="383263" y="87486"/>
                  <a:pt x="360040" y="59909"/>
                </a:cubicBezTo>
                <a:cubicBezTo>
                  <a:pt x="336817" y="32332"/>
                  <a:pt x="320852" y="16366"/>
                  <a:pt x="281663" y="7658"/>
                </a:cubicBezTo>
                <a:cubicBezTo>
                  <a:pt x="242474" y="-1050"/>
                  <a:pt x="164097" y="-3953"/>
                  <a:pt x="124908" y="7658"/>
                </a:cubicBezTo>
                <a:cubicBezTo>
                  <a:pt x="85719" y="19269"/>
                  <a:pt x="14599" y="26527"/>
                  <a:pt x="2988" y="68618"/>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lumMod val="65000"/>
                    <a:lumOff val="35000"/>
                  </a:schemeClr>
                </a:solidFill>
              </a:rPr>
              <a:t>Ag2</a:t>
            </a:r>
          </a:p>
        </p:txBody>
      </p:sp>
      <p:sp>
        <p:nvSpPr>
          <p:cNvPr id="120" name="TextBox 119"/>
          <p:cNvSpPr txBox="1"/>
          <p:nvPr/>
        </p:nvSpPr>
        <p:spPr>
          <a:xfrm>
            <a:off x="4553927" y="1531209"/>
            <a:ext cx="950901" cy="369332"/>
          </a:xfrm>
          <a:prstGeom prst="rect">
            <a:avLst/>
          </a:prstGeom>
          <a:noFill/>
        </p:spPr>
        <p:txBody>
          <a:bodyPr wrap="none" rtlCol="0">
            <a:spAutoFit/>
          </a:bodyPr>
          <a:lstStyle/>
          <a:p>
            <a:r>
              <a:rPr lang="en-GB" dirty="0">
                <a:solidFill>
                  <a:schemeClr val="tx1">
                    <a:lumMod val="65000"/>
                    <a:lumOff val="35000"/>
                  </a:schemeClr>
                </a:solidFill>
                <a:latin typeface="Segoe UI Semibold" panose="020B0702040204020203" pitchFamily="34" charset="0"/>
                <a:cs typeface="Segoe UI Semibold" panose="020B0702040204020203" pitchFamily="34" charset="0"/>
              </a:rPr>
              <a:t>disease</a:t>
            </a:r>
          </a:p>
        </p:txBody>
      </p:sp>
      <p:sp>
        <p:nvSpPr>
          <p:cNvPr id="121" name="TextBox 120"/>
          <p:cNvSpPr txBox="1"/>
          <p:nvPr/>
        </p:nvSpPr>
        <p:spPr>
          <a:xfrm>
            <a:off x="3636041" y="2803971"/>
            <a:ext cx="785793" cy="369332"/>
          </a:xfrm>
          <a:prstGeom prst="rect">
            <a:avLst/>
          </a:prstGeom>
          <a:noFill/>
        </p:spPr>
        <p:txBody>
          <a:bodyPr wrap="none" rtlCol="0">
            <a:spAutoFit/>
          </a:bodyPr>
          <a:lstStyle/>
          <a:p>
            <a:r>
              <a:rPr lang="en-GB" dirty="0">
                <a:solidFill>
                  <a:schemeClr val="tx1">
                    <a:lumMod val="65000"/>
                    <a:lumOff val="35000"/>
                  </a:schemeClr>
                </a:solidFill>
                <a:latin typeface="Segoe UI Semibold" panose="020B0702040204020203" pitchFamily="34" charset="0"/>
                <a:cs typeface="Segoe UI Semibold" panose="020B0702040204020203" pitchFamily="34" charset="0"/>
              </a:rPr>
              <a:t>agent</a:t>
            </a:r>
          </a:p>
        </p:txBody>
      </p:sp>
      <p:sp>
        <p:nvSpPr>
          <p:cNvPr id="3" name="TextBox 2">
            <a:extLst>
              <a:ext uri="{FF2B5EF4-FFF2-40B4-BE49-F238E27FC236}">
                <a16:creationId xmlns:a16="http://schemas.microsoft.com/office/drawing/2014/main" id="{33AE3483-31F1-EC3D-6A49-04AEFE30F2BD}"/>
              </a:ext>
            </a:extLst>
          </p:cNvPr>
          <p:cNvSpPr txBox="1"/>
          <p:nvPr/>
        </p:nvSpPr>
        <p:spPr>
          <a:xfrm>
            <a:off x="801414" y="6150286"/>
            <a:ext cx="3507877" cy="807913"/>
          </a:xfrm>
          <a:prstGeom prst="rect">
            <a:avLst/>
          </a:prstGeom>
          <a:noFill/>
        </p:spPr>
        <p:txBody>
          <a:bodyPr wrap="square" rtlCol="0">
            <a:spAutoFit/>
          </a:bodyPr>
          <a:lstStyle/>
          <a:p>
            <a:r>
              <a:rPr lang="en-GB" sz="1200" b="1" dirty="0">
                <a:solidFill>
                  <a:schemeClr val="tx1">
                    <a:lumMod val="50000"/>
                    <a:lumOff val="50000"/>
                  </a:schemeClr>
                </a:solidFill>
                <a:latin typeface="Segoe UI" panose="020B0502040204020203" pitchFamily="34" charset="0"/>
                <a:cs typeface="Segoe UI" panose="020B0502040204020203" pitchFamily="34" charset="0"/>
              </a:rPr>
              <a:t>Dr Dimitris Kalogeropoulos </a:t>
            </a:r>
          </a:p>
          <a:p>
            <a:r>
              <a:rPr lang="en-GB" sz="1200" b="1" dirty="0">
                <a:solidFill>
                  <a:schemeClr val="tx1">
                    <a:lumMod val="50000"/>
                    <a:lumOff val="50000"/>
                  </a:schemeClr>
                </a:solidFill>
                <a:latin typeface="Segoe UI" panose="020B0502040204020203" pitchFamily="34" charset="0"/>
                <a:cs typeface="Segoe UI" panose="020B0502040204020203" pitchFamily="34" charset="0"/>
              </a:rPr>
              <a:t>Miami Telehealth</a:t>
            </a:r>
          </a:p>
          <a:p>
            <a:r>
              <a:rPr lang="en-GB" sz="1050" dirty="0">
                <a:solidFill>
                  <a:schemeClr val="tx1">
                    <a:lumMod val="50000"/>
                    <a:lumOff val="50000"/>
                  </a:schemeClr>
                </a:solidFill>
                <a:latin typeface="Segoe UI" panose="020B0502040204020203" pitchFamily="34" charset="0"/>
                <a:cs typeface="Segoe UI" panose="020B0502040204020203" pitchFamily="34" charset="0"/>
              </a:rPr>
              <a:t>October 11</a:t>
            </a:r>
            <a:r>
              <a:rPr lang="en-GB" sz="1050" baseline="30000" dirty="0">
                <a:solidFill>
                  <a:schemeClr val="tx1">
                    <a:lumMod val="50000"/>
                    <a:lumOff val="50000"/>
                  </a:schemeClr>
                </a:solidFill>
                <a:latin typeface="Segoe UI" panose="020B0502040204020203" pitchFamily="34" charset="0"/>
                <a:cs typeface="Segoe UI" panose="020B0502040204020203" pitchFamily="34" charset="0"/>
              </a:rPr>
              <a:t>th</a:t>
            </a:r>
            <a:r>
              <a:rPr lang="en-GB" sz="1050" dirty="0">
                <a:solidFill>
                  <a:schemeClr val="tx1">
                    <a:lumMod val="50000"/>
                    <a:lumOff val="50000"/>
                  </a:schemeClr>
                </a:solidFill>
                <a:latin typeface="Segoe UI" panose="020B0502040204020203" pitchFamily="34" charset="0"/>
                <a:cs typeface="Segoe UI" panose="020B0502040204020203" pitchFamily="34" charset="0"/>
              </a:rPr>
              <a:t> 2022</a:t>
            </a:r>
          </a:p>
          <a:p>
            <a:endParaRPr lang="en-GB" sz="1200" dirty="0">
              <a:solidFill>
                <a:schemeClr val="tx1">
                  <a:lumMod val="50000"/>
                  <a:lumOff val="50000"/>
                </a:schemeClr>
              </a:solidFill>
            </a:endParaRPr>
          </a:p>
        </p:txBody>
      </p:sp>
      <p:pic>
        <p:nvPicPr>
          <p:cNvPr id="6" name="Picture 5">
            <a:extLst>
              <a:ext uri="{FF2B5EF4-FFF2-40B4-BE49-F238E27FC236}">
                <a16:creationId xmlns:a16="http://schemas.microsoft.com/office/drawing/2014/main" id="{CA20E948-2B2D-0550-AFF4-A7A331BCD8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524" y="5800841"/>
            <a:ext cx="698890" cy="698890"/>
          </a:xfrm>
          <a:prstGeom prst="rect">
            <a:avLst/>
          </a:prstGeom>
        </p:spPr>
      </p:pic>
    </p:spTree>
    <p:extLst>
      <p:ext uri="{BB962C8B-B14F-4D97-AF65-F5344CB8AC3E}">
        <p14:creationId xmlns:p14="http://schemas.microsoft.com/office/powerpoint/2010/main" val="428543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12"/>
                                        </p:tgtEl>
                                        <p:attrNameLst>
                                          <p:attrName>style.visibility</p:attrName>
                                        </p:attrNameLst>
                                      </p:cBhvr>
                                      <p:to>
                                        <p:strVal val="visible"/>
                                      </p:to>
                                    </p:set>
                                    <p:animEffect transition="in" filter="fade">
                                      <p:cBhvr>
                                        <p:cTn id="65" dur="500"/>
                                        <p:tgtEl>
                                          <p:spTgt spid="112"/>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13"/>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animBg="1"/>
      <p:bldP spid="102" grpId="0" animBg="1"/>
      <p:bldP spid="113" grpId="0" animBg="1"/>
      <p:bldP spid="48" grpId="0" animBg="1"/>
      <p:bldP spid="51" grpId="0" animBg="1"/>
      <p:bldP spid="53" grpId="0" animBg="1"/>
      <p:bldP spid="54" grpId="0" animBg="1"/>
      <p:bldP spid="60" grpId="0" animBg="1"/>
      <p:bldP spid="61" grpId="0" animBg="1"/>
      <p:bldP spid="62" grpId="0" animBg="1"/>
      <p:bldP spid="68" grpId="0" animBg="1"/>
      <p:bldP spid="72" grpId="0"/>
      <p:bldP spid="49" grpId="0" animBg="1"/>
      <p:bldP spid="88" grpId="0"/>
      <p:bldP spid="115" grpId="0" animBg="1"/>
      <p:bldP spid="103" grpId="0"/>
      <p:bldP spid="105" grpId="0"/>
      <p:bldP spid="66" grpId="0" animBg="1"/>
      <p:bldP spid="6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16060" y="759125"/>
            <a:ext cx="4382219" cy="53224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918" y="1123837"/>
            <a:ext cx="6632513" cy="4601183"/>
          </a:xfrm>
        </p:spPr>
        <p:txBody>
          <a:bodyPr/>
          <a:lstStyle/>
          <a:p>
            <a:r>
              <a:rPr lang="en-GB" dirty="0">
                <a:latin typeface="Segoe UI Black" panose="020B0A02040204020203" pitchFamily="34" charset="0"/>
                <a:ea typeface="Segoe UI Black" panose="020B0A02040204020203" pitchFamily="34" charset="0"/>
              </a:rPr>
              <a:t>Fundamental principles</a:t>
            </a:r>
            <a:endParaRPr lang="en-GB" dirty="0">
              <a:solidFill>
                <a:srgbClr val="0070C0"/>
              </a:solidFill>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1837796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114946" y="864108"/>
            <a:ext cx="537602" cy="5323435"/>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solidFill>
                  <a:schemeClr val="bg1"/>
                </a:solidFill>
                <a:latin typeface="Segoe UI Black" panose="020B0A02040204020203" pitchFamily="34" charset="0"/>
                <a:ea typeface="Segoe UI Black" panose="020B0A02040204020203" pitchFamily="34" charset="0"/>
              </a:rPr>
              <a:t>SCORE</a:t>
            </a:r>
            <a:br>
              <a:rPr lang="en-GB" dirty="0">
                <a:solidFill>
                  <a:schemeClr val="bg1"/>
                </a:solidFill>
                <a:latin typeface="Segoe UI Black" panose="020B0A02040204020203" pitchFamily="34" charset="0"/>
                <a:ea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rPr>
              <a:t>for Data Symmetry</a:t>
            </a:r>
          </a:p>
        </p:txBody>
      </p:sp>
      <p:sp>
        <p:nvSpPr>
          <p:cNvPr id="3" name="Content Placeholder 2"/>
          <p:cNvSpPr>
            <a:spLocks noGrp="1"/>
          </p:cNvSpPr>
          <p:nvPr>
            <p:ph idx="1"/>
          </p:nvPr>
        </p:nvSpPr>
        <p:spPr>
          <a:xfrm>
            <a:off x="3869268" y="864108"/>
            <a:ext cx="7246407" cy="5120640"/>
          </a:xfrm>
        </p:spPr>
        <p:txBody>
          <a:bodyPr>
            <a:normAutofit/>
          </a:bodyPr>
          <a:lstStyle/>
          <a:p>
            <a:r>
              <a:rPr lang="en-GB" dirty="0">
                <a:solidFill>
                  <a:srgbClr val="0070C0"/>
                </a:solidFill>
                <a:latin typeface="Segoe UI Black" panose="020B0A02040204020203" pitchFamily="34" charset="0"/>
                <a:ea typeface="Segoe UI Black" panose="020B0A02040204020203" pitchFamily="34" charset="0"/>
              </a:rPr>
              <a:t>Data liquidity</a:t>
            </a:r>
            <a:r>
              <a:rPr lang="en-GB" dirty="0">
                <a:solidFill>
                  <a:srgbClr val="0070C0"/>
                </a:solidFill>
              </a:rPr>
              <a:t> </a:t>
            </a:r>
            <a:r>
              <a:rPr lang="en-GB" dirty="0">
                <a:solidFill>
                  <a:schemeClr val="accent1">
                    <a:lumMod val="65000"/>
                    <a:lumOff val="35000"/>
                  </a:schemeClr>
                </a:solidFill>
                <a:latin typeface="Segoe UI Black" panose="020B0A02040204020203" pitchFamily="34" charset="0"/>
                <a:ea typeface="Segoe UI Black" panose="020B0A02040204020203" pitchFamily="34" charset="0"/>
              </a:rPr>
              <a:t>-</a:t>
            </a:r>
            <a:r>
              <a:rPr lang="en-GB" dirty="0">
                <a:solidFill>
                  <a:schemeClr val="accent1">
                    <a:lumMod val="65000"/>
                    <a:lumOff val="35000"/>
                  </a:schemeClr>
                </a:solidFill>
              </a:rPr>
              <a:t>  Data as a </a:t>
            </a:r>
            <a:r>
              <a:rPr lang="en-GB" dirty="0">
                <a:solidFill>
                  <a:schemeClr val="accent1">
                    <a:lumMod val="65000"/>
                    <a:lumOff val="35000"/>
                  </a:schemeClr>
                </a:solidFill>
                <a:latin typeface="Segoe UI Black" panose="020B0A02040204020203" pitchFamily="34" charset="0"/>
                <a:ea typeface="Segoe UI Black" panose="020B0A02040204020203" pitchFamily="34" charset="0"/>
              </a:rPr>
              <a:t>circular economy asset</a:t>
            </a:r>
            <a:br>
              <a:rPr lang="en-GB" dirty="0">
                <a:solidFill>
                  <a:schemeClr val="accent1">
                    <a:lumMod val="65000"/>
                    <a:lumOff val="35000"/>
                  </a:schemeClr>
                </a:solidFill>
                <a:latin typeface="Segoe UI Black" panose="020B0A02040204020203" pitchFamily="34" charset="0"/>
                <a:ea typeface="Segoe UI Black" panose="020B0A02040204020203" pitchFamily="34" charset="0"/>
              </a:rPr>
            </a:br>
            <a:r>
              <a:rPr lang="en-GB" dirty="0"/>
              <a:t>Unlike capital assets, for which the value tends to deteriorate over time, data’s value does not decrease and can, on the contrary, increase, as the data are reused and recombined in different ways. The easier the reuse &amp; recombination of the data, the higher its liquidity</a:t>
            </a:r>
          </a:p>
          <a:p>
            <a:r>
              <a:rPr lang="en-GB" dirty="0">
                <a:solidFill>
                  <a:srgbClr val="0070C0"/>
                </a:solidFill>
                <a:latin typeface="Segoe UI Black" panose="020B0A02040204020203" pitchFamily="34" charset="0"/>
                <a:ea typeface="Segoe UI Black" panose="020B0A02040204020203" pitchFamily="34" charset="0"/>
              </a:rPr>
              <a:t>Interoperability</a:t>
            </a:r>
            <a:r>
              <a:rPr lang="en-GB" dirty="0">
                <a:solidFill>
                  <a:srgbClr val="138677"/>
                </a:solidFill>
                <a:latin typeface="Segoe UI Black" panose="020B0A02040204020203" pitchFamily="34" charset="0"/>
                <a:ea typeface="Segoe UI Black" panose="020B0A02040204020203" pitchFamily="34" charset="0"/>
              </a:rPr>
              <a:t> - </a:t>
            </a:r>
            <a:r>
              <a:rPr lang="en-GB" dirty="0">
                <a:solidFill>
                  <a:schemeClr val="accent1">
                    <a:lumMod val="65000"/>
                    <a:lumOff val="35000"/>
                  </a:schemeClr>
                </a:solidFill>
                <a:latin typeface="+mj-lt"/>
                <a:ea typeface="Segoe UI Black" panose="020B0A02040204020203" pitchFamily="34" charset="0"/>
              </a:rPr>
              <a:t>ability of agents that create, share and use data to have clear, shared expectations for the contents, context and meaning of that data</a:t>
            </a:r>
          </a:p>
          <a:p>
            <a:r>
              <a:rPr lang="en-GB" dirty="0">
                <a:solidFill>
                  <a:srgbClr val="0070C0"/>
                </a:solidFill>
                <a:latin typeface="Segoe UI Black" panose="020B0A02040204020203" pitchFamily="34" charset="0"/>
                <a:ea typeface="Segoe UI Black" panose="020B0A02040204020203" pitchFamily="34" charset="0"/>
              </a:rPr>
              <a:t>Portability (GDPR) </a:t>
            </a:r>
            <a:r>
              <a:rPr lang="en-GB" dirty="0">
                <a:ea typeface="Segoe UI Black" panose="020B0A02040204020203" pitchFamily="34" charset="0"/>
              </a:rPr>
              <a:t>- ability of users to obtain and transfer copies of their data from one data controller to another</a:t>
            </a:r>
          </a:p>
        </p:txBody>
      </p:sp>
      <p:cxnSp>
        <p:nvCxnSpPr>
          <p:cNvPr id="5" name="Curved Connector 4"/>
          <p:cNvCxnSpPr/>
          <p:nvPr/>
        </p:nvCxnSpPr>
        <p:spPr>
          <a:xfrm rot="16200000" flipH="1">
            <a:off x="3383886" y="2290172"/>
            <a:ext cx="962582" cy="123745"/>
          </a:xfrm>
          <a:prstGeom prst="curvedConnector2">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urved Connector 8"/>
          <p:cNvCxnSpPr/>
          <p:nvPr/>
        </p:nvCxnSpPr>
        <p:spPr>
          <a:xfrm rot="16200000" flipH="1">
            <a:off x="3383887" y="4066386"/>
            <a:ext cx="962582" cy="123745"/>
          </a:xfrm>
          <a:prstGeom prst="curvedConnector2">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8325713" y="6446383"/>
            <a:ext cx="3547125" cy="307777"/>
          </a:xfrm>
          <a:prstGeom prst="rect">
            <a:avLst/>
          </a:prstGeom>
        </p:spPr>
        <p:txBody>
          <a:bodyPr wrap="none">
            <a:spAutoFit/>
          </a:bodyPr>
          <a:lstStyle/>
          <a:p>
            <a:r>
              <a:rPr lang="en-GB" sz="1400" dirty="0">
                <a:solidFill>
                  <a:schemeClr val="tx1">
                    <a:lumMod val="85000"/>
                    <a:lumOff val="15000"/>
                  </a:schemeClr>
                </a:solidFill>
              </a:rPr>
              <a:t>terms adapted from Verhulst and Young, 2022</a:t>
            </a:r>
          </a:p>
        </p:txBody>
      </p:sp>
      <p:sp>
        <p:nvSpPr>
          <p:cNvPr id="6" name="TextBox 5"/>
          <p:cNvSpPr txBox="1"/>
          <p:nvPr/>
        </p:nvSpPr>
        <p:spPr>
          <a:xfrm>
            <a:off x="11114946" y="4550731"/>
            <a:ext cx="523220" cy="1217641"/>
          </a:xfrm>
          <a:prstGeom prst="rect">
            <a:avLst/>
          </a:prstGeom>
          <a:noFill/>
        </p:spPr>
        <p:txBody>
          <a:bodyPr vert="vert270" wrap="none" rtlCol="0">
            <a:spAutoFit/>
          </a:bodyPr>
          <a:lstStyle/>
          <a:p>
            <a:r>
              <a:rPr lang="en-GB" sz="2200" dirty="0">
                <a:solidFill>
                  <a:srgbClr val="00B050"/>
                </a:solidFill>
                <a:latin typeface="Segoe UI Black" panose="020B0A02040204020203" pitchFamily="34" charset="0"/>
                <a:ea typeface="Segoe UI Black" panose="020B0A02040204020203" pitchFamily="34" charset="0"/>
              </a:rPr>
              <a:t>Connect</a:t>
            </a:r>
          </a:p>
        </p:txBody>
      </p:sp>
      <p:sp>
        <p:nvSpPr>
          <p:cNvPr id="10" name="TextBox 9"/>
          <p:cNvSpPr txBox="1"/>
          <p:nvPr/>
        </p:nvSpPr>
        <p:spPr>
          <a:xfrm>
            <a:off x="11115675" y="3405899"/>
            <a:ext cx="523220" cy="869790"/>
          </a:xfrm>
          <a:prstGeom prst="rect">
            <a:avLst/>
          </a:prstGeom>
          <a:noFill/>
        </p:spPr>
        <p:txBody>
          <a:bodyPr vert="vert270" wrap="none" rtlCol="0">
            <a:spAutoFit/>
          </a:bodyPr>
          <a:lstStyle/>
          <a:p>
            <a:r>
              <a:rPr lang="en-GB" sz="2200" dirty="0">
                <a:solidFill>
                  <a:srgbClr val="00B050"/>
                </a:solidFill>
                <a:latin typeface="Segoe UI Black" panose="020B0A02040204020203" pitchFamily="34" charset="0"/>
                <a:ea typeface="Segoe UI Black" panose="020B0A02040204020203" pitchFamily="34" charset="0"/>
              </a:rPr>
              <a:t>Share</a:t>
            </a:r>
          </a:p>
        </p:txBody>
      </p:sp>
      <p:sp>
        <p:nvSpPr>
          <p:cNvPr id="11" name="TextBox 10"/>
          <p:cNvSpPr txBox="1"/>
          <p:nvPr/>
        </p:nvSpPr>
        <p:spPr>
          <a:xfrm>
            <a:off x="11127346" y="1733046"/>
            <a:ext cx="523220" cy="1129476"/>
          </a:xfrm>
          <a:prstGeom prst="rect">
            <a:avLst/>
          </a:prstGeom>
          <a:noFill/>
        </p:spPr>
        <p:txBody>
          <a:bodyPr vert="vert270" wrap="none" rtlCol="0">
            <a:spAutoFit/>
          </a:bodyPr>
          <a:lstStyle/>
          <a:p>
            <a:r>
              <a:rPr lang="en-GB" sz="2200" dirty="0">
                <a:solidFill>
                  <a:srgbClr val="00B050"/>
                </a:solidFill>
                <a:latin typeface="Segoe UI Black" panose="020B0A02040204020203" pitchFamily="34" charset="0"/>
                <a:ea typeface="Segoe UI Black" panose="020B0A02040204020203" pitchFamily="34" charset="0"/>
              </a:rPr>
              <a:t>Recycle</a:t>
            </a:r>
          </a:p>
        </p:txBody>
      </p:sp>
      <p:sp>
        <p:nvSpPr>
          <p:cNvPr id="8" name="TextBox 7"/>
          <p:cNvSpPr txBox="1"/>
          <p:nvPr/>
        </p:nvSpPr>
        <p:spPr>
          <a:xfrm>
            <a:off x="4164794" y="5565632"/>
            <a:ext cx="2322559" cy="461665"/>
          </a:xfrm>
          <a:prstGeom prst="rect">
            <a:avLst/>
          </a:prstGeom>
          <a:noFill/>
        </p:spPr>
        <p:txBody>
          <a:bodyPr wrap="none" rtlCol="0">
            <a:spAutoFit/>
          </a:bodyPr>
          <a:lstStyle/>
          <a:p>
            <a:r>
              <a:rPr lang="en-GB" sz="2400" dirty="0">
                <a:solidFill>
                  <a:srgbClr val="00B050"/>
                </a:solidFill>
                <a:latin typeface="Segoe UI Semibold" panose="020B0702040204020203" pitchFamily="34" charset="0"/>
                <a:cs typeface="Segoe UI Semibold" panose="020B0702040204020203" pitchFamily="34" charset="0"/>
              </a:rPr>
              <a:t>Software Angle</a:t>
            </a:r>
          </a:p>
        </p:txBody>
      </p:sp>
      <p:cxnSp>
        <p:nvCxnSpPr>
          <p:cNvPr id="13" name="Straight Arrow Connector 12"/>
          <p:cNvCxnSpPr/>
          <p:nvPr/>
        </p:nvCxnSpPr>
        <p:spPr>
          <a:xfrm flipV="1">
            <a:off x="4164794" y="5481534"/>
            <a:ext cx="0" cy="462523"/>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033730" y="883049"/>
            <a:ext cx="4471609" cy="461665"/>
          </a:xfrm>
          <a:prstGeom prst="rect">
            <a:avLst/>
          </a:prstGeom>
          <a:noFill/>
        </p:spPr>
        <p:txBody>
          <a:bodyPr wrap="none" rtlCol="0">
            <a:spAutoFit/>
          </a:bodyPr>
          <a:lstStyle/>
          <a:p>
            <a:r>
              <a:rPr lang="en-GB" sz="2400" dirty="0">
                <a:solidFill>
                  <a:srgbClr val="00B050"/>
                </a:solidFill>
                <a:latin typeface="Segoe UI Semibold" panose="020B0702040204020203" pitchFamily="34" charset="0"/>
                <a:cs typeface="Segoe UI Semibold" panose="020B0702040204020203" pitchFamily="34" charset="0"/>
              </a:rPr>
              <a:t>Standardisation &amp; Policy Angle</a:t>
            </a:r>
          </a:p>
        </p:txBody>
      </p:sp>
      <p:cxnSp>
        <p:nvCxnSpPr>
          <p:cNvPr id="15" name="Straight Arrow Connector 14"/>
          <p:cNvCxnSpPr/>
          <p:nvPr/>
        </p:nvCxnSpPr>
        <p:spPr>
          <a:xfrm flipV="1">
            <a:off x="4033730" y="969618"/>
            <a:ext cx="0" cy="462523"/>
          </a:xfrm>
          <a:prstGeom prst="straightConnector1">
            <a:avLst/>
          </a:prstGeom>
          <a:ln w="38100">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E3FCF58-21CF-08CF-0134-5DE66B3B6A87}"/>
              </a:ext>
            </a:extLst>
          </p:cNvPr>
          <p:cNvSpPr txBox="1"/>
          <p:nvPr/>
        </p:nvSpPr>
        <p:spPr>
          <a:xfrm>
            <a:off x="801414" y="6150286"/>
            <a:ext cx="3507877" cy="807913"/>
          </a:xfrm>
          <a:prstGeom prst="rect">
            <a:avLst/>
          </a:prstGeom>
          <a:noFill/>
        </p:spPr>
        <p:txBody>
          <a:bodyPr wrap="square" rtlCol="0">
            <a:spAutoFit/>
          </a:bodyPr>
          <a:lstStyle/>
          <a:p>
            <a:r>
              <a:rPr lang="en-GB" sz="1200" b="1" dirty="0">
                <a:solidFill>
                  <a:schemeClr val="tx1">
                    <a:lumMod val="50000"/>
                    <a:lumOff val="50000"/>
                  </a:schemeClr>
                </a:solidFill>
                <a:latin typeface="Segoe UI" panose="020B0502040204020203" pitchFamily="34" charset="0"/>
                <a:cs typeface="Segoe UI" panose="020B0502040204020203" pitchFamily="34" charset="0"/>
              </a:rPr>
              <a:t>Dr Dimitris Kalogeropoulos </a:t>
            </a:r>
          </a:p>
          <a:p>
            <a:r>
              <a:rPr lang="en-GB" sz="1200" b="1" dirty="0">
                <a:solidFill>
                  <a:schemeClr val="tx1">
                    <a:lumMod val="50000"/>
                    <a:lumOff val="50000"/>
                  </a:schemeClr>
                </a:solidFill>
                <a:latin typeface="Segoe UI" panose="020B0502040204020203" pitchFamily="34" charset="0"/>
                <a:cs typeface="Segoe UI" panose="020B0502040204020203" pitchFamily="34" charset="0"/>
              </a:rPr>
              <a:t>Miami Telehealth</a:t>
            </a:r>
          </a:p>
          <a:p>
            <a:r>
              <a:rPr lang="en-GB" sz="1050" dirty="0">
                <a:solidFill>
                  <a:schemeClr val="tx1">
                    <a:lumMod val="50000"/>
                    <a:lumOff val="50000"/>
                  </a:schemeClr>
                </a:solidFill>
                <a:latin typeface="Segoe UI" panose="020B0502040204020203" pitchFamily="34" charset="0"/>
                <a:cs typeface="Segoe UI" panose="020B0502040204020203" pitchFamily="34" charset="0"/>
              </a:rPr>
              <a:t>October 11</a:t>
            </a:r>
            <a:r>
              <a:rPr lang="en-GB" sz="1050" baseline="30000" dirty="0">
                <a:solidFill>
                  <a:schemeClr val="tx1">
                    <a:lumMod val="50000"/>
                    <a:lumOff val="50000"/>
                  </a:schemeClr>
                </a:solidFill>
                <a:latin typeface="Segoe UI" panose="020B0502040204020203" pitchFamily="34" charset="0"/>
                <a:cs typeface="Segoe UI" panose="020B0502040204020203" pitchFamily="34" charset="0"/>
              </a:rPr>
              <a:t>th</a:t>
            </a:r>
            <a:r>
              <a:rPr lang="en-GB" sz="1050" dirty="0">
                <a:solidFill>
                  <a:schemeClr val="tx1">
                    <a:lumMod val="50000"/>
                    <a:lumOff val="50000"/>
                  </a:schemeClr>
                </a:solidFill>
                <a:latin typeface="Segoe UI" panose="020B0502040204020203" pitchFamily="34" charset="0"/>
                <a:cs typeface="Segoe UI" panose="020B0502040204020203" pitchFamily="34" charset="0"/>
              </a:rPr>
              <a:t> 2022</a:t>
            </a:r>
          </a:p>
          <a:p>
            <a:endParaRPr lang="en-GB" sz="1200" dirty="0">
              <a:solidFill>
                <a:schemeClr val="tx1">
                  <a:lumMod val="50000"/>
                  <a:lumOff val="50000"/>
                </a:schemeClr>
              </a:solidFill>
            </a:endParaRPr>
          </a:p>
        </p:txBody>
      </p:sp>
      <p:pic>
        <p:nvPicPr>
          <p:cNvPr id="16" name="Picture 15">
            <a:extLst>
              <a:ext uri="{FF2B5EF4-FFF2-40B4-BE49-F238E27FC236}">
                <a16:creationId xmlns:a16="http://schemas.microsoft.com/office/drawing/2014/main" id="{3FE9E094-6AED-1E1F-6B40-C3AAD16A49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524" y="5800841"/>
            <a:ext cx="698890" cy="698890"/>
          </a:xfrm>
          <a:prstGeom prst="rect">
            <a:avLst/>
          </a:prstGeom>
        </p:spPr>
      </p:pic>
    </p:spTree>
    <p:extLst>
      <p:ext uri="{BB962C8B-B14F-4D97-AF65-F5344CB8AC3E}">
        <p14:creationId xmlns:p14="http://schemas.microsoft.com/office/powerpoint/2010/main" val="101060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10" grpId="0"/>
      <p:bldP spid="11" grpId="0"/>
      <p:bldP spid="8"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4161985" y="5793421"/>
            <a:ext cx="7355185" cy="847282"/>
          </a:xfrm>
          <a:custGeom>
            <a:avLst/>
            <a:gdLst>
              <a:gd name="connsiteX0" fmla="*/ 716758 w 7355185"/>
              <a:gd name="connsiteY0" fmla="*/ 113372 h 847282"/>
              <a:gd name="connsiteX1" fmla="*/ 751264 w 7355185"/>
              <a:gd name="connsiteY1" fmla="*/ 796554 h 847282"/>
              <a:gd name="connsiteX2" fmla="*/ 6410192 w 7355185"/>
              <a:gd name="connsiteY2" fmla="*/ 714869 h 847282"/>
              <a:gd name="connsiteX3" fmla="*/ 6789754 w 7355185"/>
              <a:gd name="connsiteY3" fmla="*/ 61391 h 847282"/>
              <a:gd name="connsiteX4" fmla="*/ 716758 w 7355185"/>
              <a:gd name="connsiteY4" fmla="*/ 113372 h 847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185" h="847282" extrusionOk="0">
                <a:moveTo>
                  <a:pt x="716758" y="113372"/>
                </a:moveTo>
                <a:cubicBezTo>
                  <a:pt x="-326651" y="132479"/>
                  <a:pt x="-201095" y="654404"/>
                  <a:pt x="751264" y="796554"/>
                </a:cubicBezTo>
                <a:cubicBezTo>
                  <a:pt x="1548955" y="860179"/>
                  <a:pt x="5365527" y="844602"/>
                  <a:pt x="6410192" y="714869"/>
                </a:cubicBezTo>
                <a:cubicBezTo>
                  <a:pt x="7433162" y="627364"/>
                  <a:pt x="7852199" y="115757"/>
                  <a:pt x="6789754" y="61391"/>
                </a:cubicBezTo>
                <a:cubicBezTo>
                  <a:pt x="6013577" y="-33297"/>
                  <a:pt x="1740162" y="184953"/>
                  <a:pt x="716758" y="113372"/>
                </a:cubicBezTo>
                <a:close/>
              </a:path>
            </a:pathLst>
          </a:custGeom>
          <a:noFill/>
          <a:ln w="19050">
            <a:solidFill>
              <a:schemeClr val="bg2">
                <a:lumMod val="75000"/>
              </a:schemeClr>
            </a:solidFill>
            <a:prstDash val="lgDash"/>
            <a:extLst>
              <a:ext uri="{C807C97D-BFC1-408E-A445-0C87EB9F89A2}">
                <ask:lineSketchStyleProps xmlns:ask="http://schemas.microsoft.com/office/drawing/2018/sketchyshapes" sd="264327539">
                  <a:custGeom>
                    <a:avLst/>
                    <a:gdLst>
                      <a:gd name="connsiteX0" fmla="*/ 716758 w 7355185"/>
                      <a:gd name="connsiteY0" fmla="*/ 131701 h 984260"/>
                      <a:gd name="connsiteX1" fmla="*/ 751264 w 7355185"/>
                      <a:gd name="connsiteY1" fmla="*/ 925332 h 984260"/>
                      <a:gd name="connsiteX2" fmla="*/ 6410192 w 7355185"/>
                      <a:gd name="connsiteY2" fmla="*/ 830441 h 984260"/>
                      <a:gd name="connsiteX3" fmla="*/ 6789754 w 7355185"/>
                      <a:gd name="connsiteY3" fmla="*/ 71316 h 984260"/>
                      <a:gd name="connsiteX4" fmla="*/ 716758 w 7355185"/>
                      <a:gd name="connsiteY4" fmla="*/ 131701 h 984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185" h="984260">
                        <a:moveTo>
                          <a:pt x="716758" y="131701"/>
                        </a:moveTo>
                        <a:cubicBezTo>
                          <a:pt x="-289657" y="274037"/>
                          <a:pt x="-197642" y="808875"/>
                          <a:pt x="751264" y="925332"/>
                        </a:cubicBezTo>
                        <a:cubicBezTo>
                          <a:pt x="1700170" y="1041789"/>
                          <a:pt x="5403777" y="972777"/>
                          <a:pt x="6410192" y="830441"/>
                        </a:cubicBezTo>
                        <a:cubicBezTo>
                          <a:pt x="7416607" y="688105"/>
                          <a:pt x="7735784" y="190648"/>
                          <a:pt x="6789754" y="71316"/>
                        </a:cubicBezTo>
                        <a:cubicBezTo>
                          <a:pt x="5843724" y="-48016"/>
                          <a:pt x="1723173" y="-10635"/>
                          <a:pt x="716758" y="131701"/>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Segoe UI Black" panose="020B0A02040204020203" pitchFamily="34" charset="0"/>
              <a:ea typeface="Segoe UI Black" panose="020B0A02040204020203" pitchFamily="34" charset="0"/>
            </a:endParaRPr>
          </a:p>
        </p:txBody>
      </p:sp>
      <p:sp>
        <p:nvSpPr>
          <p:cNvPr id="35" name="Freeform 34"/>
          <p:cNvSpPr/>
          <p:nvPr/>
        </p:nvSpPr>
        <p:spPr>
          <a:xfrm>
            <a:off x="3508132" y="3212872"/>
            <a:ext cx="1755217" cy="242355"/>
          </a:xfrm>
          <a:custGeom>
            <a:avLst/>
            <a:gdLst>
              <a:gd name="connsiteX0" fmla="*/ 0 w 1591407"/>
              <a:gd name="connsiteY0" fmla="*/ 185039 h 185039"/>
              <a:gd name="connsiteX1" fmla="*/ 378069 w 1591407"/>
              <a:gd name="connsiteY1" fmla="*/ 35570 h 185039"/>
              <a:gd name="connsiteX2" fmla="*/ 633046 w 1591407"/>
              <a:gd name="connsiteY2" fmla="*/ 176247 h 185039"/>
              <a:gd name="connsiteX3" fmla="*/ 905607 w 1591407"/>
              <a:gd name="connsiteY3" fmla="*/ 97116 h 185039"/>
              <a:gd name="connsiteX4" fmla="*/ 1151792 w 1591407"/>
              <a:gd name="connsiteY4" fmla="*/ 123493 h 185039"/>
              <a:gd name="connsiteX5" fmla="*/ 1371600 w 1591407"/>
              <a:gd name="connsiteY5" fmla="*/ 401 h 185039"/>
              <a:gd name="connsiteX6" fmla="*/ 1591407 w 1591407"/>
              <a:gd name="connsiteY6" fmla="*/ 70739 h 18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407" h="185039">
                <a:moveTo>
                  <a:pt x="0" y="185039"/>
                </a:moveTo>
                <a:cubicBezTo>
                  <a:pt x="136280" y="111037"/>
                  <a:pt x="272561" y="37035"/>
                  <a:pt x="378069" y="35570"/>
                </a:cubicBezTo>
                <a:cubicBezTo>
                  <a:pt x="483577" y="34105"/>
                  <a:pt x="545123" y="165989"/>
                  <a:pt x="633046" y="176247"/>
                </a:cubicBezTo>
                <a:cubicBezTo>
                  <a:pt x="720969" y="186505"/>
                  <a:pt x="819149" y="105908"/>
                  <a:pt x="905607" y="97116"/>
                </a:cubicBezTo>
                <a:cubicBezTo>
                  <a:pt x="992065" y="88324"/>
                  <a:pt x="1074126" y="139612"/>
                  <a:pt x="1151792" y="123493"/>
                </a:cubicBezTo>
                <a:cubicBezTo>
                  <a:pt x="1229458" y="107374"/>
                  <a:pt x="1298331" y="9193"/>
                  <a:pt x="1371600" y="401"/>
                </a:cubicBezTo>
                <a:cubicBezTo>
                  <a:pt x="1444869" y="-8391"/>
                  <a:pt x="1556238" y="130820"/>
                  <a:pt x="1591407" y="70739"/>
                </a:cubicBezTo>
              </a:path>
            </a:pathLst>
          </a:cu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r>
              <a:rPr lang="en-GB" dirty="0">
                <a:solidFill>
                  <a:schemeClr val="bg1"/>
                </a:solidFill>
                <a:latin typeface="Segoe UI Black" panose="020B0A02040204020203" pitchFamily="34" charset="0"/>
                <a:ea typeface="Segoe UI Black" panose="020B0A02040204020203" pitchFamily="34" charset="0"/>
              </a:rPr>
              <a:t>SCORE Standard for DAV across uses</a:t>
            </a:r>
            <a:br>
              <a:rPr lang="en-GB" dirty="0">
                <a:solidFill>
                  <a:schemeClr val="bg1"/>
                </a:solidFill>
                <a:latin typeface="Segoe UI Black" panose="020B0A02040204020203" pitchFamily="34" charset="0"/>
                <a:ea typeface="Segoe UI Black" panose="020B0A02040204020203" pitchFamily="34" charset="0"/>
              </a:rPr>
            </a:br>
            <a:br>
              <a:rPr lang="en-GB" dirty="0"/>
            </a:br>
            <a:r>
              <a:rPr lang="en-GB" sz="3200" dirty="0">
                <a:solidFill>
                  <a:srgbClr val="8BD8FF"/>
                </a:solidFill>
                <a:latin typeface="Segoe UI Black" panose="020B0A02040204020203" pitchFamily="34" charset="0"/>
                <a:ea typeface="Segoe UI Black" panose="020B0A02040204020203" pitchFamily="34" charset="0"/>
              </a:rPr>
              <a:t>Pre-validated value sources</a:t>
            </a:r>
          </a:p>
        </p:txBody>
      </p:sp>
      <p:sp>
        <p:nvSpPr>
          <p:cNvPr id="30" name="Freeform 29"/>
          <p:cNvSpPr/>
          <p:nvPr/>
        </p:nvSpPr>
        <p:spPr>
          <a:xfrm>
            <a:off x="5457879" y="809225"/>
            <a:ext cx="3748886" cy="3885101"/>
          </a:xfrm>
          <a:custGeom>
            <a:avLst/>
            <a:gdLst>
              <a:gd name="connsiteX0" fmla="*/ 2016099 w 4973557"/>
              <a:gd name="connsiteY0" fmla="*/ 1587 h 5891352"/>
              <a:gd name="connsiteX1" fmla="*/ 90584 w 4973557"/>
              <a:gd name="connsiteY1" fmla="*/ 4907694 h 5891352"/>
              <a:gd name="connsiteX2" fmla="*/ 4943937 w 4973557"/>
              <a:gd name="connsiteY2" fmla="*/ 5470402 h 5891352"/>
              <a:gd name="connsiteX3" fmla="*/ 2016099 w 4973557"/>
              <a:gd name="connsiteY3" fmla="*/ 1587 h 5891352"/>
            </a:gdLst>
            <a:ahLst/>
            <a:cxnLst>
              <a:cxn ang="0">
                <a:pos x="connsiteX0" y="connsiteY0"/>
              </a:cxn>
              <a:cxn ang="0">
                <a:pos x="connsiteX1" y="connsiteY1"/>
              </a:cxn>
              <a:cxn ang="0">
                <a:pos x="connsiteX2" y="connsiteY2"/>
              </a:cxn>
              <a:cxn ang="0">
                <a:pos x="connsiteX3" y="connsiteY3"/>
              </a:cxn>
            </a:cxnLst>
            <a:rect l="l" t="t" r="r" b="b"/>
            <a:pathLst>
              <a:path w="4973557" h="5891352">
                <a:moveTo>
                  <a:pt x="2016099" y="1587"/>
                </a:moveTo>
                <a:cubicBezTo>
                  <a:pt x="1207207" y="-92198"/>
                  <a:pt x="-397389" y="3996225"/>
                  <a:pt x="90584" y="4907694"/>
                </a:cubicBezTo>
                <a:cubicBezTo>
                  <a:pt x="578557" y="5819163"/>
                  <a:pt x="4618622" y="6285156"/>
                  <a:pt x="4943937" y="5470402"/>
                </a:cubicBezTo>
                <a:cubicBezTo>
                  <a:pt x="5269252" y="4655648"/>
                  <a:pt x="2824991" y="95372"/>
                  <a:pt x="2016099" y="1587"/>
                </a:cubicBezTo>
                <a:close/>
              </a:path>
            </a:pathLst>
          </a:cu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5" name="Freeform 24"/>
          <p:cNvSpPr/>
          <p:nvPr/>
        </p:nvSpPr>
        <p:spPr>
          <a:xfrm>
            <a:off x="5621350" y="869752"/>
            <a:ext cx="3383163" cy="3335701"/>
          </a:xfrm>
          <a:custGeom>
            <a:avLst/>
            <a:gdLst>
              <a:gd name="connsiteX0" fmla="*/ 2016099 w 4973557"/>
              <a:gd name="connsiteY0" fmla="*/ 1587 h 5891352"/>
              <a:gd name="connsiteX1" fmla="*/ 90584 w 4973557"/>
              <a:gd name="connsiteY1" fmla="*/ 4907694 h 5891352"/>
              <a:gd name="connsiteX2" fmla="*/ 4943937 w 4973557"/>
              <a:gd name="connsiteY2" fmla="*/ 5470402 h 5891352"/>
              <a:gd name="connsiteX3" fmla="*/ 2016099 w 4973557"/>
              <a:gd name="connsiteY3" fmla="*/ 1587 h 5891352"/>
            </a:gdLst>
            <a:ahLst/>
            <a:cxnLst>
              <a:cxn ang="0">
                <a:pos x="connsiteX0" y="connsiteY0"/>
              </a:cxn>
              <a:cxn ang="0">
                <a:pos x="connsiteX1" y="connsiteY1"/>
              </a:cxn>
              <a:cxn ang="0">
                <a:pos x="connsiteX2" y="connsiteY2"/>
              </a:cxn>
              <a:cxn ang="0">
                <a:pos x="connsiteX3" y="connsiteY3"/>
              </a:cxn>
            </a:cxnLst>
            <a:rect l="l" t="t" r="r" b="b"/>
            <a:pathLst>
              <a:path w="4973557" h="5891352">
                <a:moveTo>
                  <a:pt x="2016099" y="1587"/>
                </a:moveTo>
                <a:cubicBezTo>
                  <a:pt x="1207207" y="-92198"/>
                  <a:pt x="-397389" y="3996225"/>
                  <a:pt x="90584" y="4907694"/>
                </a:cubicBezTo>
                <a:cubicBezTo>
                  <a:pt x="578557" y="5819163"/>
                  <a:pt x="4618622" y="6285156"/>
                  <a:pt x="4943937" y="5470402"/>
                </a:cubicBezTo>
                <a:cubicBezTo>
                  <a:pt x="5269252" y="4655648"/>
                  <a:pt x="2824991" y="95372"/>
                  <a:pt x="2016099" y="1587"/>
                </a:cubicBezTo>
                <a:close/>
              </a:path>
            </a:pathLst>
          </a:custGeom>
          <a:solidFill>
            <a:srgbClr val="D4D4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Freeform 6"/>
          <p:cNvSpPr/>
          <p:nvPr/>
        </p:nvSpPr>
        <p:spPr>
          <a:xfrm>
            <a:off x="5310513" y="774181"/>
            <a:ext cx="4221300" cy="4988794"/>
          </a:xfrm>
          <a:custGeom>
            <a:avLst/>
            <a:gdLst>
              <a:gd name="connsiteX0" fmla="*/ 2016099 w 4973557"/>
              <a:gd name="connsiteY0" fmla="*/ 1587 h 5891352"/>
              <a:gd name="connsiteX1" fmla="*/ 90584 w 4973557"/>
              <a:gd name="connsiteY1" fmla="*/ 4907694 h 5891352"/>
              <a:gd name="connsiteX2" fmla="*/ 4943937 w 4973557"/>
              <a:gd name="connsiteY2" fmla="*/ 5470402 h 5891352"/>
              <a:gd name="connsiteX3" fmla="*/ 2016099 w 4973557"/>
              <a:gd name="connsiteY3" fmla="*/ 1587 h 5891352"/>
            </a:gdLst>
            <a:ahLst/>
            <a:cxnLst>
              <a:cxn ang="0">
                <a:pos x="connsiteX0" y="connsiteY0"/>
              </a:cxn>
              <a:cxn ang="0">
                <a:pos x="connsiteX1" y="connsiteY1"/>
              </a:cxn>
              <a:cxn ang="0">
                <a:pos x="connsiteX2" y="connsiteY2"/>
              </a:cxn>
              <a:cxn ang="0">
                <a:pos x="connsiteX3" y="connsiteY3"/>
              </a:cxn>
            </a:cxnLst>
            <a:rect l="l" t="t" r="r" b="b"/>
            <a:pathLst>
              <a:path w="4973557" h="5891352">
                <a:moveTo>
                  <a:pt x="2016099" y="1587"/>
                </a:moveTo>
                <a:cubicBezTo>
                  <a:pt x="1207207" y="-92198"/>
                  <a:pt x="-397389" y="3996225"/>
                  <a:pt x="90584" y="4907694"/>
                </a:cubicBezTo>
                <a:cubicBezTo>
                  <a:pt x="578557" y="5819163"/>
                  <a:pt x="4618622" y="6285156"/>
                  <a:pt x="4943937" y="5470402"/>
                </a:cubicBezTo>
                <a:cubicBezTo>
                  <a:pt x="5269252" y="4655648"/>
                  <a:pt x="2824991" y="95372"/>
                  <a:pt x="2016099" y="1587"/>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Freeform 22"/>
          <p:cNvSpPr/>
          <p:nvPr/>
        </p:nvSpPr>
        <p:spPr>
          <a:xfrm>
            <a:off x="5829862" y="829382"/>
            <a:ext cx="2874870" cy="2630124"/>
          </a:xfrm>
          <a:custGeom>
            <a:avLst/>
            <a:gdLst>
              <a:gd name="connsiteX0" fmla="*/ 2016099 w 4973557"/>
              <a:gd name="connsiteY0" fmla="*/ 1587 h 5891352"/>
              <a:gd name="connsiteX1" fmla="*/ 90584 w 4973557"/>
              <a:gd name="connsiteY1" fmla="*/ 4907694 h 5891352"/>
              <a:gd name="connsiteX2" fmla="*/ 4943937 w 4973557"/>
              <a:gd name="connsiteY2" fmla="*/ 5470402 h 5891352"/>
              <a:gd name="connsiteX3" fmla="*/ 2016099 w 4973557"/>
              <a:gd name="connsiteY3" fmla="*/ 1587 h 5891352"/>
            </a:gdLst>
            <a:ahLst/>
            <a:cxnLst>
              <a:cxn ang="0">
                <a:pos x="connsiteX0" y="connsiteY0"/>
              </a:cxn>
              <a:cxn ang="0">
                <a:pos x="connsiteX1" y="connsiteY1"/>
              </a:cxn>
              <a:cxn ang="0">
                <a:pos x="connsiteX2" y="connsiteY2"/>
              </a:cxn>
              <a:cxn ang="0">
                <a:pos x="connsiteX3" y="connsiteY3"/>
              </a:cxn>
            </a:cxnLst>
            <a:rect l="l" t="t" r="r" b="b"/>
            <a:pathLst>
              <a:path w="4973557" h="5891352">
                <a:moveTo>
                  <a:pt x="2016099" y="1587"/>
                </a:moveTo>
                <a:cubicBezTo>
                  <a:pt x="1207207" y="-92198"/>
                  <a:pt x="-397389" y="3996225"/>
                  <a:pt x="90584" y="4907694"/>
                </a:cubicBezTo>
                <a:cubicBezTo>
                  <a:pt x="578557" y="5819163"/>
                  <a:pt x="4618622" y="6285156"/>
                  <a:pt x="4943937" y="5470402"/>
                </a:cubicBezTo>
                <a:cubicBezTo>
                  <a:pt x="5269252" y="4655648"/>
                  <a:pt x="2824991" y="95372"/>
                  <a:pt x="2016099" y="1587"/>
                </a:cubicBezTo>
                <a:close/>
              </a:path>
            </a:pathLst>
          </a:custGeom>
          <a:solidFill>
            <a:schemeClr val="accent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Freeform 21"/>
          <p:cNvSpPr/>
          <p:nvPr/>
        </p:nvSpPr>
        <p:spPr>
          <a:xfrm>
            <a:off x="6165759" y="802216"/>
            <a:ext cx="2029744" cy="1552847"/>
          </a:xfrm>
          <a:custGeom>
            <a:avLst/>
            <a:gdLst>
              <a:gd name="connsiteX0" fmla="*/ 2016099 w 4973557"/>
              <a:gd name="connsiteY0" fmla="*/ 1587 h 5891352"/>
              <a:gd name="connsiteX1" fmla="*/ 90584 w 4973557"/>
              <a:gd name="connsiteY1" fmla="*/ 4907694 h 5891352"/>
              <a:gd name="connsiteX2" fmla="*/ 4943937 w 4973557"/>
              <a:gd name="connsiteY2" fmla="*/ 5470402 h 5891352"/>
              <a:gd name="connsiteX3" fmla="*/ 2016099 w 4973557"/>
              <a:gd name="connsiteY3" fmla="*/ 1587 h 5891352"/>
            </a:gdLst>
            <a:ahLst/>
            <a:cxnLst>
              <a:cxn ang="0">
                <a:pos x="connsiteX0" y="connsiteY0"/>
              </a:cxn>
              <a:cxn ang="0">
                <a:pos x="connsiteX1" y="connsiteY1"/>
              </a:cxn>
              <a:cxn ang="0">
                <a:pos x="connsiteX2" y="connsiteY2"/>
              </a:cxn>
              <a:cxn ang="0">
                <a:pos x="connsiteX3" y="connsiteY3"/>
              </a:cxn>
            </a:cxnLst>
            <a:rect l="l" t="t" r="r" b="b"/>
            <a:pathLst>
              <a:path w="4973557" h="5891352">
                <a:moveTo>
                  <a:pt x="2016099" y="1587"/>
                </a:moveTo>
                <a:cubicBezTo>
                  <a:pt x="1207207" y="-92198"/>
                  <a:pt x="-397389" y="3996225"/>
                  <a:pt x="90584" y="4907694"/>
                </a:cubicBezTo>
                <a:cubicBezTo>
                  <a:pt x="578557" y="5819163"/>
                  <a:pt x="4618622" y="6285156"/>
                  <a:pt x="4943937" y="5470402"/>
                </a:cubicBezTo>
                <a:cubicBezTo>
                  <a:pt x="5269252" y="4655648"/>
                  <a:pt x="2824991" y="95372"/>
                  <a:pt x="2016099" y="1587"/>
                </a:cubicBezTo>
                <a:close/>
              </a:path>
            </a:pathLst>
          </a:custGeom>
          <a:solidFill>
            <a:schemeClr val="accent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p:cNvSpPr txBox="1"/>
          <p:nvPr/>
        </p:nvSpPr>
        <p:spPr>
          <a:xfrm>
            <a:off x="6394952" y="1578639"/>
            <a:ext cx="1444626" cy="584775"/>
          </a:xfrm>
          <a:prstGeom prst="rect">
            <a:avLst/>
          </a:prstGeom>
          <a:noFill/>
        </p:spPr>
        <p:txBody>
          <a:bodyPr wrap="none" rtlCol="0">
            <a:spAutoFit/>
          </a:bodyPr>
          <a:lstStyle/>
          <a:p>
            <a:pPr algn="ctr"/>
            <a:r>
              <a:rPr lang="en-GB" sz="1600" dirty="0">
                <a:solidFill>
                  <a:schemeClr val="bg1">
                    <a:lumMod val="95000"/>
                  </a:schemeClr>
                </a:solidFill>
                <a:latin typeface="Segoe UI Semibold" panose="020B0702040204020203" pitchFamily="34" charset="0"/>
                <a:cs typeface="Segoe UI Semibold" panose="020B0702040204020203" pitchFamily="34" charset="0"/>
              </a:rPr>
              <a:t>Open Science</a:t>
            </a:r>
          </a:p>
          <a:p>
            <a:pPr algn="ctr"/>
            <a:r>
              <a:rPr lang="en-GB" sz="1600" dirty="0">
                <a:solidFill>
                  <a:schemeClr val="bg1">
                    <a:lumMod val="65000"/>
                  </a:schemeClr>
                </a:solidFill>
                <a:latin typeface="Segoe UI Semibold" panose="020B0702040204020203" pitchFamily="34" charset="0"/>
                <a:cs typeface="Segoe UI Semibold" panose="020B0702040204020203" pitchFamily="34" charset="0"/>
              </a:rPr>
              <a:t>(e.g. AI)</a:t>
            </a:r>
          </a:p>
        </p:txBody>
      </p:sp>
      <p:sp>
        <p:nvSpPr>
          <p:cNvPr id="24" name="TextBox 23"/>
          <p:cNvSpPr txBox="1"/>
          <p:nvPr/>
        </p:nvSpPr>
        <p:spPr>
          <a:xfrm>
            <a:off x="6121331" y="2340707"/>
            <a:ext cx="2629277" cy="830997"/>
          </a:xfrm>
          <a:prstGeom prst="rect">
            <a:avLst/>
          </a:prstGeom>
          <a:noFill/>
        </p:spPr>
        <p:txBody>
          <a:bodyPr wrap="square" rtlCol="0">
            <a:spAutoFit/>
          </a:bodyPr>
          <a:lstStyle/>
          <a:p>
            <a:r>
              <a:rPr lang="en-GB" sz="1600" b="1" dirty="0">
                <a:solidFill>
                  <a:schemeClr val="bg1">
                    <a:lumMod val="95000"/>
                  </a:schemeClr>
                </a:solidFill>
                <a:latin typeface="Segoe UI Semibold" panose="020B0702040204020203" pitchFamily="34" charset="0"/>
                <a:cs typeface="Segoe UI Semibold" panose="020B0702040204020203" pitchFamily="34" charset="0"/>
              </a:rPr>
              <a:t>F.A.I.R. </a:t>
            </a:r>
          </a:p>
          <a:p>
            <a:r>
              <a:rPr lang="en-GB" sz="1600" dirty="0">
                <a:solidFill>
                  <a:schemeClr val="bg1">
                    <a:lumMod val="95000"/>
                  </a:schemeClr>
                </a:solidFill>
                <a:latin typeface="Segoe UI Semibold" panose="020B0702040204020203" pitchFamily="34" charset="0"/>
                <a:cs typeface="Segoe UI Semibold" panose="020B0702040204020203" pitchFamily="34" charset="0"/>
              </a:rPr>
              <a:t>Findable, Accessible, </a:t>
            </a:r>
            <a:r>
              <a:rPr lang="en-GB" sz="1600" dirty="0">
                <a:solidFill>
                  <a:schemeClr val="bg1"/>
                </a:solidFill>
                <a:latin typeface="Segoe UI Semibold" panose="020B0702040204020203" pitchFamily="34" charset="0"/>
                <a:cs typeface="Segoe UI Semibold" panose="020B0702040204020203" pitchFamily="34" charset="0"/>
              </a:rPr>
              <a:t>Interoperable</a:t>
            </a:r>
            <a:r>
              <a:rPr lang="en-GB" sz="1600" dirty="0">
                <a:solidFill>
                  <a:schemeClr val="bg1">
                    <a:lumMod val="95000"/>
                  </a:schemeClr>
                </a:solidFill>
                <a:latin typeface="Segoe UI Semibold" panose="020B0702040204020203" pitchFamily="34" charset="0"/>
                <a:cs typeface="Segoe UI Semibold" panose="020B0702040204020203" pitchFamily="34" charset="0"/>
              </a:rPr>
              <a:t>, Reusable</a:t>
            </a:r>
          </a:p>
        </p:txBody>
      </p:sp>
      <p:sp>
        <p:nvSpPr>
          <p:cNvPr id="26" name="TextBox 25"/>
          <p:cNvSpPr txBox="1"/>
          <p:nvPr/>
        </p:nvSpPr>
        <p:spPr>
          <a:xfrm>
            <a:off x="6692498" y="4717651"/>
            <a:ext cx="2715573" cy="861774"/>
          </a:xfrm>
          <a:prstGeom prst="rect">
            <a:avLst/>
          </a:prstGeom>
          <a:noFill/>
        </p:spPr>
        <p:txBody>
          <a:bodyPr wrap="square" rtlCol="0">
            <a:spAutoFit/>
          </a:bodyPr>
          <a:lstStyle/>
          <a:p>
            <a:r>
              <a:rPr lang="en-GB" dirty="0">
                <a:solidFill>
                  <a:schemeClr val="accent6"/>
                </a:solidFill>
                <a:latin typeface="Segoe UI Black" panose="020B0A02040204020203" pitchFamily="34" charset="0"/>
                <a:ea typeface="Segoe UI Black" panose="020B0A02040204020203" pitchFamily="34" charset="0"/>
                <a:cs typeface="Segoe UI Semibold" panose="020B0702040204020203" pitchFamily="34" charset="0"/>
              </a:rPr>
              <a:t>Open Standards/ Global Goods</a:t>
            </a:r>
            <a:br>
              <a:rPr lang="en-GB" sz="1600" dirty="0">
                <a:solidFill>
                  <a:srgbClr val="0070C0"/>
                </a:solidFill>
                <a:latin typeface="Segoe UI Black" panose="020B0A02040204020203" pitchFamily="34" charset="0"/>
                <a:ea typeface="Segoe UI Black" panose="020B0A02040204020203" pitchFamily="34" charset="0"/>
                <a:cs typeface="Segoe UI Semibold" panose="020B0702040204020203" pitchFamily="34" charset="0"/>
              </a:rPr>
            </a:br>
            <a:r>
              <a:rPr lang="en-GB" sz="1400" dirty="0">
                <a:solidFill>
                  <a:schemeClr val="accent1">
                    <a:lumMod val="65000"/>
                    <a:lumOff val="35000"/>
                  </a:schemeClr>
                </a:solidFill>
                <a:latin typeface="Segoe UI Semibold" panose="020B0702040204020203" pitchFamily="34" charset="0"/>
                <a:ea typeface="Segoe UI Black" panose="020B0A02040204020203" pitchFamily="34" charset="0"/>
                <a:cs typeface="Segoe UI Semibold" panose="020B0702040204020203" pitchFamily="34" charset="0"/>
              </a:rPr>
              <a:t>(e.g. Covid-19 phenotypes)</a:t>
            </a:r>
          </a:p>
        </p:txBody>
      </p:sp>
      <p:sp>
        <p:nvSpPr>
          <p:cNvPr id="29" name="TextBox 28"/>
          <p:cNvSpPr txBox="1"/>
          <p:nvPr/>
        </p:nvSpPr>
        <p:spPr>
          <a:xfrm>
            <a:off x="6739852" y="4206618"/>
            <a:ext cx="1184940" cy="338554"/>
          </a:xfrm>
          <a:prstGeom prst="rect">
            <a:avLst/>
          </a:prstGeom>
          <a:noFill/>
        </p:spPr>
        <p:txBody>
          <a:bodyPr wrap="none" rtlCol="0">
            <a:spAutoFit/>
          </a:bodyPr>
          <a:lstStyle/>
          <a:p>
            <a:r>
              <a:rPr lang="en-GB" sz="1600" dirty="0">
                <a:solidFill>
                  <a:schemeClr val="accent1">
                    <a:lumMod val="65000"/>
                    <a:lumOff val="35000"/>
                  </a:schemeClr>
                </a:solidFill>
                <a:latin typeface="Segoe UI Semibold" panose="020B0702040204020203" pitchFamily="34" charset="0"/>
                <a:ea typeface="Segoe UI Black" panose="020B0A02040204020203" pitchFamily="34" charset="0"/>
                <a:cs typeface="Segoe UI Semibold" panose="020B0702040204020203" pitchFamily="34" charset="0"/>
              </a:rPr>
              <a:t>Open Data</a:t>
            </a:r>
          </a:p>
        </p:txBody>
      </p:sp>
      <p:sp>
        <p:nvSpPr>
          <p:cNvPr id="31" name="TextBox 30"/>
          <p:cNvSpPr txBox="1"/>
          <p:nvPr/>
        </p:nvSpPr>
        <p:spPr>
          <a:xfrm>
            <a:off x="6719622" y="3467687"/>
            <a:ext cx="2239909" cy="584775"/>
          </a:xfrm>
          <a:prstGeom prst="rect">
            <a:avLst/>
          </a:prstGeom>
          <a:noFill/>
        </p:spPr>
        <p:txBody>
          <a:bodyPr wrap="none" rtlCol="0">
            <a:spAutoFit/>
          </a:bodyPr>
          <a:lstStyle/>
          <a:p>
            <a:r>
              <a:rPr lang="en-GB" sz="1600" dirty="0">
                <a:solidFill>
                  <a:schemeClr val="accent1">
                    <a:lumMod val="65000"/>
                    <a:lumOff val="35000"/>
                  </a:schemeClr>
                </a:solidFill>
                <a:latin typeface="Segoe UI Semibold" panose="020B0702040204020203" pitchFamily="34" charset="0"/>
                <a:ea typeface="Segoe UI Black" panose="020B0A02040204020203" pitchFamily="34" charset="0"/>
                <a:cs typeface="Segoe UI Semibold" panose="020B0702040204020203" pitchFamily="34" charset="0"/>
              </a:rPr>
              <a:t>Open, </a:t>
            </a:r>
          </a:p>
          <a:p>
            <a:r>
              <a:rPr lang="en-GB" sz="1600" dirty="0">
                <a:solidFill>
                  <a:schemeClr val="accent1">
                    <a:lumMod val="65000"/>
                    <a:lumOff val="35000"/>
                  </a:schemeClr>
                </a:solidFill>
                <a:latin typeface="Segoe UI Semibold" panose="020B0702040204020203" pitchFamily="34" charset="0"/>
                <a:ea typeface="Segoe UI Black" panose="020B0A02040204020203" pitchFamily="34" charset="0"/>
                <a:cs typeface="Segoe UI Semibold" panose="020B0702040204020203" pitchFamily="34" charset="0"/>
              </a:rPr>
              <a:t>Connected Innovation</a:t>
            </a:r>
          </a:p>
        </p:txBody>
      </p:sp>
      <p:sp>
        <p:nvSpPr>
          <p:cNvPr id="36" name="Freeform 35"/>
          <p:cNvSpPr/>
          <p:nvPr/>
        </p:nvSpPr>
        <p:spPr>
          <a:xfrm>
            <a:off x="9016493" y="3063510"/>
            <a:ext cx="2815426" cy="327763"/>
          </a:xfrm>
          <a:custGeom>
            <a:avLst/>
            <a:gdLst>
              <a:gd name="connsiteX0" fmla="*/ 0 w 2556034"/>
              <a:gd name="connsiteY0" fmla="*/ 140970 h 211319"/>
              <a:gd name="connsiteX1" fmla="*/ 290146 w 2556034"/>
              <a:gd name="connsiteY1" fmla="*/ 44255 h 211319"/>
              <a:gd name="connsiteX2" fmla="*/ 527538 w 2556034"/>
              <a:gd name="connsiteY2" fmla="*/ 211309 h 211319"/>
              <a:gd name="connsiteX3" fmla="*/ 967153 w 2556034"/>
              <a:gd name="connsiteY3" fmla="*/ 35463 h 211319"/>
              <a:gd name="connsiteX4" fmla="*/ 1310053 w 2556034"/>
              <a:gd name="connsiteY4" fmla="*/ 140970 h 211319"/>
              <a:gd name="connsiteX5" fmla="*/ 1635369 w 2556034"/>
              <a:gd name="connsiteY5" fmla="*/ 44255 h 211319"/>
              <a:gd name="connsiteX6" fmla="*/ 1925515 w 2556034"/>
              <a:gd name="connsiteY6" fmla="*/ 132178 h 211319"/>
              <a:gd name="connsiteX7" fmla="*/ 2233246 w 2556034"/>
              <a:gd name="connsiteY7" fmla="*/ 294 h 211319"/>
              <a:gd name="connsiteX8" fmla="*/ 2532184 w 2556034"/>
              <a:gd name="connsiteY8" fmla="*/ 176140 h 21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6034" h="211319">
                <a:moveTo>
                  <a:pt x="0" y="140970"/>
                </a:moveTo>
                <a:cubicBezTo>
                  <a:pt x="101111" y="86751"/>
                  <a:pt x="202223" y="32532"/>
                  <a:pt x="290146" y="44255"/>
                </a:cubicBezTo>
                <a:cubicBezTo>
                  <a:pt x="378069" y="55978"/>
                  <a:pt x="414704" y="212774"/>
                  <a:pt x="527538" y="211309"/>
                </a:cubicBezTo>
                <a:cubicBezTo>
                  <a:pt x="640372" y="209844"/>
                  <a:pt x="836734" y="47186"/>
                  <a:pt x="967153" y="35463"/>
                </a:cubicBezTo>
                <a:cubicBezTo>
                  <a:pt x="1097572" y="23740"/>
                  <a:pt x="1198684" y="139505"/>
                  <a:pt x="1310053" y="140970"/>
                </a:cubicBezTo>
                <a:cubicBezTo>
                  <a:pt x="1421422" y="142435"/>
                  <a:pt x="1532792" y="45720"/>
                  <a:pt x="1635369" y="44255"/>
                </a:cubicBezTo>
                <a:cubicBezTo>
                  <a:pt x="1737946" y="42790"/>
                  <a:pt x="1825869" y="139505"/>
                  <a:pt x="1925515" y="132178"/>
                </a:cubicBezTo>
                <a:cubicBezTo>
                  <a:pt x="2025161" y="124851"/>
                  <a:pt x="2132135" y="-7033"/>
                  <a:pt x="2233246" y="294"/>
                </a:cubicBezTo>
                <a:cubicBezTo>
                  <a:pt x="2334357" y="7621"/>
                  <a:pt x="2643553" y="259667"/>
                  <a:pt x="2532184" y="176140"/>
                </a:cubicBezTo>
              </a:path>
            </a:pathLst>
          </a:cu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6673820" y="306527"/>
            <a:ext cx="2340705" cy="369332"/>
          </a:xfrm>
          <a:prstGeom prst="rect">
            <a:avLst/>
          </a:prstGeom>
          <a:noFill/>
        </p:spPr>
        <p:txBody>
          <a:bodyPr wrap="none" rtlCol="0">
            <a:spAutoFit/>
          </a:bodyPr>
          <a:lstStyle/>
          <a:p>
            <a:r>
              <a:rPr lang="en-GB" dirty="0">
                <a:solidFill>
                  <a:schemeClr val="accent1">
                    <a:lumMod val="65000"/>
                    <a:lumOff val="35000"/>
                  </a:schemeClr>
                </a:solidFill>
                <a:latin typeface="Segoe UI Black" panose="020B0A02040204020203" pitchFamily="34" charset="0"/>
                <a:ea typeface="Segoe UI Black" panose="020B0A02040204020203" pitchFamily="34" charset="0"/>
                <a:cs typeface="Segoe UI Semibold" panose="020B0702040204020203" pitchFamily="34" charset="0"/>
              </a:rPr>
              <a:t>Translational users</a:t>
            </a:r>
          </a:p>
        </p:txBody>
      </p:sp>
      <p:sp>
        <p:nvSpPr>
          <p:cNvPr id="4" name="Down Arrow 3"/>
          <p:cNvSpPr/>
          <p:nvPr/>
        </p:nvSpPr>
        <p:spPr>
          <a:xfrm flipV="1">
            <a:off x="6427020" y="310492"/>
            <a:ext cx="282356" cy="293247"/>
          </a:xfrm>
          <a:prstGeom prst="downArrow">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p:cNvSpPr txBox="1"/>
          <p:nvPr/>
        </p:nvSpPr>
        <p:spPr>
          <a:xfrm>
            <a:off x="9889376" y="6205793"/>
            <a:ext cx="562975" cy="307777"/>
          </a:xfrm>
          <a:prstGeom prst="rect">
            <a:avLst/>
          </a:prstGeom>
          <a:noFill/>
        </p:spPr>
        <p:txBody>
          <a:bodyPr wrap="none" rtlCol="0">
            <a:spAutoFit/>
          </a:bodyPr>
          <a:lstStyle/>
          <a:p>
            <a:r>
              <a:rPr lang="en-GB" sz="1400" dirty="0">
                <a:solidFill>
                  <a:srgbClr val="00B0F0"/>
                </a:solidFill>
                <a:latin typeface="Segoe UI Black" panose="020B0A02040204020203" pitchFamily="34" charset="0"/>
                <a:ea typeface="Segoe UI Black" panose="020B0A02040204020203" pitchFamily="34" charset="0"/>
                <a:cs typeface="Segoe UI Semibold" panose="020B0702040204020203" pitchFamily="34" charset="0"/>
              </a:rPr>
              <a:t>user</a:t>
            </a:r>
          </a:p>
        </p:txBody>
      </p:sp>
      <p:sp>
        <p:nvSpPr>
          <p:cNvPr id="38" name="Down Arrow 37"/>
          <p:cNvSpPr/>
          <p:nvPr/>
        </p:nvSpPr>
        <p:spPr>
          <a:xfrm>
            <a:off x="10131888" y="5975351"/>
            <a:ext cx="244664" cy="230442"/>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accent1">
                  <a:lumMod val="65000"/>
                  <a:lumOff val="35000"/>
                </a:schemeClr>
              </a:solidFill>
              <a:latin typeface="Segoe UI Black" panose="020B0A02040204020203" pitchFamily="34" charset="0"/>
              <a:ea typeface="Segoe UI Black" panose="020B0A02040204020203" pitchFamily="34" charset="0"/>
            </a:endParaRPr>
          </a:p>
        </p:txBody>
      </p:sp>
      <p:sp>
        <p:nvSpPr>
          <p:cNvPr id="39" name="TextBox 38"/>
          <p:cNvSpPr txBox="1"/>
          <p:nvPr/>
        </p:nvSpPr>
        <p:spPr>
          <a:xfrm>
            <a:off x="8704827" y="6208815"/>
            <a:ext cx="906017" cy="307777"/>
          </a:xfrm>
          <a:prstGeom prst="rect">
            <a:avLst/>
          </a:prstGeom>
          <a:noFill/>
        </p:spPr>
        <p:txBody>
          <a:bodyPr wrap="none" rtlCol="0">
            <a:spAutoFit/>
          </a:bodyPr>
          <a:lstStyle/>
          <a:p>
            <a:r>
              <a:rPr lang="en-GB" sz="1400" dirty="0">
                <a:solidFill>
                  <a:schemeClr val="accent1">
                    <a:lumMod val="50000"/>
                    <a:lumOff val="50000"/>
                  </a:schemeClr>
                </a:solidFill>
                <a:latin typeface="Segoe UI Black" panose="020B0A02040204020203" pitchFamily="34" charset="0"/>
                <a:ea typeface="Segoe UI Black" panose="020B0A02040204020203" pitchFamily="34" charset="0"/>
                <a:cs typeface="Segoe UI Semibold" panose="020B0702040204020203" pitchFamily="34" charset="0"/>
              </a:rPr>
              <a:t>supplier</a:t>
            </a:r>
          </a:p>
        </p:txBody>
      </p:sp>
      <p:sp>
        <p:nvSpPr>
          <p:cNvPr id="40" name="Down Arrow 39"/>
          <p:cNvSpPr/>
          <p:nvPr/>
        </p:nvSpPr>
        <p:spPr>
          <a:xfrm flipV="1">
            <a:off x="9184731" y="5978373"/>
            <a:ext cx="244664" cy="230442"/>
          </a:xfrm>
          <a:prstGeom prst="downArrow">
            <a:avLst/>
          </a:prstGeom>
          <a:noFill/>
          <a:ln>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accent1">
                  <a:lumMod val="65000"/>
                  <a:lumOff val="35000"/>
                </a:schemeClr>
              </a:solidFill>
              <a:latin typeface="Segoe UI Black" panose="020B0A02040204020203" pitchFamily="34" charset="0"/>
              <a:ea typeface="Segoe UI Black" panose="020B0A02040204020203" pitchFamily="34" charset="0"/>
            </a:endParaRPr>
          </a:p>
        </p:txBody>
      </p:sp>
      <p:sp>
        <p:nvSpPr>
          <p:cNvPr id="41" name="TextBox 40"/>
          <p:cNvSpPr txBox="1"/>
          <p:nvPr/>
        </p:nvSpPr>
        <p:spPr>
          <a:xfrm>
            <a:off x="7999895" y="6221414"/>
            <a:ext cx="562975" cy="307777"/>
          </a:xfrm>
          <a:prstGeom prst="rect">
            <a:avLst/>
          </a:prstGeom>
          <a:noFill/>
        </p:spPr>
        <p:txBody>
          <a:bodyPr wrap="none" rtlCol="0">
            <a:spAutoFit/>
          </a:bodyPr>
          <a:lstStyle/>
          <a:p>
            <a:r>
              <a:rPr lang="en-GB" sz="1400" dirty="0">
                <a:solidFill>
                  <a:srgbClr val="00B0F0"/>
                </a:solidFill>
                <a:latin typeface="Segoe UI Black" panose="020B0A02040204020203" pitchFamily="34" charset="0"/>
                <a:ea typeface="Segoe UI Black" panose="020B0A02040204020203" pitchFamily="34" charset="0"/>
                <a:cs typeface="Segoe UI Semibold" panose="020B0702040204020203" pitchFamily="34" charset="0"/>
              </a:rPr>
              <a:t>user</a:t>
            </a:r>
          </a:p>
        </p:txBody>
      </p:sp>
      <p:sp>
        <p:nvSpPr>
          <p:cNvPr id="42" name="Down Arrow 41"/>
          <p:cNvSpPr/>
          <p:nvPr/>
        </p:nvSpPr>
        <p:spPr>
          <a:xfrm>
            <a:off x="8242407" y="5990972"/>
            <a:ext cx="244664" cy="230442"/>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accent1">
                  <a:lumMod val="65000"/>
                  <a:lumOff val="35000"/>
                </a:schemeClr>
              </a:solidFill>
              <a:latin typeface="Segoe UI Black" panose="020B0A02040204020203" pitchFamily="34" charset="0"/>
              <a:ea typeface="Segoe UI Black" panose="020B0A02040204020203" pitchFamily="34" charset="0"/>
            </a:endParaRPr>
          </a:p>
        </p:txBody>
      </p:sp>
      <p:sp>
        <p:nvSpPr>
          <p:cNvPr id="43" name="TextBox 42"/>
          <p:cNvSpPr txBox="1"/>
          <p:nvPr/>
        </p:nvSpPr>
        <p:spPr>
          <a:xfrm>
            <a:off x="6852087" y="6217062"/>
            <a:ext cx="906017" cy="307777"/>
          </a:xfrm>
          <a:prstGeom prst="rect">
            <a:avLst/>
          </a:prstGeom>
          <a:noFill/>
        </p:spPr>
        <p:txBody>
          <a:bodyPr wrap="none" rtlCol="0">
            <a:spAutoFit/>
          </a:bodyPr>
          <a:lstStyle/>
          <a:p>
            <a:r>
              <a:rPr lang="en-GB" sz="1400" dirty="0">
                <a:solidFill>
                  <a:schemeClr val="accent1">
                    <a:lumMod val="50000"/>
                    <a:lumOff val="50000"/>
                  </a:schemeClr>
                </a:solidFill>
                <a:latin typeface="Segoe UI Black" panose="020B0A02040204020203" pitchFamily="34" charset="0"/>
                <a:ea typeface="Segoe UI Black" panose="020B0A02040204020203" pitchFamily="34" charset="0"/>
                <a:cs typeface="Segoe UI Semibold" panose="020B0702040204020203" pitchFamily="34" charset="0"/>
              </a:rPr>
              <a:t>supplier</a:t>
            </a:r>
          </a:p>
        </p:txBody>
      </p:sp>
      <p:sp>
        <p:nvSpPr>
          <p:cNvPr id="44" name="Down Arrow 43"/>
          <p:cNvSpPr/>
          <p:nvPr/>
        </p:nvSpPr>
        <p:spPr>
          <a:xfrm flipV="1">
            <a:off x="7296821" y="5986620"/>
            <a:ext cx="244664" cy="230442"/>
          </a:xfrm>
          <a:prstGeom prst="downArrow">
            <a:avLst/>
          </a:prstGeom>
          <a:noFill/>
          <a:ln>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accent1">
                  <a:lumMod val="65000"/>
                  <a:lumOff val="35000"/>
                </a:schemeClr>
              </a:solidFill>
              <a:latin typeface="Segoe UI Black" panose="020B0A02040204020203" pitchFamily="34" charset="0"/>
              <a:ea typeface="Segoe UI Black" panose="020B0A02040204020203" pitchFamily="34" charset="0"/>
            </a:endParaRPr>
          </a:p>
        </p:txBody>
      </p:sp>
      <p:sp>
        <p:nvSpPr>
          <p:cNvPr id="45" name="TextBox 44"/>
          <p:cNvSpPr txBox="1"/>
          <p:nvPr/>
        </p:nvSpPr>
        <p:spPr>
          <a:xfrm>
            <a:off x="6107152" y="6220084"/>
            <a:ext cx="562975" cy="307777"/>
          </a:xfrm>
          <a:prstGeom prst="rect">
            <a:avLst/>
          </a:prstGeom>
          <a:noFill/>
        </p:spPr>
        <p:txBody>
          <a:bodyPr wrap="none" rtlCol="0">
            <a:spAutoFit/>
          </a:bodyPr>
          <a:lstStyle/>
          <a:p>
            <a:r>
              <a:rPr lang="en-GB" sz="1400" dirty="0">
                <a:solidFill>
                  <a:srgbClr val="00B0F0"/>
                </a:solidFill>
                <a:latin typeface="Segoe UI Black" panose="020B0A02040204020203" pitchFamily="34" charset="0"/>
                <a:ea typeface="Segoe UI Black" panose="020B0A02040204020203" pitchFamily="34" charset="0"/>
                <a:cs typeface="Segoe UI Semibold" panose="020B0702040204020203" pitchFamily="34" charset="0"/>
              </a:rPr>
              <a:t>user</a:t>
            </a:r>
          </a:p>
        </p:txBody>
      </p:sp>
      <p:sp>
        <p:nvSpPr>
          <p:cNvPr id="46" name="Down Arrow 45"/>
          <p:cNvSpPr/>
          <p:nvPr/>
        </p:nvSpPr>
        <p:spPr>
          <a:xfrm>
            <a:off x="6349664" y="5989642"/>
            <a:ext cx="244664" cy="230442"/>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accent1">
                  <a:lumMod val="65000"/>
                  <a:lumOff val="35000"/>
                </a:schemeClr>
              </a:solidFill>
              <a:latin typeface="Segoe UI Black" panose="020B0A02040204020203" pitchFamily="34" charset="0"/>
              <a:ea typeface="Segoe UI Black" panose="020B0A02040204020203" pitchFamily="34" charset="0"/>
            </a:endParaRPr>
          </a:p>
        </p:txBody>
      </p:sp>
      <p:sp>
        <p:nvSpPr>
          <p:cNvPr id="47" name="TextBox 46"/>
          <p:cNvSpPr txBox="1"/>
          <p:nvPr/>
        </p:nvSpPr>
        <p:spPr>
          <a:xfrm>
            <a:off x="4962605" y="6232683"/>
            <a:ext cx="906017" cy="307777"/>
          </a:xfrm>
          <a:prstGeom prst="rect">
            <a:avLst/>
          </a:prstGeom>
          <a:noFill/>
        </p:spPr>
        <p:txBody>
          <a:bodyPr wrap="none" rtlCol="0">
            <a:spAutoFit/>
          </a:bodyPr>
          <a:lstStyle/>
          <a:p>
            <a:r>
              <a:rPr lang="en-GB" sz="1400" dirty="0">
                <a:solidFill>
                  <a:schemeClr val="accent1">
                    <a:lumMod val="50000"/>
                    <a:lumOff val="50000"/>
                  </a:schemeClr>
                </a:solidFill>
                <a:latin typeface="Segoe UI Black" panose="020B0A02040204020203" pitchFamily="34" charset="0"/>
                <a:ea typeface="Segoe UI Black" panose="020B0A02040204020203" pitchFamily="34" charset="0"/>
                <a:cs typeface="Segoe UI Semibold" panose="020B0702040204020203" pitchFamily="34" charset="0"/>
              </a:rPr>
              <a:t>supplier</a:t>
            </a:r>
          </a:p>
        </p:txBody>
      </p:sp>
      <p:sp>
        <p:nvSpPr>
          <p:cNvPr id="48" name="Down Arrow 47"/>
          <p:cNvSpPr/>
          <p:nvPr/>
        </p:nvSpPr>
        <p:spPr>
          <a:xfrm flipV="1">
            <a:off x="5407340" y="6002241"/>
            <a:ext cx="244664" cy="230442"/>
          </a:xfrm>
          <a:prstGeom prst="downArrow">
            <a:avLst/>
          </a:prstGeom>
          <a:noFill/>
          <a:ln>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accent1">
                  <a:lumMod val="65000"/>
                  <a:lumOff val="35000"/>
                </a:schemeClr>
              </a:solidFill>
              <a:latin typeface="Segoe UI Black" panose="020B0A02040204020203" pitchFamily="34" charset="0"/>
              <a:ea typeface="Segoe UI Black" panose="020B0A02040204020203" pitchFamily="34" charset="0"/>
            </a:endParaRPr>
          </a:p>
        </p:txBody>
      </p:sp>
      <p:sp>
        <p:nvSpPr>
          <p:cNvPr id="5" name="TextBox 4"/>
          <p:cNvSpPr txBox="1"/>
          <p:nvPr/>
        </p:nvSpPr>
        <p:spPr>
          <a:xfrm>
            <a:off x="1178277" y="6129992"/>
            <a:ext cx="2975494" cy="615553"/>
          </a:xfrm>
          <a:prstGeom prst="rect">
            <a:avLst/>
          </a:prstGeom>
          <a:noFill/>
        </p:spPr>
        <p:txBody>
          <a:bodyPr wrap="none" rtlCol="0">
            <a:spAutoFit/>
          </a:bodyPr>
          <a:lstStyle/>
          <a:p>
            <a:pPr algn="r">
              <a:lnSpc>
                <a:spcPct val="85000"/>
              </a:lnSpc>
            </a:pPr>
            <a:r>
              <a:rPr lang="en-GB" sz="2000" dirty="0">
                <a:solidFill>
                  <a:schemeClr val="accent6"/>
                </a:solidFill>
                <a:latin typeface="Segoe UI Black" panose="020B0A02040204020203" pitchFamily="34" charset="0"/>
                <a:ea typeface="Segoe UI Black" panose="020B0A02040204020203" pitchFamily="34" charset="0"/>
                <a:cs typeface="Segoe UI Semibold" panose="020B0702040204020203" pitchFamily="34" charset="0"/>
              </a:rPr>
              <a:t>Connected </a:t>
            </a:r>
          </a:p>
          <a:p>
            <a:pPr algn="r">
              <a:lnSpc>
                <a:spcPct val="85000"/>
              </a:lnSpc>
            </a:pPr>
            <a:r>
              <a:rPr lang="en-GB" sz="2000" dirty="0">
                <a:solidFill>
                  <a:schemeClr val="accent6"/>
                </a:solidFill>
                <a:latin typeface="Segoe UI Black" panose="020B0A02040204020203" pitchFamily="34" charset="0"/>
                <a:ea typeface="Segoe UI Black" panose="020B0A02040204020203" pitchFamily="34" charset="0"/>
                <a:cs typeface="Segoe UI Semibold" panose="020B0702040204020203" pitchFamily="34" charset="0"/>
              </a:rPr>
              <a:t>Grassroots innovation</a:t>
            </a:r>
            <a:endParaRPr lang="en-GB" dirty="0">
              <a:solidFill>
                <a:schemeClr val="accent6"/>
              </a:solidFill>
              <a:latin typeface="Segoe UI Black" panose="020B0A02040204020203" pitchFamily="34" charset="0"/>
              <a:ea typeface="Segoe UI Black" panose="020B0A02040204020203" pitchFamily="34" charset="0"/>
              <a:cs typeface="Segoe UI Semibold" panose="020B0702040204020203" pitchFamily="34" charset="0"/>
            </a:endParaRPr>
          </a:p>
        </p:txBody>
      </p:sp>
      <p:sp>
        <p:nvSpPr>
          <p:cNvPr id="53" name="TextBox 52"/>
          <p:cNvSpPr txBox="1"/>
          <p:nvPr/>
        </p:nvSpPr>
        <p:spPr>
          <a:xfrm>
            <a:off x="9562621" y="1085599"/>
            <a:ext cx="1532304" cy="1643527"/>
          </a:xfrm>
          <a:prstGeom prst="rect">
            <a:avLst/>
          </a:prstGeom>
          <a:noFill/>
        </p:spPr>
        <p:txBody>
          <a:bodyPr wrap="square" rtlCol="0">
            <a:spAutoFit/>
          </a:bodyPr>
          <a:lstStyle/>
          <a:p>
            <a:pPr>
              <a:lnSpc>
                <a:spcPct val="90000"/>
              </a:lnSpc>
            </a:pPr>
            <a:r>
              <a:rPr lang="en-GB" sz="1600" dirty="0">
                <a:solidFill>
                  <a:schemeClr val="tx1">
                    <a:lumMod val="65000"/>
                    <a:lumOff val="35000"/>
                  </a:schemeClr>
                </a:solidFill>
                <a:latin typeface="Segoe UI Black" panose="020B0A02040204020203" pitchFamily="34" charset="0"/>
                <a:ea typeface="Segoe UI Black" panose="020B0A02040204020203" pitchFamily="34" charset="0"/>
                <a:cs typeface="Segoe UI Semibold" panose="020B0702040204020203" pitchFamily="34" charset="0"/>
              </a:rPr>
              <a:t>Suppliers: Research projects, trial databases data spaces, trusts</a:t>
            </a:r>
          </a:p>
          <a:p>
            <a:pPr>
              <a:lnSpc>
                <a:spcPct val="90000"/>
              </a:lnSpc>
            </a:pPr>
            <a:r>
              <a:rPr lang="en-GB" sz="1600" dirty="0">
                <a:solidFill>
                  <a:schemeClr val="tx1">
                    <a:lumMod val="65000"/>
                    <a:lumOff val="35000"/>
                  </a:schemeClr>
                </a:solidFill>
                <a:latin typeface="Segoe UI Black" panose="020B0A02040204020203" pitchFamily="34" charset="0"/>
                <a:ea typeface="Segoe UI Black" panose="020B0A02040204020203" pitchFamily="34" charset="0"/>
                <a:cs typeface="Segoe UI Semibold" panose="020B0702040204020203" pitchFamily="34" charset="0"/>
              </a:rPr>
              <a:t>etc.</a:t>
            </a:r>
          </a:p>
        </p:txBody>
      </p:sp>
      <p:sp>
        <p:nvSpPr>
          <p:cNvPr id="14" name="TextBox 13"/>
          <p:cNvSpPr txBox="1"/>
          <p:nvPr/>
        </p:nvSpPr>
        <p:spPr>
          <a:xfrm>
            <a:off x="9839527" y="3334049"/>
            <a:ext cx="1604927" cy="430887"/>
          </a:xfrm>
          <a:prstGeom prst="rect">
            <a:avLst/>
          </a:prstGeom>
          <a:noFill/>
        </p:spPr>
        <p:txBody>
          <a:bodyPr wrap="none" rtlCol="0">
            <a:spAutoFit/>
          </a:bodyPr>
          <a:lstStyle/>
          <a:p>
            <a:r>
              <a:rPr lang="en-GB" sz="2200" dirty="0">
                <a:solidFill>
                  <a:srgbClr val="00B0F0"/>
                </a:solidFill>
                <a:latin typeface="Segoe UI Black" panose="020B0A02040204020203" pitchFamily="34" charset="0"/>
                <a:ea typeface="Segoe UI Black" panose="020B0A02040204020203" pitchFamily="34" charset="0"/>
              </a:rPr>
              <a:t>Symmetry</a:t>
            </a:r>
          </a:p>
        </p:txBody>
      </p:sp>
      <p:sp>
        <p:nvSpPr>
          <p:cNvPr id="9" name="TextBox 8">
            <a:extLst>
              <a:ext uri="{FF2B5EF4-FFF2-40B4-BE49-F238E27FC236}">
                <a16:creationId xmlns:a16="http://schemas.microsoft.com/office/drawing/2014/main" id="{9D381FEB-1889-7AE7-5B4A-FC8D1176E65C}"/>
              </a:ext>
            </a:extLst>
          </p:cNvPr>
          <p:cNvSpPr txBox="1"/>
          <p:nvPr/>
        </p:nvSpPr>
        <p:spPr>
          <a:xfrm>
            <a:off x="1015192" y="104402"/>
            <a:ext cx="3507877" cy="807913"/>
          </a:xfrm>
          <a:prstGeom prst="rect">
            <a:avLst/>
          </a:prstGeom>
          <a:noFill/>
        </p:spPr>
        <p:txBody>
          <a:bodyPr wrap="square" rtlCol="0">
            <a:spAutoFit/>
          </a:bodyPr>
          <a:lstStyle/>
          <a:p>
            <a:r>
              <a:rPr lang="en-GB" sz="1200" b="1" dirty="0">
                <a:solidFill>
                  <a:schemeClr val="tx1">
                    <a:lumMod val="50000"/>
                    <a:lumOff val="50000"/>
                  </a:schemeClr>
                </a:solidFill>
                <a:latin typeface="Segoe UI" panose="020B0502040204020203" pitchFamily="34" charset="0"/>
                <a:cs typeface="Segoe UI" panose="020B0502040204020203" pitchFamily="34" charset="0"/>
              </a:rPr>
              <a:t>Dr Dimitris Kalogeropoulos </a:t>
            </a:r>
          </a:p>
          <a:p>
            <a:r>
              <a:rPr lang="en-GB" sz="1200" b="1" dirty="0">
                <a:solidFill>
                  <a:schemeClr val="tx1">
                    <a:lumMod val="50000"/>
                    <a:lumOff val="50000"/>
                  </a:schemeClr>
                </a:solidFill>
                <a:latin typeface="Segoe UI" panose="020B0502040204020203" pitchFamily="34" charset="0"/>
                <a:cs typeface="Segoe UI" panose="020B0502040204020203" pitchFamily="34" charset="0"/>
              </a:rPr>
              <a:t>Miami Telehealth</a:t>
            </a:r>
          </a:p>
          <a:p>
            <a:r>
              <a:rPr lang="en-GB" sz="1050" dirty="0">
                <a:solidFill>
                  <a:schemeClr val="tx1">
                    <a:lumMod val="50000"/>
                    <a:lumOff val="50000"/>
                  </a:schemeClr>
                </a:solidFill>
                <a:latin typeface="Segoe UI" panose="020B0502040204020203" pitchFamily="34" charset="0"/>
                <a:cs typeface="Segoe UI" panose="020B0502040204020203" pitchFamily="34" charset="0"/>
              </a:rPr>
              <a:t>October 11</a:t>
            </a:r>
            <a:r>
              <a:rPr lang="en-GB" sz="1050" baseline="30000" dirty="0">
                <a:solidFill>
                  <a:schemeClr val="tx1">
                    <a:lumMod val="50000"/>
                    <a:lumOff val="50000"/>
                  </a:schemeClr>
                </a:solidFill>
                <a:latin typeface="Segoe UI" panose="020B0502040204020203" pitchFamily="34" charset="0"/>
                <a:cs typeface="Segoe UI" panose="020B0502040204020203" pitchFamily="34" charset="0"/>
              </a:rPr>
              <a:t>th</a:t>
            </a:r>
            <a:r>
              <a:rPr lang="en-GB" sz="1050" dirty="0">
                <a:solidFill>
                  <a:schemeClr val="tx1">
                    <a:lumMod val="50000"/>
                    <a:lumOff val="50000"/>
                  </a:schemeClr>
                </a:solidFill>
                <a:latin typeface="Segoe UI" panose="020B0502040204020203" pitchFamily="34" charset="0"/>
                <a:cs typeface="Segoe UI" panose="020B0502040204020203" pitchFamily="34" charset="0"/>
              </a:rPr>
              <a:t> 2022</a:t>
            </a:r>
          </a:p>
          <a:p>
            <a:endParaRPr lang="en-GB" sz="1200" dirty="0">
              <a:solidFill>
                <a:schemeClr val="tx1">
                  <a:lumMod val="50000"/>
                  <a:lumOff val="50000"/>
                </a:schemeClr>
              </a:solidFill>
            </a:endParaRPr>
          </a:p>
        </p:txBody>
      </p:sp>
      <p:pic>
        <p:nvPicPr>
          <p:cNvPr id="10" name="Picture 9">
            <a:extLst>
              <a:ext uri="{FF2B5EF4-FFF2-40B4-BE49-F238E27FC236}">
                <a16:creationId xmlns:a16="http://schemas.microsoft.com/office/drawing/2014/main" id="{EA7B302E-78E0-5220-A722-AA506030EE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093" y="193275"/>
            <a:ext cx="698890" cy="698890"/>
          </a:xfrm>
          <a:prstGeom prst="rect">
            <a:avLst/>
          </a:prstGeom>
        </p:spPr>
      </p:pic>
      <p:sp>
        <p:nvSpPr>
          <p:cNvPr id="12" name="Arrow: Right 11">
            <a:extLst>
              <a:ext uri="{FF2B5EF4-FFF2-40B4-BE49-F238E27FC236}">
                <a16:creationId xmlns:a16="http://schemas.microsoft.com/office/drawing/2014/main" id="{2A885992-1743-64A3-CF33-95835F37AF1D}"/>
              </a:ext>
            </a:extLst>
          </p:cNvPr>
          <p:cNvSpPr/>
          <p:nvPr/>
        </p:nvSpPr>
        <p:spPr>
          <a:xfrm rot="10800000">
            <a:off x="8916458" y="2204640"/>
            <a:ext cx="518399" cy="636309"/>
          </a:xfrm>
          <a:prstGeom prst="righ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D18E3FC-E950-F42E-3DE7-79C8F2D7225C}"/>
              </a:ext>
            </a:extLst>
          </p:cNvPr>
          <p:cNvSpPr txBox="1"/>
          <p:nvPr/>
        </p:nvSpPr>
        <p:spPr>
          <a:xfrm>
            <a:off x="3480257" y="2755650"/>
            <a:ext cx="1790875" cy="430887"/>
          </a:xfrm>
          <a:prstGeom prst="rect">
            <a:avLst/>
          </a:prstGeom>
          <a:noFill/>
        </p:spPr>
        <p:txBody>
          <a:bodyPr wrap="none" rtlCol="0">
            <a:spAutoFit/>
          </a:bodyPr>
          <a:lstStyle/>
          <a:p>
            <a:r>
              <a:rPr lang="en-GB" sz="2200" dirty="0">
                <a:solidFill>
                  <a:srgbClr val="00B0F0"/>
                </a:solidFill>
                <a:latin typeface="Segoe UI Black" panose="020B0A02040204020203" pitchFamily="34" charset="0"/>
                <a:ea typeface="Segoe UI Black" panose="020B0A02040204020203" pitchFamily="34" charset="0"/>
              </a:rPr>
              <a:t>Asymmetry</a:t>
            </a:r>
          </a:p>
        </p:txBody>
      </p:sp>
    </p:spTree>
    <p:extLst>
      <p:ext uri="{BB962C8B-B14F-4D97-AF65-F5344CB8AC3E}">
        <p14:creationId xmlns:p14="http://schemas.microsoft.com/office/powerpoint/2010/main" val="335772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be 11"/>
          <p:cNvSpPr/>
          <p:nvPr/>
        </p:nvSpPr>
        <p:spPr>
          <a:xfrm>
            <a:off x="3784600" y="1639052"/>
            <a:ext cx="4093550" cy="24863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Diagram 8"/>
          <p:cNvGraphicFramePr/>
          <p:nvPr>
            <p:extLst>
              <p:ext uri="{D42A27DB-BD31-4B8C-83A1-F6EECF244321}">
                <p14:modId xmlns:p14="http://schemas.microsoft.com/office/powerpoint/2010/main" val="4069463518"/>
              </p:ext>
            </p:extLst>
          </p:nvPr>
        </p:nvGraphicFramePr>
        <p:xfrm>
          <a:off x="2968327" y="830086"/>
          <a:ext cx="8903432" cy="5656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GB" dirty="0">
                <a:solidFill>
                  <a:schemeClr val="bg1"/>
                </a:solidFill>
                <a:latin typeface="Segoe UI Black" panose="020B0A02040204020203" pitchFamily="34" charset="0"/>
                <a:ea typeface="Segoe UI Black" panose="020B0A02040204020203" pitchFamily="34" charset="0"/>
              </a:rPr>
              <a:t>Data Circular Economy the </a:t>
            </a:r>
            <a:r>
              <a:rPr lang="en-GB" dirty="0">
                <a:solidFill>
                  <a:schemeClr val="tx2">
                    <a:lumMod val="20000"/>
                    <a:lumOff val="80000"/>
                  </a:schemeClr>
                </a:solidFill>
                <a:latin typeface="Segoe UI Black" panose="020B0A02040204020203" pitchFamily="34" charset="0"/>
                <a:ea typeface="Segoe UI Black" panose="020B0A02040204020203" pitchFamily="34" charset="0"/>
              </a:rPr>
              <a:t>Basics</a:t>
            </a:r>
          </a:p>
        </p:txBody>
      </p:sp>
      <p:sp>
        <p:nvSpPr>
          <p:cNvPr id="5" name="TextBox 4"/>
          <p:cNvSpPr txBox="1"/>
          <p:nvPr/>
        </p:nvSpPr>
        <p:spPr>
          <a:xfrm>
            <a:off x="3932267" y="3031121"/>
            <a:ext cx="4093550" cy="707886"/>
          </a:xfrm>
          <a:prstGeom prst="rect">
            <a:avLst/>
          </a:prstGeom>
          <a:noFill/>
        </p:spPr>
        <p:txBody>
          <a:bodyPr wrap="square" rtlCol="0">
            <a:spAutoFit/>
          </a:bodyPr>
          <a:lstStyle/>
          <a:p>
            <a:r>
              <a:rPr lang="en-GB" sz="2000" dirty="0">
                <a:solidFill>
                  <a:schemeClr val="bg1"/>
                </a:solidFill>
                <a:latin typeface="Segoe UI" panose="020B0502040204020203" pitchFamily="34" charset="0"/>
                <a:ea typeface="Open Sans" panose="020B0606030504020204" pitchFamily="34" charset="0"/>
                <a:cs typeface="Segoe UI" panose="020B0502040204020203" pitchFamily="34" charset="0"/>
              </a:rPr>
              <a:t>Interpretability, Explainability Reproducibility, Replicability</a:t>
            </a:r>
            <a:endParaRPr lang="en-GB" dirty="0">
              <a:solidFill>
                <a:schemeClr val="bg1"/>
              </a:solidFill>
              <a:latin typeface="Segoe UI" panose="020B0502040204020203" pitchFamily="34" charset="0"/>
              <a:ea typeface="Open Sans" panose="020B0606030504020204" pitchFamily="34" charset="0"/>
              <a:cs typeface="Segoe UI" panose="020B0502040204020203" pitchFamily="34" charset="0"/>
            </a:endParaRPr>
          </a:p>
        </p:txBody>
      </p:sp>
      <p:sp>
        <p:nvSpPr>
          <p:cNvPr id="6" name="TextBox 5"/>
          <p:cNvSpPr txBox="1"/>
          <p:nvPr/>
        </p:nvSpPr>
        <p:spPr>
          <a:xfrm>
            <a:off x="8928381" y="4125433"/>
            <a:ext cx="2050241" cy="707886"/>
          </a:xfrm>
          <a:prstGeom prst="rect">
            <a:avLst/>
          </a:prstGeom>
          <a:noFill/>
        </p:spPr>
        <p:txBody>
          <a:bodyPr wrap="none" rtlCol="0">
            <a:spAutoFit/>
          </a:bodyPr>
          <a:lstStyle/>
          <a:p>
            <a:pPr algn="r"/>
            <a:r>
              <a:rPr lang="en-GB" sz="2000" dirty="0">
                <a:solidFill>
                  <a:schemeClr val="accent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Scaling, Spread</a:t>
            </a:r>
          </a:p>
          <a:p>
            <a:pPr algn="r"/>
            <a:r>
              <a:rPr lang="en-GB" sz="2000" dirty="0">
                <a:solidFill>
                  <a:schemeClr val="accent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Sustainability</a:t>
            </a:r>
          </a:p>
        </p:txBody>
      </p:sp>
      <p:sp>
        <p:nvSpPr>
          <p:cNvPr id="3" name="TextBox 2"/>
          <p:cNvSpPr txBox="1"/>
          <p:nvPr/>
        </p:nvSpPr>
        <p:spPr>
          <a:xfrm>
            <a:off x="3580818" y="539549"/>
            <a:ext cx="8459367" cy="584775"/>
          </a:xfrm>
          <a:prstGeom prst="rect">
            <a:avLst/>
          </a:prstGeom>
          <a:noFill/>
        </p:spPr>
        <p:txBody>
          <a:bodyPr wrap="none" rtlCol="0">
            <a:spAutoFit/>
          </a:bodyPr>
          <a:lstStyle/>
          <a:p>
            <a:r>
              <a:rPr lang="en-GB" sz="3200" dirty="0">
                <a:solidFill>
                  <a:schemeClr val="accent1">
                    <a:lumMod val="65000"/>
                    <a:lumOff val="35000"/>
                  </a:schemeClr>
                </a:solidFill>
                <a:latin typeface="Segoe UI Black" panose="020B0A02040204020203" pitchFamily="34" charset="0"/>
                <a:ea typeface="Segoe UI Black" panose="020B0A02040204020203" pitchFamily="34" charset="0"/>
              </a:rPr>
              <a:t>2. Connectivity as catalyst &amp; accelerator</a:t>
            </a:r>
          </a:p>
        </p:txBody>
      </p:sp>
      <p:sp>
        <p:nvSpPr>
          <p:cNvPr id="10" name="TextBox 9"/>
          <p:cNvSpPr txBox="1"/>
          <p:nvPr/>
        </p:nvSpPr>
        <p:spPr>
          <a:xfrm>
            <a:off x="8991601" y="1033589"/>
            <a:ext cx="2713435" cy="400110"/>
          </a:xfrm>
          <a:prstGeom prst="rect">
            <a:avLst/>
          </a:prstGeom>
          <a:noFill/>
        </p:spPr>
        <p:txBody>
          <a:bodyPr wrap="square" rtlCol="0">
            <a:spAutoFit/>
          </a:bodyPr>
          <a:lstStyle/>
          <a:p>
            <a:r>
              <a:rPr lang="en-GB" sz="2000" dirty="0">
                <a:solidFill>
                  <a:schemeClr val="accent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Equity and Inclusion</a:t>
            </a:r>
          </a:p>
        </p:txBody>
      </p:sp>
      <p:sp>
        <p:nvSpPr>
          <p:cNvPr id="23" name="TextBox 22">
            <a:extLst>
              <a:ext uri="{FF2B5EF4-FFF2-40B4-BE49-F238E27FC236}">
                <a16:creationId xmlns:a16="http://schemas.microsoft.com/office/drawing/2014/main" id="{D35DF812-4A06-7ACF-4D97-7274F0976061}"/>
              </a:ext>
            </a:extLst>
          </p:cNvPr>
          <p:cNvSpPr txBox="1"/>
          <p:nvPr/>
        </p:nvSpPr>
        <p:spPr>
          <a:xfrm>
            <a:off x="4008476" y="4401709"/>
            <a:ext cx="2713435" cy="400110"/>
          </a:xfrm>
          <a:prstGeom prst="rect">
            <a:avLst/>
          </a:prstGeom>
          <a:noFill/>
        </p:spPr>
        <p:txBody>
          <a:bodyPr wrap="square" rtlCol="0">
            <a:spAutoFit/>
          </a:bodyPr>
          <a:lstStyle/>
          <a:p>
            <a:r>
              <a:rPr lang="en-GB" sz="2000" dirty="0">
                <a:solidFill>
                  <a:schemeClr val="accent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More and better data</a:t>
            </a:r>
          </a:p>
        </p:txBody>
      </p:sp>
      <p:sp>
        <p:nvSpPr>
          <p:cNvPr id="24" name="TextBox 23">
            <a:extLst>
              <a:ext uri="{FF2B5EF4-FFF2-40B4-BE49-F238E27FC236}">
                <a16:creationId xmlns:a16="http://schemas.microsoft.com/office/drawing/2014/main" id="{205C2E8C-CB35-B13E-CE93-4DC31396D493}"/>
              </a:ext>
            </a:extLst>
          </p:cNvPr>
          <p:cNvSpPr txBox="1"/>
          <p:nvPr/>
        </p:nvSpPr>
        <p:spPr>
          <a:xfrm>
            <a:off x="4382841" y="6013945"/>
            <a:ext cx="3426318" cy="584775"/>
          </a:xfrm>
          <a:prstGeom prst="rect">
            <a:avLst/>
          </a:prstGeom>
          <a:noFill/>
        </p:spPr>
        <p:txBody>
          <a:bodyPr wrap="square" rtlCol="0">
            <a:spAutoFit/>
          </a:bodyPr>
          <a:lstStyle/>
          <a:p>
            <a:r>
              <a:rPr lang="en-GB" sz="3200" dirty="0">
                <a:solidFill>
                  <a:schemeClr val="accent1">
                    <a:lumMod val="65000"/>
                    <a:lumOff val="35000"/>
                  </a:schemeClr>
                </a:solidFill>
                <a:latin typeface="Segoe UI Black" panose="020B0A02040204020203" pitchFamily="34" charset="0"/>
                <a:ea typeface="Segoe UI Black" panose="020B0A02040204020203" pitchFamily="34" charset="0"/>
              </a:rPr>
              <a:t>3. Recycling</a:t>
            </a:r>
          </a:p>
        </p:txBody>
      </p:sp>
      <p:sp>
        <p:nvSpPr>
          <p:cNvPr id="4" name="TextBox 3">
            <a:extLst>
              <a:ext uri="{FF2B5EF4-FFF2-40B4-BE49-F238E27FC236}">
                <a16:creationId xmlns:a16="http://schemas.microsoft.com/office/drawing/2014/main" id="{0FB241A8-DCEA-F74F-AAE6-D39486BAB1FC}"/>
              </a:ext>
            </a:extLst>
          </p:cNvPr>
          <p:cNvSpPr txBox="1"/>
          <p:nvPr/>
        </p:nvSpPr>
        <p:spPr>
          <a:xfrm>
            <a:off x="801414" y="6150286"/>
            <a:ext cx="3507877" cy="807913"/>
          </a:xfrm>
          <a:prstGeom prst="rect">
            <a:avLst/>
          </a:prstGeom>
          <a:noFill/>
        </p:spPr>
        <p:txBody>
          <a:bodyPr wrap="square" rtlCol="0">
            <a:spAutoFit/>
          </a:bodyPr>
          <a:lstStyle/>
          <a:p>
            <a:r>
              <a:rPr lang="en-GB" sz="1200" b="1" dirty="0">
                <a:solidFill>
                  <a:schemeClr val="tx1">
                    <a:lumMod val="50000"/>
                    <a:lumOff val="50000"/>
                  </a:schemeClr>
                </a:solidFill>
                <a:latin typeface="Segoe UI" panose="020B0502040204020203" pitchFamily="34" charset="0"/>
                <a:cs typeface="Segoe UI" panose="020B0502040204020203" pitchFamily="34" charset="0"/>
              </a:rPr>
              <a:t>Dr Dimitris Kalogeropoulos </a:t>
            </a:r>
          </a:p>
          <a:p>
            <a:r>
              <a:rPr lang="en-GB" sz="1200" b="1" dirty="0">
                <a:solidFill>
                  <a:schemeClr val="tx1">
                    <a:lumMod val="50000"/>
                    <a:lumOff val="50000"/>
                  </a:schemeClr>
                </a:solidFill>
                <a:latin typeface="Segoe UI" panose="020B0502040204020203" pitchFamily="34" charset="0"/>
                <a:cs typeface="Segoe UI" panose="020B0502040204020203" pitchFamily="34" charset="0"/>
              </a:rPr>
              <a:t>Miami Telehealth</a:t>
            </a:r>
          </a:p>
          <a:p>
            <a:r>
              <a:rPr lang="en-GB" sz="1050" dirty="0">
                <a:solidFill>
                  <a:schemeClr val="tx1">
                    <a:lumMod val="50000"/>
                    <a:lumOff val="50000"/>
                  </a:schemeClr>
                </a:solidFill>
                <a:latin typeface="Segoe UI" panose="020B0502040204020203" pitchFamily="34" charset="0"/>
                <a:cs typeface="Segoe UI" panose="020B0502040204020203" pitchFamily="34" charset="0"/>
              </a:rPr>
              <a:t>October 11</a:t>
            </a:r>
            <a:r>
              <a:rPr lang="en-GB" sz="1050" baseline="30000" dirty="0">
                <a:solidFill>
                  <a:schemeClr val="tx1">
                    <a:lumMod val="50000"/>
                    <a:lumOff val="50000"/>
                  </a:schemeClr>
                </a:solidFill>
                <a:latin typeface="Segoe UI" panose="020B0502040204020203" pitchFamily="34" charset="0"/>
                <a:cs typeface="Segoe UI" panose="020B0502040204020203" pitchFamily="34" charset="0"/>
              </a:rPr>
              <a:t>th</a:t>
            </a:r>
            <a:r>
              <a:rPr lang="en-GB" sz="1050" dirty="0">
                <a:solidFill>
                  <a:schemeClr val="tx1">
                    <a:lumMod val="50000"/>
                    <a:lumOff val="50000"/>
                  </a:schemeClr>
                </a:solidFill>
                <a:latin typeface="Segoe UI" panose="020B0502040204020203" pitchFamily="34" charset="0"/>
                <a:cs typeface="Segoe UI" panose="020B0502040204020203" pitchFamily="34" charset="0"/>
              </a:rPr>
              <a:t> 2022</a:t>
            </a:r>
          </a:p>
          <a:p>
            <a:endParaRPr lang="en-GB" sz="1200" dirty="0">
              <a:solidFill>
                <a:schemeClr val="tx1">
                  <a:lumMod val="50000"/>
                  <a:lumOff val="50000"/>
                </a:schemeClr>
              </a:solidFill>
            </a:endParaRPr>
          </a:p>
        </p:txBody>
      </p:sp>
      <p:pic>
        <p:nvPicPr>
          <p:cNvPr id="7" name="Picture 6">
            <a:extLst>
              <a:ext uri="{FF2B5EF4-FFF2-40B4-BE49-F238E27FC236}">
                <a16:creationId xmlns:a16="http://schemas.microsoft.com/office/drawing/2014/main" id="{00EA9D50-6716-1B41-04CA-3C191F00D27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524" y="5800841"/>
            <a:ext cx="698890" cy="698890"/>
          </a:xfrm>
          <a:prstGeom prst="rect">
            <a:avLst/>
          </a:prstGeom>
        </p:spPr>
      </p:pic>
    </p:spTree>
    <p:extLst>
      <p:ext uri="{BB962C8B-B14F-4D97-AF65-F5344CB8AC3E}">
        <p14:creationId xmlns:p14="http://schemas.microsoft.com/office/powerpoint/2010/main" val="179322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GB" dirty="0">
                <a:solidFill>
                  <a:schemeClr val="bg1"/>
                </a:solidFill>
                <a:latin typeface="Segoe UI Black" panose="020B0A02040204020203" pitchFamily="34" charset="0"/>
                <a:ea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rPr>
              <a:t>Future: Telehealth</a:t>
            </a:r>
            <a:br>
              <a:rPr lang="en-GB" dirty="0">
                <a:solidFill>
                  <a:schemeClr val="bg1"/>
                </a:solidFill>
                <a:latin typeface="Segoe UI Black" panose="020B0A02040204020203" pitchFamily="34" charset="0"/>
                <a:ea typeface="Segoe UI Black" panose="020B0A02040204020203" pitchFamily="34" charset="0"/>
              </a:rPr>
            </a:br>
            <a:r>
              <a:rPr lang="en-GB" dirty="0">
                <a:solidFill>
                  <a:schemeClr val="bg1"/>
                </a:solidFill>
                <a:latin typeface="Segoe UI Black" panose="020B0A02040204020203" pitchFamily="34" charset="0"/>
                <a:ea typeface="Segoe UI Black" panose="020B0A02040204020203" pitchFamily="34" charset="0"/>
              </a:rPr>
              <a:t>Driven</a:t>
            </a:r>
            <a:r>
              <a:rPr lang="en-GB" dirty="0">
                <a:solidFill>
                  <a:srgbClr val="00B0F0"/>
                </a:solidFill>
                <a:latin typeface="Segoe UI Black" panose="020B0A02040204020203" pitchFamily="34" charset="0"/>
                <a:ea typeface="Segoe UI Black" panose="020B0A02040204020203" pitchFamily="34" charset="0"/>
              </a:rPr>
              <a:t> </a:t>
            </a:r>
            <a:br>
              <a:rPr lang="en-GB" dirty="0">
                <a:solidFill>
                  <a:srgbClr val="00B0F0"/>
                </a:solidFill>
                <a:latin typeface="Segoe UI Black" panose="020B0A02040204020203" pitchFamily="34" charset="0"/>
                <a:ea typeface="Segoe UI Black" panose="020B0A02040204020203" pitchFamily="34" charset="0"/>
              </a:rPr>
            </a:br>
            <a:r>
              <a:rPr lang="en-GB" dirty="0">
                <a:solidFill>
                  <a:srgbClr val="00B0F0"/>
                </a:solidFill>
                <a:latin typeface="Segoe UI Black" panose="020B0A02040204020203" pitchFamily="34" charset="0"/>
                <a:ea typeface="Segoe UI Black" panose="020B0A02040204020203" pitchFamily="34" charset="0"/>
              </a:rPr>
              <a:t>Symmetry</a:t>
            </a:r>
            <a:r>
              <a:rPr lang="en-GB" dirty="0">
                <a:solidFill>
                  <a:srgbClr val="00B0F0"/>
                </a:solidFill>
              </a:rPr>
              <a:t> </a:t>
            </a:r>
            <a:endParaRPr lang="en-GB" dirty="0">
              <a:solidFill>
                <a:srgbClr val="00B0F0"/>
              </a:solidFill>
              <a:latin typeface="Segoe UI Black" panose="020B0A02040204020203" pitchFamily="34" charset="0"/>
              <a:ea typeface="Segoe UI Black" panose="020B0A02040204020203" pitchFamily="34" charset="0"/>
            </a:endParaRPr>
          </a:p>
        </p:txBody>
      </p:sp>
      <p:sp>
        <p:nvSpPr>
          <p:cNvPr id="4" name="Isosceles Triangle 3"/>
          <p:cNvSpPr/>
          <p:nvPr/>
        </p:nvSpPr>
        <p:spPr>
          <a:xfrm>
            <a:off x="4769069" y="926768"/>
            <a:ext cx="4918842" cy="433891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panose="020B0502040204020203" pitchFamily="34" charset="0"/>
              <a:cs typeface="Segoe UI" panose="020B0502040204020203" pitchFamily="34" charset="0"/>
            </a:endParaRPr>
          </a:p>
        </p:txBody>
      </p:sp>
      <p:cxnSp>
        <p:nvCxnSpPr>
          <p:cNvPr id="5" name="Straight Connector 4"/>
          <p:cNvCxnSpPr>
            <a:stCxn id="4" idx="0"/>
          </p:cNvCxnSpPr>
          <p:nvPr/>
        </p:nvCxnSpPr>
        <p:spPr>
          <a:xfrm flipH="1">
            <a:off x="7227002" y="926768"/>
            <a:ext cx="1488" cy="26334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a:endCxn id="4" idx="2"/>
          </p:cNvCxnSpPr>
          <p:nvPr/>
        </p:nvCxnSpPr>
        <p:spPr>
          <a:xfrm flipH="1">
            <a:off x="4769069" y="3560244"/>
            <a:ext cx="2457933" cy="1705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a:endCxn id="4" idx="4"/>
          </p:cNvCxnSpPr>
          <p:nvPr/>
        </p:nvCxnSpPr>
        <p:spPr>
          <a:xfrm>
            <a:off x="7227002" y="3560244"/>
            <a:ext cx="2460909" cy="1705439"/>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589212" y="542215"/>
            <a:ext cx="1577676" cy="400110"/>
          </a:xfrm>
          <a:prstGeom prst="rect">
            <a:avLst/>
          </a:prstGeom>
          <a:noFill/>
        </p:spPr>
        <p:txBody>
          <a:bodyPr wrap="none" rtlCol="0">
            <a:spAutoFit/>
          </a:bodyPr>
          <a:lstStyle/>
          <a:p>
            <a:r>
              <a:rPr lang="en-GB" sz="2000" dirty="0">
                <a:solidFill>
                  <a:srgbClr val="7BA79D"/>
                </a:solidFill>
                <a:latin typeface="Segoe UI Black" panose="020B0A02040204020203" pitchFamily="34" charset="0"/>
                <a:ea typeface="Segoe UI Black" panose="020B0A02040204020203" pitchFamily="34" charset="0"/>
                <a:cs typeface="Segoe UI Semibold" panose="020B0702040204020203" pitchFamily="34" charset="0"/>
              </a:rPr>
              <a:t>Interaction</a:t>
            </a:r>
          </a:p>
        </p:txBody>
      </p:sp>
      <p:sp>
        <p:nvSpPr>
          <p:cNvPr id="10" name="TextBox 9"/>
          <p:cNvSpPr txBox="1"/>
          <p:nvPr/>
        </p:nvSpPr>
        <p:spPr>
          <a:xfrm>
            <a:off x="9659768" y="5265683"/>
            <a:ext cx="1334020" cy="400110"/>
          </a:xfrm>
          <a:prstGeom prst="rect">
            <a:avLst/>
          </a:prstGeom>
          <a:noFill/>
        </p:spPr>
        <p:txBody>
          <a:bodyPr wrap="none" rtlCol="0">
            <a:spAutoFit/>
          </a:bodyPr>
          <a:lstStyle/>
          <a:p>
            <a:r>
              <a:rPr lang="en-GB" sz="2000" dirty="0">
                <a:solidFill>
                  <a:srgbClr val="7BA79D"/>
                </a:solidFill>
                <a:latin typeface="Segoe UI Black" panose="020B0A02040204020203" pitchFamily="34" charset="0"/>
                <a:ea typeface="Segoe UI Black" panose="020B0A02040204020203" pitchFamily="34" charset="0"/>
                <a:cs typeface="Segoe UI Semibold" panose="020B0702040204020203" pitchFamily="34" charset="0"/>
              </a:rPr>
              <a:t>Outreach</a:t>
            </a:r>
          </a:p>
        </p:txBody>
      </p:sp>
      <p:sp>
        <p:nvSpPr>
          <p:cNvPr id="11" name="TextBox 10"/>
          <p:cNvSpPr txBox="1"/>
          <p:nvPr/>
        </p:nvSpPr>
        <p:spPr>
          <a:xfrm>
            <a:off x="3797498" y="5331814"/>
            <a:ext cx="1608133" cy="400110"/>
          </a:xfrm>
          <a:prstGeom prst="rect">
            <a:avLst/>
          </a:prstGeom>
          <a:noFill/>
        </p:spPr>
        <p:txBody>
          <a:bodyPr wrap="none" rtlCol="0">
            <a:spAutoFit/>
          </a:bodyPr>
          <a:lstStyle/>
          <a:p>
            <a:r>
              <a:rPr lang="en-GB" sz="2000" dirty="0">
                <a:solidFill>
                  <a:srgbClr val="7BA79D"/>
                </a:solidFill>
                <a:latin typeface="Segoe UI Black" panose="020B0A02040204020203" pitchFamily="34" charset="0"/>
                <a:ea typeface="Segoe UI Black" panose="020B0A02040204020203" pitchFamily="34" charset="0"/>
                <a:cs typeface="Segoe UI Semibold" panose="020B0702040204020203" pitchFamily="34" charset="0"/>
              </a:rPr>
              <a:t>Connection</a:t>
            </a:r>
          </a:p>
        </p:txBody>
      </p:sp>
      <p:sp>
        <p:nvSpPr>
          <p:cNvPr id="12" name="TextBox 11"/>
          <p:cNvSpPr txBox="1"/>
          <p:nvPr/>
        </p:nvSpPr>
        <p:spPr>
          <a:xfrm>
            <a:off x="6036003" y="5386392"/>
            <a:ext cx="2479805" cy="1200329"/>
          </a:xfrm>
          <a:prstGeom prst="rect">
            <a:avLst/>
          </a:prstGeom>
          <a:noFill/>
        </p:spPr>
        <p:txBody>
          <a:bodyPr wrap="square" rtlCol="0">
            <a:spAutoFit/>
          </a:bodyPr>
          <a:lstStyle/>
          <a:p>
            <a:pPr algn="ctr"/>
            <a:r>
              <a:rPr lang="en-GB" dirty="0">
                <a:solidFill>
                  <a:schemeClr val="accent1">
                    <a:lumMod val="65000"/>
                    <a:lumOff val="35000"/>
                  </a:schemeClr>
                </a:solidFill>
                <a:latin typeface="Segoe UI Black" panose="020B0A02040204020203" pitchFamily="34" charset="0"/>
                <a:ea typeface="Segoe UI Black" panose="020B0A02040204020203" pitchFamily="34" charset="0"/>
                <a:cs typeface="Segoe UI Semibold" panose="020B0702040204020203" pitchFamily="34" charset="0"/>
              </a:rPr>
              <a:t>Decentralised Networking Federated Disease Phenotyping, </a:t>
            </a:r>
            <a:r>
              <a:rPr lang="en-GB" b="1" dirty="0">
                <a:solidFill>
                  <a:schemeClr val="accent1">
                    <a:lumMod val="65000"/>
                    <a:lumOff val="35000"/>
                  </a:schemeClr>
                </a:solidFill>
                <a:latin typeface="Segoe UI Black" panose="020B0A02040204020203" pitchFamily="34" charset="0"/>
                <a:ea typeface="Segoe UI Black" panose="020B0A02040204020203" pitchFamily="34" charset="0"/>
                <a:cs typeface="Segoe UI Semibold" panose="020B0702040204020203" pitchFamily="34" charset="0"/>
              </a:rPr>
              <a:t>AI-ML</a:t>
            </a:r>
            <a:endParaRPr lang="en-GB" dirty="0">
              <a:solidFill>
                <a:schemeClr val="accent1">
                  <a:lumMod val="65000"/>
                  <a:lumOff val="35000"/>
                </a:schemeClr>
              </a:solidFill>
              <a:latin typeface="Segoe UI Black" panose="020B0A02040204020203" pitchFamily="34" charset="0"/>
              <a:ea typeface="Segoe UI Black" panose="020B0A02040204020203" pitchFamily="34" charset="0"/>
              <a:cs typeface="Segoe UI Semibold" panose="020B0702040204020203" pitchFamily="34" charset="0"/>
            </a:endParaRPr>
          </a:p>
        </p:txBody>
      </p:sp>
      <p:graphicFrame>
        <p:nvGraphicFramePr>
          <p:cNvPr id="14" name="Diagram 13"/>
          <p:cNvGraphicFramePr/>
          <p:nvPr/>
        </p:nvGraphicFramePr>
        <p:xfrm>
          <a:off x="3841492" y="1047477"/>
          <a:ext cx="6786381" cy="4246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Line Callout 2 (Accent Bar) 14"/>
          <p:cNvSpPr/>
          <p:nvPr/>
        </p:nvSpPr>
        <p:spPr>
          <a:xfrm>
            <a:off x="8922733" y="553317"/>
            <a:ext cx="2368690" cy="1182847"/>
          </a:xfrm>
          <a:prstGeom prst="accentCallout2">
            <a:avLst>
              <a:gd name="adj1" fmla="val 16751"/>
              <a:gd name="adj2" fmla="val -679"/>
              <a:gd name="adj3" fmla="val 18750"/>
              <a:gd name="adj4" fmla="val -16667"/>
              <a:gd name="adj5" fmla="val 112500"/>
              <a:gd name="adj6" fmla="val -46667"/>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Aft>
                <a:spcPct val="35000"/>
              </a:spcAft>
            </a:pPr>
            <a:r>
              <a:rPr lang="en-GB" sz="1700" dirty="0">
                <a:solidFill>
                  <a:schemeClr val="tx1">
                    <a:lumMod val="50000"/>
                    <a:lumOff val="50000"/>
                  </a:schemeClr>
                </a:solidFill>
                <a:latin typeface="Segoe UI" panose="020B0502040204020203" pitchFamily="34" charset="0"/>
                <a:cs typeface="Segoe UI" panose="020B0502040204020203" pitchFamily="34" charset="0"/>
              </a:rPr>
              <a:t>The full value of data materializes when systems enable the use and reuse of data for different purposes</a:t>
            </a:r>
          </a:p>
        </p:txBody>
      </p:sp>
      <p:sp>
        <p:nvSpPr>
          <p:cNvPr id="16" name="Line Callout 2 (Accent Bar) 15"/>
          <p:cNvSpPr/>
          <p:nvPr/>
        </p:nvSpPr>
        <p:spPr>
          <a:xfrm>
            <a:off x="9646870" y="3237064"/>
            <a:ext cx="2171816" cy="1510019"/>
          </a:xfrm>
          <a:prstGeom prst="accentCallout2">
            <a:avLst>
              <a:gd name="adj1" fmla="val 18228"/>
              <a:gd name="adj2" fmla="val -3615"/>
              <a:gd name="adj3" fmla="val 18750"/>
              <a:gd name="adj4" fmla="val -16667"/>
              <a:gd name="adj5" fmla="val 40551"/>
              <a:gd name="adj6" fmla="val -3291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GB" sz="1700" dirty="0">
                <a:solidFill>
                  <a:schemeClr val="tx1">
                    <a:lumMod val="50000"/>
                    <a:lumOff val="50000"/>
                  </a:schemeClr>
                </a:solidFill>
                <a:latin typeface="Segoe UI" panose="020B0502040204020203" pitchFamily="34" charset="0"/>
                <a:cs typeface="Segoe UI" panose="020B0502040204020203" pitchFamily="34" charset="0"/>
              </a:rPr>
              <a:t>All share equitably in the benefits of data when investments and regulations create a level playing field</a:t>
            </a:r>
          </a:p>
        </p:txBody>
      </p:sp>
      <p:sp>
        <p:nvSpPr>
          <p:cNvPr id="17" name="Line Callout 2 (Accent Bar) 16"/>
          <p:cNvSpPr/>
          <p:nvPr/>
        </p:nvSpPr>
        <p:spPr>
          <a:xfrm rot="16200000">
            <a:off x="3970374" y="564120"/>
            <a:ext cx="1311280" cy="2006129"/>
          </a:xfrm>
          <a:prstGeom prst="accentCallout2">
            <a:avLst>
              <a:gd name="adj1" fmla="val 18750"/>
              <a:gd name="adj2" fmla="val -8333"/>
              <a:gd name="adj3" fmla="val 18750"/>
              <a:gd name="adj4" fmla="val -16667"/>
              <a:gd name="adj5" fmla="val 66903"/>
              <a:gd name="adj6" fmla="val -188550"/>
            </a:avLst>
          </a:prstGeom>
          <a:ln>
            <a:solidFill>
              <a:schemeClr val="bg2"/>
            </a:solidFill>
          </a:ln>
        </p:spPr>
        <p:style>
          <a:lnRef idx="2">
            <a:schemeClr val="accent6"/>
          </a:lnRef>
          <a:fillRef idx="1">
            <a:schemeClr val="lt1"/>
          </a:fillRef>
          <a:effectRef idx="0">
            <a:schemeClr val="accent6"/>
          </a:effectRef>
          <a:fontRef idx="minor">
            <a:schemeClr val="dk1"/>
          </a:fontRef>
        </p:style>
        <p:txBody>
          <a:bodyPr vert="vert" rtlCol="0" anchor="ctr"/>
          <a:lstStyle/>
          <a:p>
            <a:pPr>
              <a:lnSpc>
                <a:spcPct val="90000"/>
              </a:lnSpc>
            </a:pPr>
            <a:r>
              <a:rPr lang="en-GB" sz="1700" dirty="0">
                <a:solidFill>
                  <a:schemeClr val="tx1">
                    <a:lumMod val="50000"/>
                    <a:lumOff val="50000"/>
                  </a:schemeClr>
                </a:solidFill>
                <a:latin typeface="Segoe UI" panose="020B0502040204020203" pitchFamily="34" charset="0"/>
                <a:cs typeface="Segoe UI" panose="020B0502040204020203" pitchFamily="34" charset="0"/>
              </a:rPr>
              <a:t>A trust environment is created when the rights and interests that all stakeholders have in data are safeguarded</a:t>
            </a:r>
          </a:p>
        </p:txBody>
      </p:sp>
      <p:sp>
        <p:nvSpPr>
          <p:cNvPr id="18" name="TextBox 17"/>
          <p:cNvSpPr txBox="1"/>
          <p:nvPr/>
        </p:nvSpPr>
        <p:spPr>
          <a:xfrm>
            <a:off x="8814985" y="6330690"/>
            <a:ext cx="3219151" cy="430887"/>
          </a:xfrm>
          <a:prstGeom prst="rect">
            <a:avLst/>
          </a:prstGeom>
          <a:noFill/>
        </p:spPr>
        <p:txBody>
          <a:bodyPr wrap="none" rtlCol="0">
            <a:spAutoFit/>
          </a:bodyPr>
          <a:lstStyle/>
          <a:p>
            <a:r>
              <a:rPr lang="en-GB" sz="1100" dirty="0">
                <a:solidFill>
                  <a:schemeClr val="accent6">
                    <a:lumMod val="50000"/>
                  </a:schemeClr>
                </a:solidFill>
                <a:latin typeface="Segoe UI" panose="020B0502040204020203" pitchFamily="34" charset="0"/>
                <a:cs typeface="Segoe UI" panose="020B0502040204020203" pitchFamily="34" charset="0"/>
              </a:rPr>
              <a:t>VTE model is Social Contract for Data – </a:t>
            </a:r>
          </a:p>
          <a:p>
            <a:r>
              <a:rPr lang="en-GB" sz="1100" dirty="0">
                <a:solidFill>
                  <a:schemeClr val="accent6">
                    <a:lumMod val="50000"/>
                  </a:schemeClr>
                </a:solidFill>
                <a:latin typeface="Segoe UI" panose="020B0502040204020203" pitchFamily="34" charset="0"/>
                <a:cs typeface="Segoe UI" panose="020B0502040204020203" pitchFamily="34" charset="0"/>
              </a:rPr>
              <a:t>World Bank Flagship Report Data for Better Lives</a:t>
            </a:r>
          </a:p>
        </p:txBody>
      </p:sp>
      <p:sp>
        <p:nvSpPr>
          <p:cNvPr id="9" name="TextBox 8"/>
          <p:cNvSpPr txBox="1"/>
          <p:nvPr/>
        </p:nvSpPr>
        <p:spPr>
          <a:xfrm>
            <a:off x="4116154" y="2484787"/>
            <a:ext cx="2017987" cy="923330"/>
          </a:xfrm>
          <a:prstGeom prst="rect">
            <a:avLst/>
          </a:prstGeom>
          <a:noFill/>
        </p:spPr>
        <p:txBody>
          <a:bodyPr wrap="square" rtlCol="0">
            <a:spAutoFit/>
          </a:bodyPr>
          <a:lstStyle/>
          <a:p>
            <a:pPr algn="ctr"/>
            <a:r>
              <a:rPr lang="en-GB" dirty="0">
                <a:solidFill>
                  <a:schemeClr val="accent1">
                    <a:lumMod val="65000"/>
                    <a:lumOff val="35000"/>
                  </a:schemeClr>
                </a:solidFill>
                <a:latin typeface="Segoe UI Black" panose="020B0A02040204020203" pitchFamily="34" charset="0"/>
                <a:ea typeface="Segoe UI Black" panose="020B0A02040204020203" pitchFamily="34" charset="0"/>
                <a:cs typeface="Segoe UI Semibold" panose="020B0702040204020203" pitchFamily="34" charset="0"/>
              </a:rPr>
              <a:t>Reliable &amp; </a:t>
            </a:r>
          </a:p>
          <a:p>
            <a:pPr algn="ctr"/>
            <a:r>
              <a:rPr lang="en-GB" dirty="0">
                <a:solidFill>
                  <a:schemeClr val="accent1">
                    <a:lumMod val="65000"/>
                    <a:lumOff val="35000"/>
                  </a:schemeClr>
                </a:solidFill>
                <a:latin typeface="Segoe UI Black" panose="020B0A02040204020203" pitchFamily="34" charset="0"/>
                <a:ea typeface="Segoe UI Black" panose="020B0A02040204020203" pitchFamily="34" charset="0"/>
                <a:cs typeface="Segoe UI Semibold" panose="020B0702040204020203" pitchFamily="34" charset="0"/>
              </a:rPr>
              <a:t>Reusable data capture</a:t>
            </a:r>
          </a:p>
        </p:txBody>
      </p:sp>
      <p:sp>
        <p:nvSpPr>
          <p:cNvPr id="13" name="TextBox 12"/>
          <p:cNvSpPr txBox="1"/>
          <p:nvPr/>
        </p:nvSpPr>
        <p:spPr>
          <a:xfrm>
            <a:off x="8479427" y="2472559"/>
            <a:ext cx="2017987" cy="646331"/>
          </a:xfrm>
          <a:prstGeom prst="rect">
            <a:avLst/>
          </a:prstGeom>
          <a:noFill/>
        </p:spPr>
        <p:txBody>
          <a:bodyPr wrap="square" rtlCol="0">
            <a:spAutoFit/>
          </a:bodyPr>
          <a:lstStyle/>
          <a:p>
            <a:pPr algn="ctr"/>
            <a:r>
              <a:rPr lang="en-GB" dirty="0">
                <a:solidFill>
                  <a:schemeClr val="accent1">
                    <a:lumMod val="65000"/>
                    <a:lumOff val="35000"/>
                  </a:schemeClr>
                </a:solidFill>
                <a:latin typeface="Segoe UI Black" panose="020B0A02040204020203" pitchFamily="34" charset="0"/>
                <a:ea typeface="Segoe UI Black" panose="020B0A02040204020203" pitchFamily="34" charset="0"/>
                <a:cs typeface="Segoe UI Semibold" panose="020B0702040204020203" pitchFamily="34" charset="0"/>
              </a:rPr>
              <a:t>Engagement &amp; Participation </a:t>
            </a:r>
          </a:p>
        </p:txBody>
      </p:sp>
      <p:sp>
        <p:nvSpPr>
          <p:cNvPr id="3" name="TextBox 2"/>
          <p:cNvSpPr txBox="1"/>
          <p:nvPr/>
        </p:nvSpPr>
        <p:spPr>
          <a:xfrm>
            <a:off x="6245882" y="3712371"/>
            <a:ext cx="1958133" cy="707886"/>
          </a:xfrm>
          <a:prstGeom prst="rect">
            <a:avLst/>
          </a:prstGeom>
          <a:noFill/>
        </p:spPr>
        <p:txBody>
          <a:bodyPr wrap="square" rtlCol="0">
            <a:spAutoFit/>
          </a:bodyPr>
          <a:lstStyle/>
          <a:p>
            <a:pPr algn="ctr"/>
            <a:r>
              <a:rPr lang="en-GB" sz="2000" dirty="0">
                <a:solidFill>
                  <a:schemeClr val="tx1">
                    <a:lumMod val="75000"/>
                    <a:lumOff val="25000"/>
                  </a:schemeClr>
                </a:solidFill>
                <a:latin typeface="Segoe UI Black" panose="020B0A02040204020203" pitchFamily="34" charset="0"/>
                <a:ea typeface="Segoe UI Black" panose="020B0A02040204020203" pitchFamily="34" charset="0"/>
              </a:rPr>
              <a:t>Data Recycling</a:t>
            </a:r>
          </a:p>
        </p:txBody>
      </p:sp>
      <p:sp>
        <p:nvSpPr>
          <p:cNvPr id="20" name="TextBox 19">
            <a:extLst>
              <a:ext uri="{FF2B5EF4-FFF2-40B4-BE49-F238E27FC236}">
                <a16:creationId xmlns:a16="http://schemas.microsoft.com/office/drawing/2014/main" id="{C1664027-E945-9EA8-7BBE-F86AA9006515}"/>
              </a:ext>
            </a:extLst>
          </p:cNvPr>
          <p:cNvSpPr txBox="1"/>
          <p:nvPr/>
        </p:nvSpPr>
        <p:spPr>
          <a:xfrm>
            <a:off x="801414" y="6150286"/>
            <a:ext cx="3507877" cy="807913"/>
          </a:xfrm>
          <a:prstGeom prst="rect">
            <a:avLst/>
          </a:prstGeom>
          <a:noFill/>
        </p:spPr>
        <p:txBody>
          <a:bodyPr wrap="square" rtlCol="0">
            <a:spAutoFit/>
          </a:bodyPr>
          <a:lstStyle/>
          <a:p>
            <a:r>
              <a:rPr lang="en-GB" sz="1200" b="1" dirty="0">
                <a:solidFill>
                  <a:schemeClr val="tx1">
                    <a:lumMod val="50000"/>
                    <a:lumOff val="50000"/>
                  </a:schemeClr>
                </a:solidFill>
                <a:latin typeface="Segoe UI" panose="020B0502040204020203" pitchFamily="34" charset="0"/>
                <a:cs typeface="Segoe UI" panose="020B0502040204020203" pitchFamily="34" charset="0"/>
              </a:rPr>
              <a:t>Dr Dimitris Kalogeropoulos </a:t>
            </a:r>
          </a:p>
          <a:p>
            <a:r>
              <a:rPr lang="en-GB" sz="1200" b="1" dirty="0">
                <a:solidFill>
                  <a:schemeClr val="tx1">
                    <a:lumMod val="50000"/>
                    <a:lumOff val="50000"/>
                  </a:schemeClr>
                </a:solidFill>
                <a:latin typeface="Segoe UI" panose="020B0502040204020203" pitchFamily="34" charset="0"/>
                <a:cs typeface="Segoe UI" panose="020B0502040204020203" pitchFamily="34" charset="0"/>
              </a:rPr>
              <a:t>Miami Telehealth</a:t>
            </a:r>
          </a:p>
          <a:p>
            <a:r>
              <a:rPr lang="en-GB" sz="1050" dirty="0">
                <a:solidFill>
                  <a:schemeClr val="tx1">
                    <a:lumMod val="50000"/>
                    <a:lumOff val="50000"/>
                  </a:schemeClr>
                </a:solidFill>
                <a:latin typeface="Segoe UI" panose="020B0502040204020203" pitchFamily="34" charset="0"/>
                <a:cs typeface="Segoe UI" panose="020B0502040204020203" pitchFamily="34" charset="0"/>
              </a:rPr>
              <a:t>October 11</a:t>
            </a:r>
            <a:r>
              <a:rPr lang="en-GB" sz="1050" baseline="30000" dirty="0">
                <a:solidFill>
                  <a:schemeClr val="tx1">
                    <a:lumMod val="50000"/>
                    <a:lumOff val="50000"/>
                  </a:schemeClr>
                </a:solidFill>
                <a:latin typeface="Segoe UI" panose="020B0502040204020203" pitchFamily="34" charset="0"/>
                <a:cs typeface="Segoe UI" panose="020B0502040204020203" pitchFamily="34" charset="0"/>
              </a:rPr>
              <a:t>th</a:t>
            </a:r>
            <a:r>
              <a:rPr lang="en-GB" sz="1050" dirty="0">
                <a:solidFill>
                  <a:schemeClr val="tx1">
                    <a:lumMod val="50000"/>
                    <a:lumOff val="50000"/>
                  </a:schemeClr>
                </a:solidFill>
                <a:latin typeface="Segoe UI" panose="020B0502040204020203" pitchFamily="34" charset="0"/>
                <a:cs typeface="Segoe UI" panose="020B0502040204020203" pitchFamily="34" charset="0"/>
              </a:rPr>
              <a:t> 2022</a:t>
            </a:r>
          </a:p>
          <a:p>
            <a:endParaRPr lang="en-GB" sz="1200" dirty="0">
              <a:solidFill>
                <a:schemeClr val="tx1">
                  <a:lumMod val="50000"/>
                  <a:lumOff val="50000"/>
                </a:schemeClr>
              </a:solidFill>
            </a:endParaRPr>
          </a:p>
        </p:txBody>
      </p:sp>
      <p:pic>
        <p:nvPicPr>
          <p:cNvPr id="21" name="Picture 20">
            <a:extLst>
              <a:ext uri="{FF2B5EF4-FFF2-40B4-BE49-F238E27FC236}">
                <a16:creationId xmlns:a16="http://schemas.microsoft.com/office/drawing/2014/main" id="{6ACF0703-8863-75DB-8E65-C259788204C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524" y="5800841"/>
            <a:ext cx="698890" cy="698890"/>
          </a:xfrm>
          <a:prstGeom prst="rect">
            <a:avLst/>
          </a:prstGeom>
        </p:spPr>
      </p:pic>
    </p:spTree>
    <p:extLst>
      <p:ext uri="{BB962C8B-B14F-4D97-AF65-F5344CB8AC3E}">
        <p14:creationId xmlns:p14="http://schemas.microsoft.com/office/powerpoint/2010/main" val="313888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22" presetClass="entr" presetSubtype="4" fill="hold" grpId="0" nodeType="withEffect">
                                  <p:stCondLst>
                                    <p:cond delay="175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par>
                                <p:cTn id="12" presetID="22" presetClass="entr" presetSubtype="4" fill="hold" grpId="0" nodeType="withEffect">
                                  <p:stCondLst>
                                    <p:cond delay="175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par>
                                <p:cTn id="15" presetID="22" presetClass="entr" presetSubtype="4" fill="hold" grpId="0" nodeType="withEffect">
                                  <p:stCondLst>
                                    <p:cond delay="175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15" grpId="0" animBg="1"/>
      <p:bldP spid="16" grpId="0" animBg="1"/>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Segoe UI Black" panose="020B0A02040204020203" pitchFamily="34" charset="0"/>
                <a:ea typeface="Segoe UI Black" panose="020B0A02040204020203" pitchFamily="34" charset="0"/>
              </a:rPr>
              <a:t>Circular Economy Policies in HLS</a:t>
            </a:r>
            <a:endParaRPr lang="en-GB" dirty="0">
              <a:solidFill>
                <a:srgbClr val="3396A9"/>
              </a:solidFill>
              <a:latin typeface="Segoe UI Black" panose="020B0A02040204020203" pitchFamily="34" charset="0"/>
              <a:ea typeface="Segoe UI Black" panose="020B0A02040204020203" pitchFamily="34" charset="0"/>
            </a:endParaRPr>
          </a:p>
        </p:txBody>
      </p:sp>
      <p:graphicFrame>
        <p:nvGraphicFramePr>
          <p:cNvPr id="4" name="Diagram 3"/>
          <p:cNvGraphicFramePr/>
          <p:nvPr/>
        </p:nvGraphicFramePr>
        <p:xfrm>
          <a:off x="3393830" y="351693"/>
          <a:ext cx="8651609" cy="61106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nvGraphicFramePr>
        <p:xfrm>
          <a:off x="5109289" y="1494690"/>
          <a:ext cx="5089790" cy="414240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Box 2"/>
          <p:cNvSpPr txBox="1"/>
          <p:nvPr/>
        </p:nvSpPr>
        <p:spPr>
          <a:xfrm>
            <a:off x="3908176" y="1123837"/>
            <a:ext cx="1249060" cy="646331"/>
          </a:xfrm>
          <a:prstGeom prst="rect">
            <a:avLst/>
          </a:prstGeom>
          <a:noFill/>
        </p:spPr>
        <p:txBody>
          <a:bodyPr wrap="none" rtlCol="0">
            <a:spAutoFit/>
          </a:bodyPr>
          <a:lstStyle/>
          <a:p>
            <a:r>
              <a:rPr lang="en-GB" sz="3600" dirty="0">
                <a:solidFill>
                  <a:srgbClr val="00B050"/>
                </a:solidFill>
                <a:latin typeface="Segoe UI Black" panose="020B0A02040204020203" pitchFamily="34" charset="0"/>
                <a:ea typeface="Segoe UI Black" panose="020B0A02040204020203" pitchFamily="34" charset="0"/>
              </a:rPr>
              <a:t>aims</a:t>
            </a:r>
          </a:p>
        </p:txBody>
      </p:sp>
      <p:sp>
        <p:nvSpPr>
          <p:cNvPr id="9" name="TextBox 8"/>
          <p:cNvSpPr txBox="1"/>
          <p:nvPr/>
        </p:nvSpPr>
        <p:spPr>
          <a:xfrm>
            <a:off x="6942914" y="3060423"/>
            <a:ext cx="1813317" cy="646331"/>
          </a:xfrm>
          <a:prstGeom prst="rect">
            <a:avLst/>
          </a:prstGeom>
          <a:noFill/>
        </p:spPr>
        <p:txBody>
          <a:bodyPr wrap="none" rtlCol="0">
            <a:spAutoFit/>
          </a:bodyPr>
          <a:lstStyle/>
          <a:p>
            <a:r>
              <a:rPr lang="en-GB" sz="3600" dirty="0">
                <a:solidFill>
                  <a:srgbClr val="00B0F0"/>
                </a:solidFill>
                <a:latin typeface="Segoe UI Black" panose="020B0A02040204020203" pitchFamily="34" charset="0"/>
                <a:ea typeface="Segoe UI Black" panose="020B0A02040204020203" pitchFamily="34" charset="0"/>
              </a:rPr>
              <a:t>actions</a:t>
            </a:r>
          </a:p>
        </p:txBody>
      </p:sp>
      <p:sp>
        <p:nvSpPr>
          <p:cNvPr id="7" name="TextBox 6">
            <a:extLst>
              <a:ext uri="{FF2B5EF4-FFF2-40B4-BE49-F238E27FC236}">
                <a16:creationId xmlns:a16="http://schemas.microsoft.com/office/drawing/2014/main" id="{FC8DA73A-BB4D-2F82-7374-A15BAFD2E945}"/>
              </a:ext>
            </a:extLst>
          </p:cNvPr>
          <p:cNvSpPr txBox="1"/>
          <p:nvPr/>
        </p:nvSpPr>
        <p:spPr>
          <a:xfrm>
            <a:off x="801414" y="6150286"/>
            <a:ext cx="3507877" cy="807913"/>
          </a:xfrm>
          <a:prstGeom prst="rect">
            <a:avLst/>
          </a:prstGeom>
          <a:noFill/>
        </p:spPr>
        <p:txBody>
          <a:bodyPr wrap="square" rtlCol="0">
            <a:spAutoFit/>
          </a:bodyPr>
          <a:lstStyle/>
          <a:p>
            <a:r>
              <a:rPr lang="en-GB" sz="1200" b="1" dirty="0">
                <a:solidFill>
                  <a:schemeClr val="tx1">
                    <a:lumMod val="50000"/>
                    <a:lumOff val="50000"/>
                  </a:schemeClr>
                </a:solidFill>
                <a:latin typeface="Segoe UI" panose="020B0502040204020203" pitchFamily="34" charset="0"/>
                <a:cs typeface="Segoe UI" panose="020B0502040204020203" pitchFamily="34" charset="0"/>
              </a:rPr>
              <a:t>Dr Dimitris Kalogeropoulos </a:t>
            </a:r>
          </a:p>
          <a:p>
            <a:r>
              <a:rPr lang="en-GB" sz="1200" b="1" dirty="0">
                <a:solidFill>
                  <a:schemeClr val="tx1">
                    <a:lumMod val="50000"/>
                    <a:lumOff val="50000"/>
                  </a:schemeClr>
                </a:solidFill>
                <a:latin typeface="Segoe UI" panose="020B0502040204020203" pitchFamily="34" charset="0"/>
                <a:cs typeface="Segoe UI" panose="020B0502040204020203" pitchFamily="34" charset="0"/>
              </a:rPr>
              <a:t>Miami Telehealth</a:t>
            </a:r>
          </a:p>
          <a:p>
            <a:r>
              <a:rPr lang="en-GB" sz="1050" dirty="0">
                <a:solidFill>
                  <a:schemeClr val="tx1">
                    <a:lumMod val="50000"/>
                    <a:lumOff val="50000"/>
                  </a:schemeClr>
                </a:solidFill>
                <a:latin typeface="Segoe UI" panose="020B0502040204020203" pitchFamily="34" charset="0"/>
                <a:cs typeface="Segoe UI" panose="020B0502040204020203" pitchFamily="34" charset="0"/>
              </a:rPr>
              <a:t>October 11</a:t>
            </a:r>
            <a:r>
              <a:rPr lang="en-GB" sz="1050" baseline="30000" dirty="0">
                <a:solidFill>
                  <a:schemeClr val="tx1">
                    <a:lumMod val="50000"/>
                    <a:lumOff val="50000"/>
                  </a:schemeClr>
                </a:solidFill>
                <a:latin typeface="Segoe UI" panose="020B0502040204020203" pitchFamily="34" charset="0"/>
                <a:cs typeface="Segoe UI" panose="020B0502040204020203" pitchFamily="34" charset="0"/>
              </a:rPr>
              <a:t>th</a:t>
            </a:r>
            <a:r>
              <a:rPr lang="en-GB" sz="1050" dirty="0">
                <a:solidFill>
                  <a:schemeClr val="tx1">
                    <a:lumMod val="50000"/>
                    <a:lumOff val="50000"/>
                  </a:schemeClr>
                </a:solidFill>
                <a:latin typeface="Segoe UI" panose="020B0502040204020203" pitchFamily="34" charset="0"/>
                <a:cs typeface="Segoe UI" panose="020B0502040204020203" pitchFamily="34" charset="0"/>
              </a:rPr>
              <a:t> 2022</a:t>
            </a:r>
          </a:p>
          <a:p>
            <a:endParaRPr lang="en-GB" sz="1200" dirty="0">
              <a:solidFill>
                <a:schemeClr val="tx1">
                  <a:lumMod val="50000"/>
                  <a:lumOff val="50000"/>
                </a:schemeClr>
              </a:solidFill>
            </a:endParaRPr>
          </a:p>
        </p:txBody>
      </p:sp>
      <p:pic>
        <p:nvPicPr>
          <p:cNvPr id="10" name="Picture 9">
            <a:extLst>
              <a:ext uri="{FF2B5EF4-FFF2-40B4-BE49-F238E27FC236}">
                <a16:creationId xmlns:a16="http://schemas.microsoft.com/office/drawing/2014/main" id="{58939D8B-54A8-C599-0F95-401646B29CC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2524" y="5800841"/>
            <a:ext cx="698890" cy="698890"/>
          </a:xfrm>
          <a:prstGeom prst="rect">
            <a:avLst/>
          </a:prstGeom>
        </p:spPr>
      </p:pic>
    </p:spTree>
    <p:extLst>
      <p:ext uri="{BB962C8B-B14F-4D97-AF65-F5344CB8AC3E}">
        <p14:creationId xmlns:p14="http://schemas.microsoft.com/office/powerpoint/2010/main" val="647357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solidFill>
                  <a:schemeClr val="bg1"/>
                </a:solidFill>
                <a:latin typeface="Segoe UI Black" panose="020B0A02040204020203" pitchFamily="34" charset="0"/>
                <a:ea typeface="Segoe UI Black" panose="020B0A02040204020203" pitchFamily="34" charset="0"/>
              </a:rPr>
              <a:t>IEEE SA</a:t>
            </a:r>
            <a:br>
              <a:rPr lang="en-GB" sz="4000" dirty="0">
                <a:solidFill>
                  <a:schemeClr val="bg1"/>
                </a:solidFill>
                <a:latin typeface="Segoe UI Black" panose="020B0A02040204020203" pitchFamily="34" charset="0"/>
                <a:ea typeface="Segoe UI Black" panose="020B0A02040204020203" pitchFamily="34" charset="0"/>
              </a:rPr>
            </a:br>
            <a:r>
              <a:rPr lang="en-GB" sz="4000" dirty="0">
                <a:solidFill>
                  <a:schemeClr val="bg1"/>
                </a:solidFill>
                <a:latin typeface="Segoe UI Black" panose="020B0A02040204020203" pitchFamily="34" charset="0"/>
                <a:ea typeface="Segoe UI Black" panose="020B0A02040204020203" pitchFamily="34" charset="0"/>
              </a:rPr>
              <a:t>HLS</a:t>
            </a:r>
            <a:r>
              <a:rPr lang="en-GB" sz="2800" dirty="0">
                <a:solidFill>
                  <a:schemeClr val="bg1"/>
                </a:solidFill>
              </a:rPr>
              <a:t> </a:t>
            </a:r>
            <a:br>
              <a:rPr lang="en-GB" sz="2800" dirty="0">
                <a:solidFill>
                  <a:schemeClr val="bg1"/>
                </a:solidFill>
              </a:rPr>
            </a:br>
            <a:r>
              <a:rPr lang="en-GB" dirty="0">
                <a:solidFill>
                  <a:schemeClr val="bg1"/>
                </a:solidFill>
                <a:latin typeface="Segoe UI Black" panose="020B0A02040204020203" pitchFamily="34" charset="0"/>
                <a:ea typeface="Segoe UI Black" panose="020B0A02040204020203" pitchFamily="34" charset="0"/>
              </a:rPr>
              <a:t>Practice</a:t>
            </a:r>
            <a:br>
              <a:rPr lang="en-GB" dirty="0">
                <a:solidFill>
                  <a:schemeClr val="bg1"/>
                </a:solidFill>
                <a:latin typeface="Segoe UI Black" panose="020B0A02040204020203" pitchFamily="34" charset="0"/>
                <a:ea typeface="Segoe UI Black" panose="020B0A02040204020203" pitchFamily="34" charset="0"/>
              </a:rPr>
            </a:br>
            <a:br>
              <a:rPr lang="en-GB" dirty="0">
                <a:solidFill>
                  <a:schemeClr val="bg1"/>
                </a:solidFill>
                <a:latin typeface="Segoe UI Black" panose="020B0A02040204020203" pitchFamily="34" charset="0"/>
                <a:ea typeface="Segoe UI Black" panose="020B0A02040204020203" pitchFamily="34" charset="0"/>
              </a:rPr>
            </a:br>
            <a:br>
              <a:rPr lang="en-GB" dirty="0">
                <a:solidFill>
                  <a:schemeClr val="bg1"/>
                </a:solidFill>
                <a:latin typeface="Segoe UI Black" panose="020B0A02040204020203" pitchFamily="34" charset="0"/>
                <a:ea typeface="Segoe UI Black" panose="020B0A02040204020203" pitchFamily="34" charset="0"/>
              </a:rPr>
            </a:br>
            <a:br>
              <a:rPr lang="en-GB" dirty="0">
                <a:solidFill>
                  <a:schemeClr val="bg1"/>
                </a:solidFill>
                <a:latin typeface="Segoe UI Black" panose="020B0A02040204020203" pitchFamily="34" charset="0"/>
                <a:ea typeface="Segoe UI Black" panose="020B0A02040204020203" pitchFamily="34" charset="0"/>
              </a:rPr>
            </a:br>
            <a:br>
              <a:rPr lang="en-GB" dirty="0">
                <a:solidFill>
                  <a:schemeClr val="bg1"/>
                </a:solidFill>
              </a:rPr>
            </a:br>
            <a:endParaRPr lang="en-GB" dirty="0">
              <a:solidFill>
                <a:schemeClr val="bg1"/>
              </a:solidFill>
            </a:endParaRPr>
          </a:p>
        </p:txBody>
      </p:sp>
      <p:sp>
        <p:nvSpPr>
          <p:cNvPr id="11" name="Rectangle 10"/>
          <p:cNvSpPr/>
          <p:nvPr/>
        </p:nvSpPr>
        <p:spPr>
          <a:xfrm>
            <a:off x="6132571" y="5658591"/>
            <a:ext cx="4972189" cy="646331"/>
          </a:xfrm>
          <a:prstGeom prst="rect">
            <a:avLst/>
          </a:prstGeom>
        </p:spPr>
        <p:txBody>
          <a:bodyPr wrap="square">
            <a:spAutoFit/>
          </a:bodyPr>
          <a:lstStyle/>
          <a:p>
            <a:r>
              <a:rPr lang="en-GB" sz="1700" b="1" dirty="0">
                <a:solidFill>
                  <a:srgbClr val="0B9DC5"/>
                </a:solidFill>
                <a:latin typeface="Segoe UI Black" panose="020B0A02040204020203" pitchFamily="34" charset="0"/>
                <a:ea typeface="Segoe UI Black" panose="020B0A02040204020203" pitchFamily="34" charset="0"/>
                <a:cs typeface="Segoe UI Semibold" panose="020B0702040204020203" pitchFamily="34" charset="0"/>
              </a:rPr>
              <a:t>Transforming The Telehealth Paradigm</a:t>
            </a:r>
            <a:r>
              <a:rPr lang="en-GB" b="1" cap="all" dirty="0">
                <a:solidFill>
                  <a:srgbClr val="0070C0"/>
                </a:solidFill>
                <a:latin typeface="Segoe UI Black" panose="020B0A02040204020203" pitchFamily="34" charset="0"/>
                <a:ea typeface="Segoe UI Black" panose="020B0A02040204020203" pitchFamily="34" charset="0"/>
                <a:cs typeface="Segoe UI Semibold" panose="020B0702040204020203" pitchFamily="34" charset="0"/>
              </a:rPr>
              <a:t> </a:t>
            </a:r>
          </a:p>
          <a:p>
            <a:r>
              <a:rPr lang="en-GB" b="1" dirty="0">
                <a:solidFill>
                  <a:schemeClr val="accent1">
                    <a:lumMod val="65000"/>
                    <a:lumOff val="35000"/>
                  </a:schemeClr>
                </a:solidFill>
                <a:latin typeface="Segoe UI Semibold" panose="020B0702040204020203" pitchFamily="34" charset="0"/>
                <a:cs typeface="Segoe UI Semibold" panose="020B0702040204020203" pitchFamily="34" charset="0"/>
              </a:rPr>
              <a:t>Providing a global platform of excellence</a:t>
            </a:r>
            <a:endParaRPr lang="en-GB" b="1" i="0" dirty="0">
              <a:solidFill>
                <a:schemeClr val="accent1">
                  <a:lumMod val="65000"/>
                  <a:lumOff val="35000"/>
                </a:schemeClr>
              </a:solidFill>
              <a:effectLst/>
              <a:latin typeface="Segoe UI Semibold" panose="020B0702040204020203" pitchFamily="34" charset="0"/>
              <a:cs typeface="Segoe UI Semibold" panose="020B0702040204020203"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6677" y="4376949"/>
            <a:ext cx="3833300" cy="1871929"/>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2571" y="4007092"/>
            <a:ext cx="2408043" cy="1204022"/>
          </a:xfrm>
          <a:prstGeom prst="rect">
            <a:avLst/>
          </a:prstGeom>
        </p:spPr>
      </p:pic>
      <p:sp>
        <p:nvSpPr>
          <p:cNvPr id="14" name="Rectangle 13"/>
          <p:cNvSpPr/>
          <p:nvPr/>
        </p:nvSpPr>
        <p:spPr>
          <a:xfrm>
            <a:off x="3911350" y="1149242"/>
            <a:ext cx="7165100" cy="2705356"/>
          </a:xfrm>
          <a:prstGeom prst="rect">
            <a:avLst/>
          </a:prstGeom>
        </p:spPr>
        <p:txBody>
          <a:bodyPr wrap="square">
            <a:spAutoFit/>
          </a:bodyPr>
          <a:lstStyle/>
          <a:p>
            <a:pPr>
              <a:lnSpc>
                <a:spcPct val="90000"/>
              </a:lnSpc>
              <a:spcBef>
                <a:spcPts val="600"/>
              </a:spcBef>
              <a:spcAft>
                <a:spcPts val="1200"/>
              </a:spcAft>
            </a:pPr>
            <a:r>
              <a:rPr lang="en-GB" sz="3600" b="1" dirty="0">
                <a:solidFill>
                  <a:srgbClr val="0070C0"/>
                </a:solidFill>
                <a:latin typeface="Segoe UI Black" panose="020B0A02040204020203" pitchFamily="34" charset="0"/>
                <a:ea typeface="Segoe UI Black" panose="020B0A02040204020203" pitchFamily="34" charset="0"/>
                <a:cs typeface="Segoe UI Semibold" panose="020B0702040204020203" pitchFamily="34" charset="0"/>
              </a:rPr>
              <a:t>Telehealth System Data Asset Recycling for Value-based Care</a:t>
            </a:r>
          </a:p>
          <a:p>
            <a:pPr>
              <a:lnSpc>
                <a:spcPct val="90000"/>
              </a:lnSpc>
              <a:spcBef>
                <a:spcPts val="600"/>
              </a:spcBef>
              <a:spcAft>
                <a:spcPts val="1200"/>
              </a:spcAft>
            </a:pPr>
            <a:r>
              <a:rPr lang="en-GB" sz="2000" dirty="0">
                <a:solidFill>
                  <a:schemeClr val="accent1">
                    <a:lumMod val="65000"/>
                    <a:lumOff val="35000"/>
                  </a:schemeClr>
                </a:solidFill>
                <a:latin typeface="Segoe UI" panose="020B0502040204020203" pitchFamily="34" charset="0"/>
                <a:ea typeface="Calibri" panose="020F0502020204030204" pitchFamily="34" charset="0"/>
                <a:cs typeface="Segoe UI" panose="020B0502040204020203" pitchFamily="34" charset="0"/>
              </a:rPr>
              <a:t>Explores the development of open standards for data capture and recycling through Telehealth systems to enable access to tested &amp; evaluated data sets which can be shared and readily used as </a:t>
            </a:r>
            <a:r>
              <a:rPr lang="en-GB" sz="2000" dirty="0">
                <a:solidFill>
                  <a:schemeClr val="accent1">
                    <a:lumMod val="65000"/>
                    <a:lumOff val="35000"/>
                  </a:schemeClr>
                </a:solidFill>
                <a:latin typeface="Segoe UI Black" panose="020B0A02040204020203" pitchFamily="34" charset="0"/>
                <a:ea typeface="Segoe UI Black" panose="020B0A02040204020203" pitchFamily="34" charset="0"/>
                <a:cs typeface="Segoe UI" panose="020B0502040204020203" pitchFamily="34" charset="0"/>
              </a:rPr>
              <a:t>validated value sources in R&amp;D, clinical research, and healthcare delivery collaboration</a:t>
            </a:r>
            <a:endParaRPr lang="en-GB" sz="2000" dirty="0">
              <a:solidFill>
                <a:schemeClr val="accent1">
                  <a:lumMod val="65000"/>
                  <a:lumOff val="35000"/>
                </a:schemeClr>
              </a:solidFill>
              <a:effectLst/>
              <a:latin typeface="Segoe UI Black" panose="020B0A02040204020203" pitchFamily="34" charset="0"/>
              <a:ea typeface="Segoe UI Black" panose="020B0A02040204020203" pitchFamily="34" charset="0"/>
              <a:cs typeface="Segoe UI" panose="020B0502040204020203" pitchFamily="34" charset="0"/>
            </a:endParaRPr>
          </a:p>
        </p:txBody>
      </p:sp>
      <p:sp>
        <p:nvSpPr>
          <p:cNvPr id="10" name="Rectangle 9"/>
          <p:cNvSpPr/>
          <p:nvPr/>
        </p:nvSpPr>
        <p:spPr>
          <a:xfrm>
            <a:off x="6132571" y="4968300"/>
            <a:ext cx="3305970" cy="615553"/>
          </a:xfrm>
          <a:prstGeom prst="rect">
            <a:avLst/>
          </a:prstGeom>
        </p:spPr>
        <p:txBody>
          <a:bodyPr wrap="none">
            <a:spAutoFit/>
          </a:bodyPr>
          <a:lstStyle/>
          <a:p>
            <a:r>
              <a:rPr lang="en-GB" sz="1600" dirty="0">
                <a:solidFill>
                  <a:schemeClr val="accent1">
                    <a:lumMod val="65000"/>
                    <a:lumOff val="35000"/>
                  </a:schemeClr>
                </a:solidFill>
                <a:latin typeface="Segoe UI Semibold" panose="020B0702040204020203" pitchFamily="34" charset="0"/>
                <a:cs typeface="Segoe UI Semibold" panose="020B0702040204020203" pitchFamily="34" charset="0"/>
              </a:rPr>
              <a:t>IEEE Standards Association</a:t>
            </a:r>
          </a:p>
          <a:p>
            <a:r>
              <a:rPr lang="en-GB" dirty="0">
                <a:solidFill>
                  <a:schemeClr val="accent1">
                    <a:lumMod val="65000"/>
                    <a:lumOff val="35000"/>
                  </a:schemeClr>
                </a:solidFill>
                <a:latin typeface="Segoe UI Semibold" panose="020B0702040204020203" pitchFamily="34" charset="0"/>
                <a:cs typeface="Segoe UI Semibold" panose="020B0702040204020203" pitchFamily="34" charset="0"/>
              </a:rPr>
              <a:t>Raising the World's Standards</a:t>
            </a: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8399" y="4376949"/>
            <a:ext cx="805684" cy="805684"/>
          </a:xfrm>
          <a:prstGeom prst="rect">
            <a:avLst/>
          </a:prstGeom>
        </p:spPr>
      </p:pic>
      <p:sp>
        <p:nvSpPr>
          <p:cNvPr id="3" name="Rectangle 2"/>
          <p:cNvSpPr/>
          <p:nvPr/>
        </p:nvSpPr>
        <p:spPr>
          <a:xfrm>
            <a:off x="3928284" y="686773"/>
            <a:ext cx="7154716" cy="461665"/>
          </a:xfrm>
          <a:prstGeom prst="rect">
            <a:avLst/>
          </a:prstGeom>
        </p:spPr>
        <p:txBody>
          <a:bodyPr wrap="none">
            <a:spAutoFit/>
          </a:bodyPr>
          <a:lstStyle/>
          <a:p>
            <a:r>
              <a:rPr lang="en-GB" sz="2400" dirty="0">
                <a:solidFill>
                  <a:schemeClr val="accent1">
                    <a:lumMod val="65000"/>
                    <a:lumOff val="35000"/>
                  </a:schemeClr>
                </a:solidFill>
                <a:latin typeface="Segoe UI Semibold" panose="020B0702040204020203" pitchFamily="34" charset="0"/>
                <a:ea typeface="Calibri" panose="020F0502020204030204" pitchFamily="34" charset="0"/>
                <a:cs typeface="Segoe UI Semibold" panose="020B0702040204020203" pitchFamily="34" charset="0"/>
              </a:rPr>
              <a:t>Standards incubator &amp; Data Innovation Ecosystem</a:t>
            </a:r>
            <a:endParaRPr lang="en-GB" sz="2400" dirty="0"/>
          </a:p>
        </p:txBody>
      </p:sp>
    </p:spTree>
    <p:extLst>
      <p:ext uri="{BB962C8B-B14F-4D97-AF65-F5344CB8AC3E}">
        <p14:creationId xmlns:p14="http://schemas.microsoft.com/office/powerpoint/2010/main" val="3818681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sp>
        <p:nvSpPr>
          <p:cNvPr id="4" name="Rectangle 3"/>
          <p:cNvSpPr/>
          <p:nvPr/>
        </p:nvSpPr>
        <p:spPr>
          <a:xfrm>
            <a:off x="1" y="752473"/>
            <a:ext cx="11639550" cy="5360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414186" y="3230045"/>
            <a:ext cx="5654112" cy="1446550"/>
          </a:xfrm>
          <a:prstGeom prst="rect">
            <a:avLst/>
          </a:prstGeom>
          <a:noFill/>
        </p:spPr>
        <p:txBody>
          <a:bodyPr wrap="none" rtlCol="0">
            <a:spAutoFit/>
          </a:bodyPr>
          <a:lstStyle/>
          <a:p>
            <a:r>
              <a:rPr lang="en-US" sz="4000" dirty="0">
                <a:solidFill>
                  <a:srgbClr val="C1EAFF"/>
                </a:solidFill>
                <a:latin typeface="Segoe UI Black" panose="020B0A02040204020203" pitchFamily="34" charset="0"/>
                <a:ea typeface="Segoe UI Black" panose="020B0A02040204020203" pitchFamily="34" charset="0"/>
              </a:rPr>
              <a:t>Thank you</a:t>
            </a:r>
          </a:p>
          <a:p>
            <a:r>
              <a:rPr lang="en-US" sz="2800" dirty="0">
                <a:solidFill>
                  <a:schemeClr val="bg1">
                    <a:lumMod val="85000"/>
                  </a:schemeClr>
                </a:solidFill>
                <a:latin typeface="Segoe UI Black" panose="020B0A02040204020203" pitchFamily="34" charset="0"/>
                <a:ea typeface="Segoe UI Black" panose="020B0A02040204020203" pitchFamily="34" charset="0"/>
              </a:rPr>
              <a:t>Reach out to join the incubator</a:t>
            </a:r>
          </a:p>
          <a:p>
            <a:r>
              <a:rPr lang="en-US" sz="2000" dirty="0">
                <a:solidFill>
                  <a:schemeClr val="bg1">
                    <a:lumMod val="85000"/>
                  </a:schemeClr>
                </a:solidFill>
                <a:latin typeface="Segoe UI" panose="020B0502040204020203" pitchFamily="34" charset="0"/>
                <a:ea typeface="Segoe UI Black" panose="020B0A02040204020203" pitchFamily="34" charset="0"/>
                <a:cs typeface="Segoe UI" panose="020B0502040204020203" pitchFamily="34" charset="0"/>
              </a:rPr>
              <a:t>d.kalogeropoulos@ieee.org</a:t>
            </a:r>
            <a:endParaRPr lang="en-GB" sz="2000" dirty="0">
              <a:solidFill>
                <a:schemeClr val="bg1">
                  <a:lumMod val="8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33653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Segoe UI Black" panose="020B0A02040204020203" pitchFamily="34" charset="0"/>
                <a:ea typeface="Segoe UI Black" panose="020B0A02040204020203" pitchFamily="34" charset="0"/>
              </a:rPr>
              <a:t>The Health-Data Value Supply Chain</a:t>
            </a:r>
            <a:endParaRPr lang="en-GB" dirty="0">
              <a:solidFill>
                <a:srgbClr val="00B0F0"/>
              </a:solidFill>
              <a:latin typeface="+mn-lt"/>
              <a:ea typeface="Segoe UI Black" panose="020B0A02040204020203" pitchFamily="34" charset="0"/>
              <a:cs typeface="Segoe UI Semibold" panose="020B0702040204020203" pitchFamily="34" charset="0"/>
            </a:endParaRPr>
          </a:p>
        </p:txBody>
      </p:sp>
      <p:graphicFrame>
        <p:nvGraphicFramePr>
          <p:cNvPr id="19" name="Content Placeholder 2">
            <a:extLst>
              <a:ext uri="{FF2B5EF4-FFF2-40B4-BE49-F238E27FC236}">
                <a16:creationId xmlns:a16="http://schemas.microsoft.com/office/drawing/2014/main" id="{A785D0DF-F93E-237B-3A5D-C021E51E229F}"/>
              </a:ext>
            </a:extLst>
          </p:cNvPr>
          <p:cNvGraphicFramePr>
            <a:graphicFrameLocks noGrp="1"/>
          </p:cNvGraphicFramePr>
          <p:nvPr>
            <p:ph idx="1"/>
            <p:extLst>
              <p:ext uri="{D42A27DB-BD31-4B8C-83A1-F6EECF244321}">
                <p14:modId xmlns:p14="http://schemas.microsoft.com/office/powerpoint/2010/main" val="3324157895"/>
              </p:ext>
            </p:extLst>
          </p:nvPr>
        </p:nvGraphicFramePr>
        <p:xfrm>
          <a:off x="4536735" y="1637409"/>
          <a:ext cx="7254771" cy="4437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7762974" y="6338798"/>
            <a:ext cx="4537007" cy="430887"/>
          </a:xfrm>
          <a:prstGeom prst="rect">
            <a:avLst/>
          </a:prstGeom>
          <a:noFill/>
        </p:spPr>
        <p:txBody>
          <a:bodyPr wrap="square" rtlCol="0">
            <a:spAutoFit/>
          </a:bodyPr>
          <a:lstStyle/>
          <a:p>
            <a:r>
              <a:rPr lang="en-GB" sz="1100" dirty="0"/>
              <a:t>*https://assets.ey.com/content/dam/ey-sites/ey-com/en_gl/topics/life-sciences/life-sciences-pdfs/ey-value-of-health-care-data-v20-final.pdf</a:t>
            </a:r>
          </a:p>
        </p:txBody>
      </p:sp>
      <p:sp>
        <p:nvSpPr>
          <p:cNvPr id="7" name="Rectangle 6"/>
          <p:cNvSpPr/>
          <p:nvPr/>
        </p:nvSpPr>
        <p:spPr>
          <a:xfrm>
            <a:off x="3416061" y="759125"/>
            <a:ext cx="905015" cy="53224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Diagram 7"/>
          <p:cNvGraphicFramePr/>
          <p:nvPr>
            <p:extLst>
              <p:ext uri="{D42A27DB-BD31-4B8C-83A1-F6EECF244321}">
                <p14:modId xmlns:p14="http://schemas.microsoft.com/office/powerpoint/2010/main" val="3975790681"/>
              </p:ext>
            </p:extLst>
          </p:nvPr>
        </p:nvGraphicFramePr>
        <p:xfrm>
          <a:off x="4783690" y="690423"/>
          <a:ext cx="3778370" cy="9469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TextBox 10">
            <a:extLst>
              <a:ext uri="{FF2B5EF4-FFF2-40B4-BE49-F238E27FC236}">
                <a16:creationId xmlns:a16="http://schemas.microsoft.com/office/drawing/2014/main" id="{67D35C29-CBA4-0075-5C9C-89535ADFE634}"/>
              </a:ext>
            </a:extLst>
          </p:cNvPr>
          <p:cNvSpPr txBox="1"/>
          <p:nvPr/>
        </p:nvSpPr>
        <p:spPr>
          <a:xfrm>
            <a:off x="801414" y="6150286"/>
            <a:ext cx="3507877" cy="807913"/>
          </a:xfrm>
          <a:prstGeom prst="rect">
            <a:avLst/>
          </a:prstGeom>
          <a:noFill/>
        </p:spPr>
        <p:txBody>
          <a:bodyPr wrap="square" rtlCol="0">
            <a:spAutoFit/>
          </a:bodyPr>
          <a:lstStyle/>
          <a:p>
            <a:r>
              <a:rPr lang="en-GB" sz="1200" b="1" dirty="0">
                <a:solidFill>
                  <a:schemeClr val="tx1">
                    <a:lumMod val="50000"/>
                    <a:lumOff val="50000"/>
                  </a:schemeClr>
                </a:solidFill>
                <a:latin typeface="Segoe UI" panose="020B0502040204020203" pitchFamily="34" charset="0"/>
                <a:cs typeface="Segoe UI" panose="020B0502040204020203" pitchFamily="34" charset="0"/>
              </a:rPr>
              <a:t>Dr Dimitris Kalogeropoulos </a:t>
            </a:r>
          </a:p>
          <a:p>
            <a:r>
              <a:rPr lang="en-GB" sz="1200" b="1" dirty="0">
                <a:solidFill>
                  <a:schemeClr val="tx1">
                    <a:lumMod val="50000"/>
                    <a:lumOff val="50000"/>
                  </a:schemeClr>
                </a:solidFill>
                <a:latin typeface="Segoe UI" panose="020B0502040204020203" pitchFamily="34" charset="0"/>
                <a:cs typeface="Segoe UI" panose="020B0502040204020203" pitchFamily="34" charset="0"/>
              </a:rPr>
              <a:t>Miami Telehealth</a:t>
            </a:r>
          </a:p>
          <a:p>
            <a:r>
              <a:rPr lang="en-GB" sz="1050" dirty="0">
                <a:solidFill>
                  <a:schemeClr val="tx1">
                    <a:lumMod val="50000"/>
                    <a:lumOff val="50000"/>
                  </a:schemeClr>
                </a:solidFill>
                <a:latin typeface="Segoe UI" panose="020B0502040204020203" pitchFamily="34" charset="0"/>
                <a:cs typeface="Segoe UI" panose="020B0502040204020203" pitchFamily="34" charset="0"/>
              </a:rPr>
              <a:t>October 11</a:t>
            </a:r>
            <a:r>
              <a:rPr lang="en-GB" sz="1050" baseline="30000" dirty="0">
                <a:solidFill>
                  <a:schemeClr val="tx1">
                    <a:lumMod val="50000"/>
                    <a:lumOff val="50000"/>
                  </a:schemeClr>
                </a:solidFill>
                <a:latin typeface="Segoe UI" panose="020B0502040204020203" pitchFamily="34" charset="0"/>
                <a:cs typeface="Segoe UI" panose="020B0502040204020203" pitchFamily="34" charset="0"/>
              </a:rPr>
              <a:t>th</a:t>
            </a:r>
            <a:r>
              <a:rPr lang="en-GB" sz="1050" dirty="0">
                <a:solidFill>
                  <a:schemeClr val="tx1">
                    <a:lumMod val="50000"/>
                    <a:lumOff val="50000"/>
                  </a:schemeClr>
                </a:solidFill>
                <a:latin typeface="Segoe UI" panose="020B0502040204020203" pitchFamily="34" charset="0"/>
                <a:cs typeface="Segoe UI" panose="020B0502040204020203" pitchFamily="34" charset="0"/>
              </a:rPr>
              <a:t> 2022</a:t>
            </a:r>
          </a:p>
          <a:p>
            <a:endParaRPr lang="en-GB" sz="1200" dirty="0">
              <a:solidFill>
                <a:schemeClr val="tx1">
                  <a:lumMod val="50000"/>
                  <a:lumOff val="50000"/>
                </a:schemeClr>
              </a:solidFill>
            </a:endParaRPr>
          </a:p>
        </p:txBody>
      </p:sp>
      <p:pic>
        <p:nvPicPr>
          <p:cNvPr id="12" name="Picture 11" descr="Logo, company name&#10;&#10;Description automatically generated">
            <a:extLst>
              <a:ext uri="{FF2B5EF4-FFF2-40B4-BE49-F238E27FC236}">
                <a16:creationId xmlns:a16="http://schemas.microsoft.com/office/drawing/2014/main" id="{36E066DA-FF2D-EB60-1B41-D0585E99D03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2524" y="5800841"/>
            <a:ext cx="698890" cy="698890"/>
          </a:xfrm>
          <a:prstGeom prst="rect">
            <a:avLst/>
          </a:prstGeom>
        </p:spPr>
      </p:pic>
      <p:sp>
        <p:nvSpPr>
          <p:cNvPr id="16" name="Freeform: Shape 15">
            <a:extLst>
              <a:ext uri="{FF2B5EF4-FFF2-40B4-BE49-F238E27FC236}">
                <a16:creationId xmlns:a16="http://schemas.microsoft.com/office/drawing/2014/main" id="{9064EDE8-2FDB-D618-E226-ECFC0AC2758A}"/>
              </a:ext>
            </a:extLst>
          </p:cNvPr>
          <p:cNvSpPr/>
          <p:nvPr/>
        </p:nvSpPr>
        <p:spPr>
          <a:xfrm flipV="1">
            <a:off x="5364347" y="558200"/>
            <a:ext cx="2436829" cy="338554"/>
          </a:xfrm>
          <a:custGeom>
            <a:avLst/>
            <a:gdLst>
              <a:gd name="connsiteX0" fmla="*/ 2436829 w 2436829"/>
              <a:gd name="connsiteY0" fmla="*/ 0 h 534328"/>
              <a:gd name="connsiteX1" fmla="*/ 1814660 w 2436829"/>
              <a:gd name="connsiteY1" fmla="*/ 452487 h 534328"/>
              <a:gd name="connsiteX2" fmla="*/ 546755 w 2436829"/>
              <a:gd name="connsiteY2" fmla="*/ 494907 h 534328"/>
              <a:gd name="connsiteX3" fmla="*/ 0 w 2436829"/>
              <a:gd name="connsiteY3" fmla="*/ 28281 h 534328"/>
            </a:gdLst>
            <a:ahLst/>
            <a:cxnLst>
              <a:cxn ang="0">
                <a:pos x="connsiteX0" y="connsiteY0"/>
              </a:cxn>
              <a:cxn ang="0">
                <a:pos x="connsiteX1" y="connsiteY1"/>
              </a:cxn>
              <a:cxn ang="0">
                <a:pos x="connsiteX2" y="connsiteY2"/>
              </a:cxn>
              <a:cxn ang="0">
                <a:pos x="connsiteX3" y="connsiteY3"/>
              </a:cxn>
            </a:cxnLst>
            <a:rect l="l" t="t" r="r" b="b"/>
            <a:pathLst>
              <a:path w="2436829" h="534328">
                <a:moveTo>
                  <a:pt x="2436829" y="0"/>
                </a:moveTo>
                <a:cubicBezTo>
                  <a:pt x="2283250" y="185001"/>
                  <a:pt x="2129672" y="370002"/>
                  <a:pt x="1814660" y="452487"/>
                </a:cubicBezTo>
                <a:cubicBezTo>
                  <a:pt x="1499648" y="534972"/>
                  <a:pt x="849198" y="565608"/>
                  <a:pt x="546755" y="494907"/>
                </a:cubicBezTo>
                <a:cubicBezTo>
                  <a:pt x="244312" y="424206"/>
                  <a:pt x="122156" y="226243"/>
                  <a:pt x="0" y="28281"/>
                </a:cubicBezTo>
              </a:path>
            </a:pathLst>
          </a:custGeom>
          <a:noFill/>
          <a:ln w="57150">
            <a:solidFill>
              <a:schemeClr val="accent6">
                <a:lumMod val="75000"/>
              </a:schemeClr>
            </a:solidFill>
            <a:prstDash val="sysDot"/>
            <a:headEnd type="none" w="med" len="med"/>
            <a:tailEnd type="arrow" w="med" len="me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28575">
                <a:solidFill>
                  <a:schemeClr val="accent6">
                    <a:lumMod val="50000"/>
                  </a:schemeClr>
                </a:solidFill>
              </a:ln>
            </a:endParaRPr>
          </a:p>
        </p:txBody>
      </p:sp>
      <p:sp>
        <p:nvSpPr>
          <p:cNvPr id="17" name="TextBox 16">
            <a:extLst>
              <a:ext uri="{FF2B5EF4-FFF2-40B4-BE49-F238E27FC236}">
                <a16:creationId xmlns:a16="http://schemas.microsoft.com/office/drawing/2014/main" id="{DEF98CDA-5974-979B-32D3-D4EF85E0FB2C}"/>
              </a:ext>
            </a:extLst>
          </p:cNvPr>
          <p:cNvSpPr txBox="1"/>
          <p:nvPr/>
        </p:nvSpPr>
        <p:spPr>
          <a:xfrm>
            <a:off x="5845936" y="183512"/>
            <a:ext cx="1643142" cy="338554"/>
          </a:xfrm>
          <a:prstGeom prst="rect">
            <a:avLst/>
          </a:prstGeom>
          <a:noFill/>
        </p:spPr>
        <p:txBody>
          <a:bodyPr wrap="none" rtlCol="0">
            <a:spAutoFit/>
          </a:bodyPr>
          <a:lstStyle/>
          <a:p>
            <a:r>
              <a:rPr lang="en-US" sz="1600" dirty="0">
                <a:solidFill>
                  <a:schemeClr val="accent6">
                    <a:lumMod val="75000"/>
                  </a:schemeClr>
                </a:solidFill>
                <a:latin typeface="Segoe UI Semibold" panose="020B0702040204020203" pitchFamily="34" charset="0"/>
                <a:cs typeface="Segoe UI Semibold" panose="020B0702040204020203" pitchFamily="34" charset="0"/>
              </a:rPr>
              <a:t>value recycling/</a:t>
            </a:r>
          </a:p>
        </p:txBody>
      </p:sp>
    </p:spTree>
    <p:extLst>
      <p:ext uri="{BB962C8B-B14F-4D97-AF65-F5344CB8AC3E}">
        <p14:creationId xmlns:p14="http://schemas.microsoft.com/office/powerpoint/2010/main" val="3554138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6F6063-F3A6-0FEE-29B7-1B8ED080D04E}"/>
              </a:ext>
            </a:extLst>
          </p:cNvPr>
          <p:cNvSpPr txBox="1"/>
          <p:nvPr/>
        </p:nvSpPr>
        <p:spPr>
          <a:xfrm>
            <a:off x="7384312" y="6323409"/>
            <a:ext cx="4944138" cy="461665"/>
          </a:xfrm>
          <a:prstGeom prst="rect">
            <a:avLst/>
          </a:prstGeom>
          <a:noFill/>
        </p:spPr>
        <p:txBody>
          <a:bodyPr wrap="square">
            <a:spAutoFit/>
          </a:bodyPr>
          <a:lstStyle/>
          <a:p>
            <a:r>
              <a:rPr lang="en-US" sz="1200" dirty="0"/>
              <a:t>A Circular Economy Is About the Economy, K Webster, Circular Economy and Sustainability (2021) 1:115–126</a:t>
            </a:r>
          </a:p>
        </p:txBody>
      </p:sp>
      <p:sp>
        <p:nvSpPr>
          <p:cNvPr id="6" name="Title 5">
            <a:extLst>
              <a:ext uri="{FF2B5EF4-FFF2-40B4-BE49-F238E27FC236}">
                <a16:creationId xmlns:a16="http://schemas.microsoft.com/office/drawing/2014/main" id="{26FB2A6D-38DD-C6E7-0987-FEB9EB0064AA}"/>
              </a:ext>
            </a:extLst>
          </p:cNvPr>
          <p:cNvSpPr>
            <a:spLocks noGrp="1"/>
          </p:cNvSpPr>
          <p:nvPr>
            <p:ph type="title"/>
          </p:nvPr>
        </p:nvSpPr>
        <p:spPr/>
        <p:txBody>
          <a:bodyPr/>
          <a:lstStyle/>
          <a:p>
            <a:r>
              <a:rPr lang="en-US" dirty="0">
                <a:solidFill>
                  <a:schemeClr val="bg1"/>
                </a:solidFill>
                <a:latin typeface="Segoe UI Black" panose="020B0A02040204020203" pitchFamily="34" charset="0"/>
                <a:ea typeface="Segoe UI Black" panose="020B0A02040204020203" pitchFamily="34" charset="0"/>
              </a:rPr>
              <a:t>Value through recycling:</a:t>
            </a:r>
            <a:br>
              <a:rPr lang="en-US" dirty="0">
                <a:solidFill>
                  <a:schemeClr val="bg1"/>
                </a:solidFill>
                <a:latin typeface="Segoe UI Black" panose="020B0A02040204020203" pitchFamily="34" charset="0"/>
                <a:ea typeface="Segoe UI Black" panose="020B0A02040204020203" pitchFamily="34" charset="0"/>
              </a:rPr>
            </a:br>
            <a:r>
              <a:rPr lang="en-US" dirty="0">
                <a:solidFill>
                  <a:schemeClr val="accent6"/>
                </a:solidFill>
                <a:latin typeface="Segoe UI Black" panose="020B0A02040204020203" pitchFamily="34" charset="0"/>
                <a:ea typeface="Segoe UI Black" panose="020B0A02040204020203" pitchFamily="34" charset="0"/>
              </a:rPr>
              <a:t>Circular Economy</a:t>
            </a:r>
            <a:endParaRPr lang="en-US" dirty="0">
              <a:solidFill>
                <a:schemeClr val="accent6"/>
              </a:solidFill>
            </a:endParaRPr>
          </a:p>
        </p:txBody>
      </p:sp>
      <p:sp>
        <p:nvSpPr>
          <p:cNvPr id="7" name="TextBox 6">
            <a:extLst>
              <a:ext uri="{FF2B5EF4-FFF2-40B4-BE49-F238E27FC236}">
                <a16:creationId xmlns:a16="http://schemas.microsoft.com/office/drawing/2014/main" id="{FA98BC3A-CA72-EF16-E180-1D4BC5BC98CC}"/>
              </a:ext>
            </a:extLst>
          </p:cNvPr>
          <p:cNvSpPr txBox="1"/>
          <p:nvPr/>
        </p:nvSpPr>
        <p:spPr>
          <a:xfrm>
            <a:off x="801414" y="6150286"/>
            <a:ext cx="3507877" cy="807913"/>
          </a:xfrm>
          <a:prstGeom prst="rect">
            <a:avLst/>
          </a:prstGeom>
          <a:noFill/>
        </p:spPr>
        <p:txBody>
          <a:bodyPr wrap="square" rtlCol="0">
            <a:spAutoFit/>
          </a:bodyPr>
          <a:lstStyle/>
          <a:p>
            <a:r>
              <a:rPr lang="en-GB" sz="1200" b="1" dirty="0">
                <a:solidFill>
                  <a:schemeClr val="tx1">
                    <a:lumMod val="50000"/>
                    <a:lumOff val="50000"/>
                  </a:schemeClr>
                </a:solidFill>
                <a:latin typeface="Segoe UI" panose="020B0502040204020203" pitchFamily="34" charset="0"/>
                <a:cs typeface="Segoe UI" panose="020B0502040204020203" pitchFamily="34" charset="0"/>
              </a:rPr>
              <a:t>Dr Dimitris Kalogeropoulos </a:t>
            </a:r>
          </a:p>
          <a:p>
            <a:r>
              <a:rPr lang="en-GB" sz="1200" b="1" dirty="0">
                <a:solidFill>
                  <a:schemeClr val="tx1">
                    <a:lumMod val="50000"/>
                    <a:lumOff val="50000"/>
                  </a:schemeClr>
                </a:solidFill>
                <a:latin typeface="Segoe UI" panose="020B0502040204020203" pitchFamily="34" charset="0"/>
                <a:cs typeface="Segoe UI" panose="020B0502040204020203" pitchFamily="34" charset="0"/>
              </a:rPr>
              <a:t>Miami Telehealth</a:t>
            </a:r>
          </a:p>
          <a:p>
            <a:r>
              <a:rPr lang="en-GB" sz="1050" dirty="0">
                <a:solidFill>
                  <a:schemeClr val="tx1">
                    <a:lumMod val="50000"/>
                    <a:lumOff val="50000"/>
                  </a:schemeClr>
                </a:solidFill>
                <a:latin typeface="Segoe UI" panose="020B0502040204020203" pitchFamily="34" charset="0"/>
                <a:cs typeface="Segoe UI" panose="020B0502040204020203" pitchFamily="34" charset="0"/>
              </a:rPr>
              <a:t>October 11</a:t>
            </a:r>
            <a:r>
              <a:rPr lang="en-GB" sz="1050" baseline="30000" dirty="0">
                <a:solidFill>
                  <a:schemeClr val="tx1">
                    <a:lumMod val="50000"/>
                    <a:lumOff val="50000"/>
                  </a:schemeClr>
                </a:solidFill>
                <a:latin typeface="Segoe UI" panose="020B0502040204020203" pitchFamily="34" charset="0"/>
                <a:cs typeface="Segoe UI" panose="020B0502040204020203" pitchFamily="34" charset="0"/>
              </a:rPr>
              <a:t>th</a:t>
            </a:r>
            <a:r>
              <a:rPr lang="en-GB" sz="1050" dirty="0">
                <a:solidFill>
                  <a:schemeClr val="tx1">
                    <a:lumMod val="50000"/>
                    <a:lumOff val="50000"/>
                  </a:schemeClr>
                </a:solidFill>
                <a:latin typeface="Segoe UI" panose="020B0502040204020203" pitchFamily="34" charset="0"/>
                <a:cs typeface="Segoe UI" panose="020B0502040204020203" pitchFamily="34" charset="0"/>
              </a:rPr>
              <a:t> 2022</a:t>
            </a:r>
          </a:p>
          <a:p>
            <a:endParaRPr lang="en-GB" sz="1200" dirty="0">
              <a:solidFill>
                <a:schemeClr val="tx1">
                  <a:lumMod val="50000"/>
                  <a:lumOff val="50000"/>
                </a:schemeClr>
              </a:solidFill>
            </a:endParaRPr>
          </a:p>
        </p:txBody>
      </p:sp>
      <p:pic>
        <p:nvPicPr>
          <p:cNvPr id="9" name="Picture 8">
            <a:extLst>
              <a:ext uri="{FF2B5EF4-FFF2-40B4-BE49-F238E27FC236}">
                <a16:creationId xmlns:a16="http://schemas.microsoft.com/office/drawing/2014/main" id="{F3AA0D2E-CDA4-2D19-5479-7E6DFCF42D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524" y="5800841"/>
            <a:ext cx="698890" cy="698890"/>
          </a:xfrm>
          <a:prstGeom prst="rect">
            <a:avLst/>
          </a:prstGeom>
        </p:spPr>
      </p:pic>
      <p:sp>
        <p:nvSpPr>
          <p:cNvPr id="8" name="Content Placeholder 2">
            <a:extLst>
              <a:ext uri="{FF2B5EF4-FFF2-40B4-BE49-F238E27FC236}">
                <a16:creationId xmlns:a16="http://schemas.microsoft.com/office/drawing/2014/main" id="{74FACFE8-F40C-659F-AB77-585A4D1DD804}"/>
              </a:ext>
            </a:extLst>
          </p:cNvPr>
          <p:cNvSpPr>
            <a:spLocks noGrp="1"/>
          </p:cNvSpPr>
          <p:nvPr>
            <p:ph idx="1"/>
          </p:nvPr>
        </p:nvSpPr>
        <p:spPr>
          <a:xfrm>
            <a:off x="4260915" y="817013"/>
            <a:ext cx="6576059" cy="5120640"/>
          </a:xfrm>
        </p:spPr>
        <p:txBody>
          <a:bodyPr>
            <a:normAutofit/>
          </a:bodyPr>
          <a:lstStyle/>
          <a:p>
            <a:pPr marL="0" indent="0">
              <a:buNone/>
            </a:pPr>
            <a:r>
              <a:rPr lang="en-GB" dirty="0">
                <a:latin typeface="Segoe UI" panose="020B0502040204020203" pitchFamily="34" charset="0"/>
                <a:cs typeface="Segoe UI" panose="020B0502040204020203" pitchFamily="34" charset="0"/>
              </a:rPr>
              <a:t>The </a:t>
            </a:r>
            <a:r>
              <a:rPr lang="en-GB" u="sng" dirty="0">
                <a:latin typeface="Segoe UI" panose="020B0502040204020203" pitchFamily="34" charset="0"/>
                <a:cs typeface="Segoe UI" panose="020B0502040204020203" pitchFamily="34" charset="0"/>
              </a:rPr>
              <a:t>retention</a:t>
            </a:r>
            <a:r>
              <a:rPr lang="en-GB" dirty="0">
                <a:latin typeface="Segoe UI" panose="020B0502040204020203" pitchFamily="34" charset="0"/>
                <a:cs typeface="Segoe UI" panose="020B0502040204020203" pitchFamily="34" charset="0"/>
              </a:rPr>
              <a:t> of the data product as an </a:t>
            </a:r>
            <a:r>
              <a:rPr lang="en-GB" dirty="0">
                <a:latin typeface="Segoe UI Black" panose="020B0A02040204020203" pitchFamily="34" charset="0"/>
                <a:ea typeface="Segoe UI Black" panose="020B0A02040204020203" pitchFamily="34" charset="0"/>
                <a:cs typeface="Segoe UI" panose="020B0502040204020203" pitchFamily="34" charset="0"/>
              </a:rPr>
              <a:t>asset</a:t>
            </a:r>
            <a:r>
              <a:rPr lang="en-GB" dirty="0">
                <a:latin typeface="Segoe UI" panose="020B0502040204020203" pitchFamily="34" charset="0"/>
                <a:cs typeface="Segoe UI" panose="020B0502040204020203" pitchFamily="34" charset="0"/>
              </a:rPr>
              <a:t>  adds</a:t>
            </a:r>
            <a:r>
              <a:rPr lang="en-GB" dirty="0">
                <a:latin typeface="Segoe UI Black" panose="020B0A02040204020203" pitchFamily="34" charset="0"/>
                <a:ea typeface="Segoe UI Black" panose="020B0A02040204020203" pitchFamily="34" charset="0"/>
                <a:cs typeface="Segoe UI" panose="020B0502040204020203" pitchFamily="34" charset="0"/>
              </a:rPr>
              <a:t> new asset classes</a:t>
            </a:r>
            <a:r>
              <a:rPr lang="en-GB" dirty="0">
                <a:latin typeface="Segoe UI" panose="020B0502040204020203" pitchFamily="34" charset="0"/>
                <a:cs typeface="Segoe UI" panose="020B0502040204020203" pitchFamily="34" charset="0"/>
              </a:rPr>
              <a:t> to the initial use, and coupled with the logic of ‘total product liability’ where the manufacture retains ownership (ideally through grassroots governance) or acts as if they do, links reducing environmental impact to better design, more intelligent use phases and further </a:t>
            </a:r>
            <a:r>
              <a:rPr lang="en-GB" dirty="0">
                <a:latin typeface="Segoe UI Black" panose="020B0A02040204020203" pitchFamily="34" charset="0"/>
                <a:ea typeface="Segoe UI Black" panose="020B0A02040204020203" pitchFamily="34" charset="0"/>
                <a:cs typeface="Segoe UI Semibold" panose="020B0702040204020203" pitchFamily="34" charset="0"/>
              </a:rPr>
              <a:t>industry consolidation or collaboration across the value chain</a:t>
            </a:r>
          </a:p>
          <a:p>
            <a:pPr marL="0" indent="0">
              <a:buNone/>
            </a:pPr>
            <a:r>
              <a:rPr lang="en-GB" dirty="0">
                <a:latin typeface="Segoe UI" panose="020B0502040204020203" pitchFamily="34" charset="0"/>
                <a:cs typeface="Segoe UI" panose="020B0502040204020203" pitchFamily="34" charset="0"/>
              </a:rPr>
              <a:t>This is no place for the peripheral player, thus the need for </a:t>
            </a:r>
            <a:r>
              <a:rPr lang="en-GB" dirty="0">
                <a:solidFill>
                  <a:srgbClr val="C00000"/>
                </a:solidFill>
                <a:latin typeface="Segoe UI Black" panose="020B0A02040204020203" pitchFamily="34" charset="0"/>
                <a:ea typeface="Segoe UI Black" panose="020B0A02040204020203" pitchFamily="34" charset="0"/>
                <a:cs typeface="Segoe UI Semibold" panose="020B0702040204020203" pitchFamily="34" charset="0"/>
              </a:rPr>
              <a:t>Platform Economy 2.0 vision</a:t>
            </a:r>
            <a:r>
              <a:rPr lang="en-GB" dirty="0">
                <a:solidFill>
                  <a:srgbClr val="C00000"/>
                </a:solidFill>
                <a:latin typeface="Segoe UI Black" panose="020B0A02040204020203" pitchFamily="34" charset="0"/>
                <a:ea typeface="Segoe UI Black" panose="020B0A02040204020203" pitchFamily="34" charset="0"/>
                <a:cs typeface="Segoe UI" panose="020B0502040204020203" pitchFamily="34" charset="0"/>
              </a:rPr>
              <a:t> </a:t>
            </a:r>
            <a:r>
              <a:rPr lang="en-GB" dirty="0">
                <a:latin typeface="Segoe UI" panose="020B0502040204020203" pitchFamily="34" charset="0"/>
                <a:cs typeface="Segoe UI" panose="020B0502040204020203" pitchFamily="34" charset="0"/>
              </a:rPr>
              <a:t>to deliver open, equitable, inclusive and sustainable digital development</a:t>
            </a:r>
            <a:endParaRPr lang="en-US" dirty="0"/>
          </a:p>
        </p:txBody>
      </p:sp>
    </p:spTree>
    <p:extLst>
      <p:ext uri="{BB962C8B-B14F-4D97-AF65-F5344CB8AC3E}">
        <p14:creationId xmlns:p14="http://schemas.microsoft.com/office/powerpoint/2010/main" val="3862758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Segoe UI Black" panose="020B0A02040204020203" pitchFamily="34" charset="0"/>
                <a:ea typeface="Segoe UI Black" panose="020B0A02040204020203" pitchFamily="34" charset="0"/>
              </a:rPr>
              <a:t>Data Value from </a:t>
            </a:r>
            <a:r>
              <a:rPr lang="en-GB" dirty="0">
                <a:solidFill>
                  <a:schemeClr val="bg1">
                    <a:lumMod val="85000"/>
                  </a:schemeClr>
                </a:solidFill>
                <a:latin typeface="Segoe UI Black" panose="020B0A02040204020203" pitchFamily="34" charset="0"/>
                <a:ea typeface="Segoe UI Black" panose="020B0A02040204020203" pitchFamily="34" charset="0"/>
              </a:rPr>
              <a:t>Equity</a:t>
            </a:r>
          </a:p>
        </p:txBody>
      </p:sp>
      <p:sp>
        <p:nvSpPr>
          <p:cNvPr id="3" name="Content Placeholder 2"/>
          <p:cNvSpPr>
            <a:spLocks noGrp="1"/>
          </p:cNvSpPr>
          <p:nvPr>
            <p:ph idx="1"/>
          </p:nvPr>
        </p:nvSpPr>
        <p:spPr/>
        <p:txBody>
          <a:bodyPr>
            <a:normAutofit/>
          </a:bodyPr>
          <a:lstStyle/>
          <a:p>
            <a:pPr marL="0" indent="0">
              <a:lnSpc>
                <a:spcPct val="100000"/>
              </a:lnSpc>
              <a:buNone/>
            </a:pPr>
            <a:r>
              <a:rPr lang="en-GB" sz="2100" dirty="0">
                <a:solidFill>
                  <a:srgbClr val="0070C0"/>
                </a:solidFill>
                <a:latin typeface="Segoe UI Semibold" panose="020B0702040204020203" pitchFamily="34" charset="0"/>
                <a:cs typeface="Segoe UI Semibold" panose="020B0702040204020203" pitchFamily="34" charset="0"/>
              </a:rPr>
              <a:t>The issue of safeguarding the value of data resonates with wider concerns about the equitable and inclusive distribution of profit (value) from </a:t>
            </a:r>
            <a:r>
              <a:rPr lang="en-GB" sz="2100" b="1" dirty="0">
                <a:solidFill>
                  <a:srgbClr val="0070C0"/>
                </a:solidFill>
                <a:latin typeface="Segoe UI Semibold" panose="020B0702040204020203" pitchFamily="34" charset="0"/>
                <a:cs typeface="Segoe UI Semibold" panose="020B0702040204020203" pitchFamily="34" charset="0"/>
              </a:rPr>
              <a:t>public assets</a:t>
            </a:r>
          </a:p>
          <a:p>
            <a:pPr marL="0" indent="0">
              <a:buNone/>
            </a:pPr>
            <a:endParaRPr lang="en-GB" sz="2100" dirty="0"/>
          </a:p>
          <a:p>
            <a:pPr marL="0" indent="0">
              <a:buNone/>
            </a:pPr>
            <a:r>
              <a:rPr lang="en-GB" sz="2100" dirty="0"/>
              <a:t>“Failing to protect health data as </a:t>
            </a:r>
            <a:r>
              <a:rPr lang="en-GB" dirty="0">
                <a:solidFill>
                  <a:schemeClr val="accent6">
                    <a:lumMod val="75000"/>
                  </a:schemeClr>
                </a:solidFill>
                <a:latin typeface="Segoe UI Black" panose="020B0A02040204020203" pitchFamily="34" charset="0"/>
                <a:ea typeface="Segoe UI Black" panose="020B0A02040204020203" pitchFamily="34" charset="0"/>
                <a:cs typeface="Segoe UI Semibold" panose="020B0702040204020203" pitchFamily="34" charset="0"/>
              </a:rPr>
              <a:t>Valuable Public Assets</a:t>
            </a:r>
            <a:r>
              <a:rPr lang="en-GB" dirty="0">
                <a:solidFill>
                  <a:schemeClr val="accent6">
                    <a:lumMod val="75000"/>
                  </a:schemeClr>
                </a:solidFill>
                <a:latin typeface="Segoe UI Semibold" panose="020B0702040204020203" pitchFamily="34" charset="0"/>
                <a:cs typeface="Segoe UI Semibold" panose="020B0702040204020203" pitchFamily="34" charset="0"/>
              </a:rPr>
              <a:t> </a:t>
            </a:r>
            <a:r>
              <a:rPr lang="en-GB" sz="2100" dirty="0"/>
              <a:t>risks making taxpayers pay both to develop and to use novel technologies, further entrenching the costly model of discovery and innovation observed in the pharmaceutical industry’s pricing strategies […], or the lack of equity sharing in uses of published scientific research before these are sold back to the publicly funded institutions which employ the academics”</a:t>
            </a:r>
          </a:p>
          <a:p>
            <a:pPr marL="0" indent="0">
              <a:buNone/>
            </a:pPr>
            <a:endParaRPr lang="en-GB" sz="2100" dirty="0"/>
          </a:p>
        </p:txBody>
      </p:sp>
      <p:sp>
        <p:nvSpPr>
          <p:cNvPr id="6" name="Rectangle 5"/>
          <p:cNvSpPr/>
          <p:nvPr/>
        </p:nvSpPr>
        <p:spPr>
          <a:xfrm>
            <a:off x="7526868" y="6061621"/>
            <a:ext cx="3484993" cy="461665"/>
          </a:xfrm>
          <a:prstGeom prst="rect">
            <a:avLst/>
          </a:prstGeom>
        </p:spPr>
        <p:txBody>
          <a:bodyPr wrap="none">
            <a:spAutoFit/>
          </a:bodyPr>
          <a:lstStyle/>
          <a:p>
            <a:pPr algn="r"/>
            <a:r>
              <a:rPr lang="en-GB" sz="1200" dirty="0">
                <a:solidFill>
                  <a:schemeClr val="accent1">
                    <a:lumMod val="65000"/>
                    <a:lumOff val="35000"/>
                  </a:schemeClr>
                </a:solidFill>
              </a:rPr>
              <a:t>Stephen H Bradley, et al (2022), BMJ Analysis</a:t>
            </a:r>
          </a:p>
          <a:p>
            <a:pPr algn="r"/>
            <a:r>
              <a:rPr lang="en-GB" sz="1200" dirty="0">
                <a:solidFill>
                  <a:schemeClr val="accent1">
                    <a:lumMod val="65000"/>
                    <a:lumOff val="35000"/>
                  </a:schemeClr>
                </a:solidFill>
              </a:rPr>
              <a:t>https://www.bmj.com/content/377/bmj-2022-070876</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8412" y="6120242"/>
            <a:ext cx="524347" cy="344424"/>
          </a:xfrm>
          <a:prstGeom prst="rect">
            <a:avLst/>
          </a:prstGeom>
        </p:spPr>
      </p:pic>
      <p:sp>
        <p:nvSpPr>
          <p:cNvPr id="4" name="TextBox 3">
            <a:extLst>
              <a:ext uri="{FF2B5EF4-FFF2-40B4-BE49-F238E27FC236}">
                <a16:creationId xmlns:a16="http://schemas.microsoft.com/office/drawing/2014/main" id="{953C4260-A210-8BE0-9AB1-D1C2BC6ED0DC}"/>
              </a:ext>
            </a:extLst>
          </p:cNvPr>
          <p:cNvSpPr txBox="1"/>
          <p:nvPr/>
        </p:nvSpPr>
        <p:spPr>
          <a:xfrm>
            <a:off x="801414" y="6150286"/>
            <a:ext cx="3507877" cy="807913"/>
          </a:xfrm>
          <a:prstGeom prst="rect">
            <a:avLst/>
          </a:prstGeom>
          <a:noFill/>
        </p:spPr>
        <p:txBody>
          <a:bodyPr wrap="square" rtlCol="0">
            <a:spAutoFit/>
          </a:bodyPr>
          <a:lstStyle/>
          <a:p>
            <a:r>
              <a:rPr lang="en-GB" sz="1200" b="1" dirty="0">
                <a:solidFill>
                  <a:schemeClr val="tx1">
                    <a:lumMod val="50000"/>
                    <a:lumOff val="50000"/>
                  </a:schemeClr>
                </a:solidFill>
                <a:latin typeface="Segoe UI" panose="020B0502040204020203" pitchFamily="34" charset="0"/>
                <a:cs typeface="Segoe UI" panose="020B0502040204020203" pitchFamily="34" charset="0"/>
              </a:rPr>
              <a:t>Dr Dimitris Kalogeropoulos </a:t>
            </a:r>
          </a:p>
          <a:p>
            <a:r>
              <a:rPr lang="en-GB" sz="1200" b="1" dirty="0">
                <a:solidFill>
                  <a:schemeClr val="tx1">
                    <a:lumMod val="50000"/>
                    <a:lumOff val="50000"/>
                  </a:schemeClr>
                </a:solidFill>
                <a:latin typeface="Segoe UI" panose="020B0502040204020203" pitchFamily="34" charset="0"/>
                <a:cs typeface="Segoe UI" panose="020B0502040204020203" pitchFamily="34" charset="0"/>
              </a:rPr>
              <a:t>Miami Telehealth</a:t>
            </a:r>
          </a:p>
          <a:p>
            <a:r>
              <a:rPr lang="en-GB" sz="1050" dirty="0">
                <a:solidFill>
                  <a:schemeClr val="tx1">
                    <a:lumMod val="50000"/>
                    <a:lumOff val="50000"/>
                  </a:schemeClr>
                </a:solidFill>
                <a:latin typeface="Segoe UI" panose="020B0502040204020203" pitchFamily="34" charset="0"/>
                <a:cs typeface="Segoe UI" panose="020B0502040204020203" pitchFamily="34" charset="0"/>
              </a:rPr>
              <a:t>October 11</a:t>
            </a:r>
            <a:r>
              <a:rPr lang="en-GB" sz="1050" baseline="30000" dirty="0">
                <a:solidFill>
                  <a:schemeClr val="tx1">
                    <a:lumMod val="50000"/>
                    <a:lumOff val="50000"/>
                  </a:schemeClr>
                </a:solidFill>
                <a:latin typeface="Segoe UI" panose="020B0502040204020203" pitchFamily="34" charset="0"/>
                <a:cs typeface="Segoe UI" panose="020B0502040204020203" pitchFamily="34" charset="0"/>
              </a:rPr>
              <a:t>th</a:t>
            </a:r>
            <a:r>
              <a:rPr lang="en-GB" sz="1050" dirty="0">
                <a:solidFill>
                  <a:schemeClr val="tx1">
                    <a:lumMod val="50000"/>
                    <a:lumOff val="50000"/>
                  </a:schemeClr>
                </a:solidFill>
                <a:latin typeface="Segoe UI" panose="020B0502040204020203" pitchFamily="34" charset="0"/>
                <a:cs typeface="Segoe UI" panose="020B0502040204020203" pitchFamily="34" charset="0"/>
              </a:rPr>
              <a:t> 2022</a:t>
            </a:r>
          </a:p>
          <a:p>
            <a:endParaRPr lang="en-GB" sz="1200" dirty="0">
              <a:solidFill>
                <a:schemeClr val="tx1">
                  <a:lumMod val="50000"/>
                  <a:lumOff val="50000"/>
                </a:schemeClr>
              </a:solidFill>
            </a:endParaRPr>
          </a:p>
        </p:txBody>
      </p:sp>
      <p:pic>
        <p:nvPicPr>
          <p:cNvPr id="5" name="Picture 4">
            <a:extLst>
              <a:ext uri="{FF2B5EF4-FFF2-40B4-BE49-F238E27FC236}">
                <a16:creationId xmlns:a16="http://schemas.microsoft.com/office/drawing/2014/main" id="{350686C0-03AB-A9D5-010D-119269CCDE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24" y="5800841"/>
            <a:ext cx="698890" cy="698890"/>
          </a:xfrm>
          <a:prstGeom prst="rect">
            <a:avLst/>
          </a:prstGeom>
        </p:spPr>
      </p:pic>
    </p:spTree>
    <p:extLst>
      <p:ext uri="{BB962C8B-B14F-4D97-AF65-F5344CB8AC3E}">
        <p14:creationId xmlns:p14="http://schemas.microsoft.com/office/powerpoint/2010/main" val="3819146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Segoe UI Black" panose="020B0A02040204020203" pitchFamily="34" charset="0"/>
                <a:ea typeface="Segoe UI Black" panose="020B0A02040204020203" pitchFamily="34" charset="0"/>
              </a:rPr>
              <a:t>Data Quality, Data for AI</a:t>
            </a:r>
          </a:p>
        </p:txBody>
      </p:sp>
      <p:graphicFrame>
        <p:nvGraphicFramePr>
          <p:cNvPr id="16" name="Content Placeholder 2">
            <a:extLst>
              <a:ext uri="{FF2B5EF4-FFF2-40B4-BE49-F238E27FC236}">
                <a16:creationId xmlns:a16="http://schemas.microsoft.com/office/drawing/2014/main" id="{83E09596-A3E7-D3DD-A085-5C725DB7F14A}"/>
              </a:ext>
            </a:extLst>
          </p:cNvPr>
          <p:cNvGraphicFramePr>
            <a:graphicFrameLocks noGrp="1"/>
          </p:cNvGraphicFramePr>
          <p:nvPr>
            <p:ph idx="1"/>
            <p:extLst>
              <p:ext uri="{D42A27DB-BD31-4B8C-83A1-F6EECF244321}">
                <p14:modId xmlns:p14="http://schemas.microsoft.com/office/powerpoint/2010/main" val="583063297"/>
              </p:ext>
            </p:extLst>
          </p:nvPr>
        </p:nvGraphicFramePr>
        <p:xfrm>
          <a:off x="3920025" y="377669"/>
          <a:ext cx="7315200"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3949659" y="6375737"/>
            <a:ext cx="7255932" cy="461665"/>
          </a:xfrm>
          <a:prstGeom prst="rect">
            <a:avLst/>
          </a:prstGeom>
        </p:spPr>
        <p:txBody>
          <a:bodyPr wrap="square">
            <a:spAutoFit/>
          </a:bodyPr>
          <a:lstStyle/>
          <a:p>
            <a:pPr algn="r"/>
            <a:r>
              <a:rPr lang="en-GB" sz="1200" dirty="0">
                <a:solidFill>
                  <a:schemeClr val="accent1">
                    <a:lumMod val="65000"/>
                    <a:lumOff val="35000"/>
                  </a:schemeClr>
                </a:solidFill>
              </a:rPr>
              <a:t>Erroneous data: The Achilles' heel of AI and personalized medicine, https://www.frontiersin.org/articles/10.3389/fdgth.2022.862095/full</a:t>
            </a:r>
          </a:p>
        </p:txBody>
      </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05591" y="6428064"/>
            <a:ext cx="535246" cy="357009"/>
          </a:xfrm>
          <a:prstGeom prst="rect">
            <a:avLst/>
          </a:prstGeom>
        </p:spPr>
      </p:pic>
      <p:sp>
        <p:nvSpPr>
          <p:cNvPr id="4" name="Rectangle 3"/>
          <p:cNvSpPr/>
          <p:nvPr/>
        </p:nvSpPr>
        <p:spPr>
          <a:xfrm>
            <a:off x="3996180" y="789587"/>
            <a:ext cx="7255933" cy="523220"/>
          </a:xfrm>
          <a:prstGeom prst="rect">
            <a:avLst/>
          </a:prstGeom>
        </p:spPr>
        <p:txBody>
          <a:bodyPr wrap="square">
            <a:spAutoFit/>
          </a:bodyPr>
          <a:lstStyle/>
          <a:p>
            <a:r>
              <a:rPr lang="en-GB" sz="2800" dirty="0">
                <a:solidFill>
                  <a:srgbClr val="0070C0"/>
                </a:solidFill>
                <a:latin typeface="Segoe UI Black" panose="020B0A02040204020203" pitchFamily="34" charset="0"/>
                <a:ea typeface="Segoe UI Black" panose="020B0A02040204020203" pitchFamily="34" charset="0"/>
                <a:cs typeface="Segoe UI Semibold" panose="020B0702040204020203" pitchFamily="34" charset="0"/>
              </a:rPr>
              <a:t>Artificial Intelligence Ethics: Asymmetry</a:t>
            </a:r>
            <a:endParaRPr lang="en-GB" sz="2800" b="1" dirty="0">
              <a:solidFill>
                <a:srgbClr val="0070C0"/>
              </a:solidFill>
              <a:latin typeface="Segoe UI Black" panose="020B0A02040204020203" pitchFamily="34" charset="0"/>
              <a:ea typeface="Segoe UI Black" panose="020B0A02040204020203" pitchFamily="34" charset="0"/>
              <a:cs typeface="Segoe UI Semibold" panose="020B0702040204020203" pitchFamily="34" charset="0"/>
            </a:endParaRPr>
          </a:p>
        </p:txBody>
      </p:sp>
      <p:sp>
        <p:nvSpPr>
          <p:cNvPr id="7" name="TextBox 6">
            <a:extLst>
              <a:ext uri="{FF2B5EF4-FFF2-40B4-BE49-F238E27FC236}">
                <a16:creationId xmlns:a16="http://schemas.microsoft.com/office/drawing/2014/main" id="{E61E24D8-52D1-4450-B41A-6923F0C12892}"/>
              </a:ext>
            </a:extLst>
          </p:cNvPr>
          <p:cNvSpPr txBox="1"/>
          <p:nvPr/>
        </p:nvSpPr>
        <p:spPr>
          <a:xfrm>
            <a:off x="801414" y="6150286"/>
            <a:ext cx="3507877" cy="807913"/>
          </a:xfrm>
          <a:prstGeom prst="rect">
            <a:avLst/>
          </a:prstGeom>
          <a:noFill/>
        </p:spPr>
        <p:txBody>
          <a:bodyPr wrap="square" rtlCol="0">
            <a:spAutoFit/>
          </a:bodyPr>
          <a:lstStyle/>
          <a:p>
            <a:r>
              <a:rPr lang="en-GB" sz="1200" b="1" dirty="0">
                <a:solidFill>
                  <a:schemeClr val="tx1">
                    <a:lumMod val="50000"/>
                    <a:lumOff val="50000"/>
                  </a:schemeClr>
                </a:solidFill>
                <a:latin typeface="Segoe UI" panose="020B0502040204020203" pitchFamily="34" charset="0"/>
                <a:cs typeface="Segoe UI" panose="020B0502040204020203" pitchFamily="34" charset="0"/>
              </a:rPr>
              <a:t>Dr Dimitris Kalogeropoulos </a:t>
            </a:r>
          </a:p>
          <a:p>
            <a:r>
              <a:rPr lang="en-GB" sz="1200" b="1" dirty="0">
                <a:solidFill>
                  <a:schemeClr val="tx1">
                    <a:lumMod val="50000"/>
                    <a:lumOff val="50000"/>
                  </a:schemeClr>
                </a:solidFill>
                <a:latin typeface="Segoe UI" panose="020B0502040204020203" pitchFamily="34" charset="0"/>
                <a:cs typeface="Segoe UI" panose="020B0502040204020203" pitchFamily="34" charset="0"/>
              </a:rPr>
              <a:t>Miami Telehealth</a:t>
            </a:r>
          </a:p>
          <a:p>
            <a:r>
              <a:rPr lang="en-GB" sz="1050" dirty="0">
                <a:solidFill>
                  <a:schemeClr val="tx1">
                    <a:lumMod val="50000"/>
                    <a:lumOff val="50000"/>
                  </a:schemeClr>
                </a:solidFill>
                <a:latin typeface="Segoe UI" panose="020B0502040204020203" pitchFamily="34" charset="0"/>
                <a:cs typeface="Segoe UI" panose="020B0502040204020203" pitchFamily="34" charset="0"/>
              </a:rPr>
              <a:t>October 11</a:t>
            </a:r>
            <a:r>
              <a:rPr lang="en-GB" sz="1050" baseline="30000" dirty="0">
                <a:solidFill>
                  <a:schemeClr val="tx1">
                    <a:lumMod val="50000"/>
                    <a:lumOff val="50000"/>
                  </a:schemeClr>
                </a:solidFill>
                <a:latin typeface="Segoe UI" panose="020B0502040204020203" pitchFamily="34" charset="0"/>
                <a:cs typeface="Segoe UI" panose="020B0502040204020203" pitchFamily="34" charset="0"/>
              </a:rPr>
              <a:t>th</a:t>
            </a:r>
            <a:r>
              <a:rPr lang="en-GB" sz="1050" dirty="0">
                <a:solidFill>
                  <a:schemeClr val="tx1">
                    <a:lumMod val="50000"/>
                    <a:lumOff val="50000"/>
                  </a:schemeClr>
                </a:solidFill>
                <a:latin typeface="Segoe UI" panose="020B0502040204020203" pitchFamily="34" charset="0"/>
                <a:cs typeface="Segoe UI" panose="020B0502040204020203" pitchFamily="34" charset="0"/>
              </a:rPr>
              <a:t> 2022</a:t>
            </a:r>
          </a:p>
          <a:p>
            <a:endParaRPr lang="en-GB" sz="1200" dirty="0">
              <a:solidFill>
                <a:schemeClr val="tx1">
                  <a:lumMod val="50000"/>
                  <a:lumOff val="50000"/>
                </a:schemeClr>
              </a:solidFill>
            </a:endParaRPr>
          </a:p>
        </p:txBody>
      </p:sp>
      <p:pic>
        <p:nvPicPr>
          <p:cNvPr id="8" name="Picture 7">
            <a:extLst>
              <a:ext uri="{FF2B5EF4-FFF2-40B4-BE49-F238E27FC236}">
                <a16:creationId xmlns:a16="http://schemas.microsoft.com/office/drawing/2014/main" id="{45B1F524-F587-C045-D7DE-7C23E39EFBE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524" y="5800841"/>
            <a:ext cx="698890" cy="698890"/>
          </a:xfrm>
          <a:prstGeom prst="rect">
            <a:avLst/>
          </a:prstGeom>
        </p:spPr>
      </p:pic>
    </p:spTree>
    <p:extLst>
      <p:ext uri="{BB962C8B-B14F-4D97-AF65-F5344CB8AC3E}">
        <p14:creationId xmlns:p14="http://schemas.microsoft.com/office/powerpoint/2010/main" val="3802847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5131321" y="3402452"/>
            <a:ext cx="5541631" cy="1066968"/>
          </a:xfrm>
          <a:custGeom>
            <a:avLst/>
            <a:gdLst>
              <a:gd name="connsiteX0" fmla="*/ 384387 w 4339054"/>
              <a:gd name="connsiteY0" fmla="*/ 126755 h 1066968"/>
              <a:gd name="connsiteX1" fmla="*/ 1061395 w 4339054"/>
              <a:gd name="connsiteY1" fmla="*/ 38832 h 1066968"/>
              <a:gd name="connsiteX2" fmla="*/ 4165079 w 4339054"/>
              <a:gd name="connsiteY2" fmla="*/ 56417 h 1066968"/>
              <a:gd name="connsiteX3" fmla="*/ 3945272 w 4339054"/>
              <a:gd name="connsiteY3" fmla="*/ 689463 h 1066968"/>
              <a:gd name="connsiteX4" fmla="*/ 3945272 w 4339054"/>
              <a:gd name="connsiteY4" fmla="*/ 1005986 h 1066968"/>
              <a:gd name="connsiteX5" fmla="*/ 278879 w 4339054"/>
              <a:gd name="connsiteY5" fmla="*/ 1023570 h 1066968"/>
              <a:gd name="connsiteX6" fmla="*/ 270087 w 4339054"/>
              <a:gd name="connsiteY6" fmla="*/ 539994 h 1066968"/>
              <a:gd name="connsiteX7" fmla="*/ 384387 w 4339054"/>
              <a:gd name="connsiteY7" fmla="*/ 126755 h 10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9054" h="1066968">
                <a:moveTo>
                  <a:pt x="384387" y="126755"/>
                </a:moveTo>
                <a:cubicBezTo>
                  <a:pt x="516272" y="43228"/>
                  <a:pt x="431280" y="50555"/>
                  <a:pt x="1061395" y="38832"/>
                </a:cubicBezTo>
                <a:cubicBezTo>
                  <a:pt x="1691510" y="27109"/>
                  <a:pt x="3684433" y="-52022"/>
                  <a:pt x="4165079" y="56417"/>
                </a:cubicBezTo>
                <a:cubicBezTo>
                  <a:pt x="4645725" y="164856"/>
                  <a:pt x="3981907" y="531201"/>
                  <a:pt x="3945272" y="689463"/>
                </a:cubicBezTo>
                <a:cubicBezTo>
                  <a:pt x="3908637" y="847725"/>
                  <a:pt x="4556337" y="950302"/>
                  <a:pt x="3945272" y="1005986"/>
                </a:cubicBezTo>
                <a:cubicBezTo>
                  <a:pt x="3334207" y="1061670"/>
                  <a:pt x="891410" y="1101235"/>
                  <a:pt x="278879" y="1023570"/>
                </a:cubicBezTo>
                <a:cubicBezTo>
                  <a:pt x="-333652" y="945905"/>
                  <a:pt x="251037" y="693859"/>
                  <a:pt x="270087" y="539994"/>
                </a:cubicBezTo>
                <a:cubicBezTo>
                  <a:pt x="289137" y="386129"/>
                  <a:pt x="252502" y="210282"/>
                  <a:pt x="384387" y="126755"/>
                </a:cubicBezTo>
                <a:close/>
              </a:path>
            </a:pathLst>
          </a:custGeom>
          <a:solidFill>
            <a:srgbClr val="3396A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3616112" y="708516"/>
            <a:ext cx="4789333" cy="1066968"/>
          </a:xfrm>
          <a:custGeom>
            <a:avLst/>
            <a:gdLst>
              <a:gd name="connsiteX0" fmla="*/ 384387 w 4339054"/>
              <a:gd name="connsiteY0" fmla="*/ 126755 h 1066968"/>
              <a:gd name="connsiteX1" fmla="*/ 1061395 w 4339054"/>
              <a:gd name="connsiteY1" fmla="*/ 38832 h 1066968"/>
              <a:gd name="connsiteX2" fmla="*/ 4165079 w 4339054"/>
              <a:gd name="connsiteY2" fmla="*/ 56417 h 1066968"/>
              <a:gd name="connsiteX3" fmla="*/ 3945272 w 4339054"/>
              <a:gd name="connsiteY3" fmla="*/ 689463 h 1066968"/>
              <a:gd name="connsiteX4" fmla="*/ 3945272 w 4339054"/>
              <a:gd name="connsiteY4" fmla="*/ 1005986 h 1066968"/>
              <a:gd name="connsiteX5" fmla="*/ 278879 w 4339054"/>
              <a:gd name="connsiteY5" fmla="*/ 1023570 h 1066968"/>
              <a:gd name="connsiteX6" fmla="*/ 270087 w 4339054"/>
              <a:gd name="connsiteY6" fmla="*/ 539994 h 1066968"/>
              <a:gd name="connsiteX7" fmla="*/ 384387 w 4339054"/>
              <a:gd name="connsiteY7" fmla="*/ 126755 h 10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9054" h="1066968">
                <a:moveTo>
                  <a:pt x="384387" y="126755"/>
                </a:moveTo>
                <a:cubicBezTo>
                  <a:pt x="516272" y="43228"/>
                  <a:pt x="431280" y="50555"/>
                  <a:pt x="1061395" y="38832"/>
                </a:cubicBezTo>
                <a:cubicBezTo>
                  <a:pt x="1691510" y="27109"/>
                  <a:pt x="3684433" y="-52022"/>
                  <a:pt x="4165079" y="56417"/>
                </a:cubicBezTo>
                <a:cubicBezTo>
                  <a:pt x="4645725" y="164856"/>
                  <a:pt x="3981907" y="531201"/>
                  <a:pt x="3945272" y="689463"/>
                </a:cubicBezTo>
                <a:cubicBezTo>
                  <a:pt x="3908637" y="847725"/>
                  <a:pt x="4556337" y="950302"/>
                  <a:pt x="3945272" y="1005986"/>
                </a:cubicBezTo>
                <a:cubicBezTo>
                  <a:pt x="3334207" y="1061670"/>
                  <a:pt x="891410" y="1101235"/>
                  <a:pt x="278879" y="1023570"/>
                </a:cubicBezTo>
                <a:cubicBezTo>
                  <a:pt x="-333652" y="945905"/>
                  <a:pt x="251037" y="693859"/>
                  <a:pt x="270087" y="539994"/>
                </a:cubicBezTo>
                <a:cubicBezTo>
                  <a:pt x="289137" y="386129"/>
                  <a:pt x="252502" y="210282"/>
                  <a:pt x="384387" y="126755"/>
                </a:cubicBezTo>
                <a:close/>
              </a:path>
            </a:pathLst>
          </a:custGeom>
          <a:solidFill>
            <a:schemeClr val="accent1">
              <a:lumMod val="75000"/>
              <a:lumOff val="2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solidFill>
                  <a:schemeClr val="bg1"/>
                </a:solidFill>
                <a:latin typeface="Segoe UI Black" panose="020B0A02040204020203" pitchFamily="34" charset="0"/>
                <a:ea typeface="Segoe UI Black" panose="020B0A02040204020203" pitchFamily="34" charset="0"/>
              </a:rPr>
              <a:t>Asymmetry </a:t>
            </a:r>
            <a:r>
              <a:rPr lang="en-GB" dirty="0">
                <a:solidFill>
                  <a:srgbClr val="00B0F0"/>
                </a:solidFill>
                <a:latin typeface="Segoe UI Black" panose="020B0A02040204020203" pitchFamily="34" charset="0"/>
                <a:ea typeface="Segoe UI Black" panose="020B0A02040204020203" pitchFamily="34" charset="0"/>
              </a:rPr>
              <a:t>Impact </a:t>
            </a:r>
            <a:r>
              <a:rPr lang="en-GB" dirty="0">
                <a:solidFill>
                  <a:srgbClr val="00B0F0"/>
                </a:solidFill>
                <a:ea typeface="Segoe UI Black" panose="020B0A02040204020203" pitchFamily="34" charset="0"/>
                <a:cs typeface="Segoe UI" panose="020B0502040204020203" pitchFamily="34" charset="0"/>
              </a:rPr>
              <a:t>on</a:t>
            </a:r>
            <a:r>
              <a:rPr lang="en-GB" dirty="0">
                <a:solidFill>
                  <a:srgbClr val="00B0F0"/>
                </a:solidFill>
                <a:latin typeface="Segoe UI Black" panose="020B0A02040204020203" pitchFamily="34" charset="0"/>
                <a:ea typeface="Segoe UI Black" panose="020B0A02040204020203" pitchFamily="34" charset="0"/>
              </a:rPr>
              <a:t> AI</a:t>
            </a:r>
          </a:p>
        </p:txBody>
      </p:sp>
      <p:sp>
        <p:nvSpPr>
          <p:cNvPr id="4" name="Content Placeholder 2"/>
          <p:cNvSpPr>
            <a:spLocks noGrp="1"/>
          </p:cNvSpPr>
          <p:nvPr>
            <p:ph idx="1"/>
          </p:nvPr>
        </p:nvSpPr>
        <p:spPr>
          <a:xfrm>
            <a:off x="3963861" y="1762569"/>
            <a:ext cx="4163263" cy="1485428"/>
          </a:xfrm>
        </p:spPr>
        <p:txBody>
          <a:bodyPr>
            <a:normAutofit/>
          </a:bodyPr>
          <a:lstStyle/>
          <a:p>
            <a:pPr>
              <a:lnSpc>
                <a:spcPct val="100000"/>
              </a:lnSpc>
              <a:spcBef>
                <a:spcPts val="0"/>
              </a:spcBef>
            </a:pPr>
            <a:r>
              <a:rPr lang="en-GB" dirty="0"/>
              <a:t>AI vision has reached a plateau</a:t>
            </a:r>
          </a:p>
          <a:p>
            <a:pPr>
              <a:lnSpc>
                <a:spcPct val="100000"/>
              </a:lnSpc>
              <a:spcBef>
                <a:spcPts val="0"/>
              </a:spcBef>
            </a:pPr>
            <a:r>
              <a:rPr lang="en-GB" dirty="0"/>
              <a:t>Reasoning is still a frontier of AI</a:t>
            </a:r>
          </a:p>
          <a:p>
            <a:pPr>
              <a:lnSpc>
                <a:spcPct val="100000"/>
              </a:lnSpc>
              <a:spcBef>
                <a:spcPts val="0"/>
              </a:spcBef>
            </a:pPr>
            <a:r>
              <a:rPr lang="en-GB" dirty="0"/>
              <a:t>Investment of the hook</a:t>
            </a:r>
          </a:p>
          <a:p>
            <a:pPr>
              <a:lnSpc>
                <a:spcPct val="100000"/>
              </a:lnSpc>
              <a:spcBef>
                <a:spcPts val="0"/>
              </a:spcBef>
            </a:pPr>
            <a:r>
              <a:rPr lang="en-GB" dirty="0">
                <a:latin typeface="Segoe UI Semibold" panose="020B0702040204020203" pitchFamily="34" charset="0"/>
                <a:cs typeface="Segoe UI Semibold" panose="020B0702040204020203" pitchFamily="34" charset="0"/>
              </a:rPr>
              <a:t>Data is a problem</a:t>
            </a:r>
          </a:p>
        </p:txBody>
      </p:sp>
      <p:sp>
        <p:nvSpPr>
          <p:cNvPr id="5" name="Rectangle 4"/>
          <p:cNvSpPr/>
          <p:nvPr/>
        </p:nvSpPr>
        <p:spPr>
          <a:xfrm>
            <a:off x="3963861" y="924498"/>
            <a:ext cx="4212465" cy="707886"/>
          </a:xfrm>
          <a:prstGeom prst="rect">
            <a:avLst/>
          </a:prstGeom>
        </p:spPr>
        <p:txBody>
          <a:bodyPr wrap="square">
            <a:spAutoFit/>
          </a:bodyPr>
          <a:lstStyle/>
          <a:p>
            <a:r>
              <a:rPr lang="en-US" sz="2000" b="1" dirty="0">
                <a:solidFill>
                  <a:srgbClr val="00B0F0"/>
                </a:solidFill>
                <a:latin typeface="Segoe UI Semibold" panose="020B0702040204020203" pitchFamily="34" charset="0"/>
                <a:ea typeface="Segoe UI Black" panose="020B0A02040204020203" pitchFamily="34" charset="0"/>
                <a:cs typeface="Segoe UI Semibold" panose="020B0702040204020203" pitchFamily="34" charset="0"/>
              </a:rPr>
              <a:t>Sanford</a:t>
            </a:r>
            <a:r>
              <a:rPr lang="en-US" sz="2000" dirty="0">
                <a:solidFill>
                  <a:srgbClr val="00B0F0"/>
                </a:solidFill>
                <a:latin typeface="Segoe UI Semibold" panose="020B0702040204020203" pitchFamily="34" charset="0"/>
                <a:ea typeface="Segoe UI Black" panose="020B0A02040204020203" pitchFamily="34" charset="0"/>
                <a:cs typeface="Segoe UI Semibold" panose="020B0702040204020203" pitchFamily="34" charset="0"/>
              </a:rPr>
              <a:t> Institute</a:t>
            </a:r>
            <a:r>
              <a:rPr lang="en-US" sz="2000" b="1" dirty="0">
                <a:solidFill>
                  <a:srgbClr val="00B0F0"/>
                </a:solidFill>
                <a:latin typeface="Segoe UI Semibold" panose="020B0702040204020203" pitchFamily="34" charset="0"/>
                <a:ea typeface="Segoe UI Black" panose="020B0A02040204020203" pitchFamily="34" charset="0"/>
                <a:cs typeface="Segoe UI Semibold" panose="020B0702040204020203" pitchFamily="34" charset="0"/>
              </a:rPr>
              <a:t> </a:t>
            </a:r>
            <a:r>
              <a:rPr lang="en-US" sz="2000" dirty="0">
                <a:solidFill>
                  <a:srgbClr val="00B0F0"/>
                </a:solidFill>
                <a:latin typeface="Segoe UI Semibold" panose="020B0702040204020203" pitchFamily="34" charset="0"/>
                <a:ea typeface="Segoe UI Black" panose="020B0A02040204020203" pitchFamily="34" charset="0"/>
                <a:cs typeface="Segoe UI Semibold" panose="020B0702040204020203" pitchFamily="34" charset="0"/>
              </a:rPr>
              <a:t>for Human-Centered AI (2022 Index Report)</a:t>
            </a:r>
            <a:endParaRPr lang="en-GB" sz="2000" dirty="0">
              <a:solidFill>
                <a:srgbClr val="00B0F0"/>
              </a:solidFill>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6" name="Rectangle 5"/>
          <p:cNvSpPr/>
          <p:nvPr/>
        </p:nvSpPr>
        <p:spPr>
          <a:xfrm>
            <a:off x="5550924" y="3453757"/>
            <a:ext cx="4641483" cy="1015663"/>
          </a:xfrm>
          <a:prstGeom prst="rect">
            <a:avLst/>
          </a:prstGeom>
        </p:spPr>
        <p:txBody>
          <a:bodyPr wrap="square">
            <a:spAutoFit/>
          </a:bodyPr>
          <a:lstStyle/>
          <a:p>
            <a:r>
              <a:rPr lang="en-GB" sz="2000" b="1"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Council of Europe</a:t>
            </a:r>
            <a:r>
              <a:rPr lang="en-GB" sz="20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 </a:t>
            </a:r>
            <a:br>
              <a:rPr lang="en-GB" sz="20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br>
            <a:r>
              <a:rPr lang="en-GB" sz="20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Steering Committee for Human Rights in Biomedicine &amp; Health (2022)</a:t>
            </a:r>
          </a:p>
        </p:txBody>
      </p:sp>
      <p:sp>
        <p:nvSpPr>
          <p:cNvPr id="7" name="Content Placeholder 2"/>
          <p:cNvSpPr txBox="1">
            <a:spLocks/>
          </p:cNvSpPr>
          <p:nvPr/>
        </p:nvSpPr>
        <p:spPr>
          <a:xfrm>
            <a:off x="5550924" y="4469420"/>
            <a:ext cx="5201159" cy="2081156"/>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spcBef>
                <a:spcPts val="0"/>
              </a:spcBef>
              <a:spcAft>
                <a:spcPts val="600"/>
              </a:spcAft>
            </a:pPr>
            <a:r>
              <a:rPr lang="en-GB" dirty="0"/>
              <a:t>AI deployment in care remains nascent </a:t>
            </a:r>
          </a:p>
          <a:p>
            <a:pPr>
              <a:spcBef>
                <a:spcPts val="0"/>
              </a:spcBef>
              <a:spcAft>
                <a:spcPts val="600"/>
              </a:spcAft>
            </a:pPr>
            <a:r>
              <a:rPr lang="en-GB" dirty="0"/>
              <a:t>Clinical efficacy has been established for few apps compared to reported research activity  </a:t>
            </a:r>
          </a:p>
          <a:p>
            <a:pPr>
              <a:spcBef>
                <a:spcPts val="0"/>
              </a:spcBef>
              <a:spcAft>
                <a:spcPts val="600"/>
              </a:spcAft>
            </a:pPr>
            <a:r>
              <a:rPr lang="en-GB" dirty="0"/>
              <a:t>Performance generalization from trials to clinical practice is largely unproven</a:t>
            </a:r>
          </a:p>
          <a:p>
            <a:pPr>
              <a:spcBef>
                <a:spcPts val="0"/>
              </a:spcBef>
              <a:spcAft>
                <a:spcPts val="600"/>
              </a:spcAft>
            </a:pPr>
            <a:r>
              <a:rPr lang="en-GB" dirty="0">
                <a:latin typeface="Segoe UI Semibold" panose="020B0702040204020203" pitchFamily="34" charset="0"/>
                <a:cs typeface="Segoe UI Semibold" panose="020B0702040204020203" pitchFamily="34" charset="0"/>
              </a:rPr>
              <a:t>Scaling is a problem</a:t>
            </a:r>
          </a:p>
        </p:txBody>
      </p:sp>
      <p:sp>
        <p:nvSpPr>
          <p:cNvPr id="3" name="TextBox 2">
            <a:extLst>
              <a:ext uri="{FF2B5EF4-FFF2-40B4-BE49-F238E27FC236}">
                <a16:creationId xmlns:a16="http://schemas.microsoft.com/office/drawing/2014/main" id="{B8AED718-19A9-67DA-A666-D13DA0681F0F}"/>
              </a:ext>
            </a:extLst>
          </p:cNvPr>
          <p:cNvSpPr txBox="1"/>
          <p:nvPr/>
        </p:nvSpPr>
        <p:spPr>
          <a:xfrm>
            <a:off x="801414" y="6150286"/>
            <a:ext cx="3507877" cy="807913"/>
          </a:xfrm>
          <a:prstGeom prst="rect">
            <a:avLst/>
          </a:prstGeom>
          <a:noFill/>
        </p:spPr>
        <p:txBody>
          <a:bodyPr wrap="square" rtlCol="0">
            <a:spAutoFit/>
          </a:bodyPr>
          <a:lstStyle/>
          <a:p>
            <a:r>
              <a:rPr lang="en-GB" sz="1200" b="1" dirty="0">
                <a:solidFill>
                  <a:schemeClr val="tx1">
                    <a:lumMod val="50000"/>
                    <a:lumOff val="50000"/>
                  </a:schemeClr>
                </a:solidFill>
                <a:latin typeface="Segoe UI" panose="020B0502040204020203" pitchFamily="34" charset="0"/>
                <a:cs typeface="Segoe UI" panose="020B0502040204020203" pitchFamily="34" charset="0"/>
              </a:rPr>
              <a:t>Dr Dimitris Kalogeropoulos </a:t>
            </a:r>
          </a:p>
          <a:p>
            <a:r>
              <a:rPr lang="en-GB" sz="1200" b="1" dirty="0">
                <a:solidFill>
                  <a:schemeClr val="tx1">
                    <a:lumMod val="50000"/>
                    <a:lumOff val="50000"/>
                  </a:schemeClr>
                </a:solidFill>
                <a:latin typeface="Segoe UI" panose="020B0502040204020203" pitchFamily="34" charset="0"/>
                <a:cs typeface="Segoe UI" panose="020B0502040204020203" pitchFamily="34" charset="0"/>
              </a:rPr>
              <a:t>Miami Telehealth</a:t>
            </a:r>
          </a:p>
          <a:p>
            <a:r>
              <a:rPr lang="en-GB" sz="1050" dirty="0">
                <a:solidFill>
                  <a:schemeClr val="tx1">
                    <a:lumMod val="50000"/>
                    <a:lumOff val="50000"/>
                  </a:schemeClr>
                </a:solidFill>
                <a:latin typeface="Segoe UI" panose="020B0502040204020203" pitchFamily="34" charset="0"/>
                <a:cs typeface="Segoe UI" panose="020B0502040204020203" pitchFamily="34" charset="0"/>
              </a:rPr>
              <a:t>October 11</a:t>
            </a:r>
            <a:r>
              <a:rPr lang="en-GB" sz="1050" baseline="30000" dirty="0">
                <a:solidFill>
                  <a:schemeClr val="tx1">
                    <a:lumMod val="50000"/>
                    <a:lumOff val="50000"/>
                  </a:schemeClr>
                </a:solidFill>
                <a:latin typeface="Segoe UI" panose="020B0502040204020203" pitchFamily="34" charset="0"/>
                <a:cs typeface="Segoe UI" panose="020B0502040204020203" pitchFamily="34" charset="0"/>
              </a:rPr>
              <a:t>th</a:t>
            </a:r>
            <a:r>
              <a:rPr lang="en-GB" sz="1050" dirty="0">
                <a:solidFill>
                  <a:schemeClr val="tx1">
                    <a:lumMod val="50000"/>
                    <a:lumOff val="50000"/>
                  </a:schemeClr>
                </a:solidFill>
                <a:latin typeface="Segoe UI" panose="020B0502040204020203" pitchFamily="34" charset="0"/>
                <a:cs typeface="Segoe UI" panose="020B0502040204020203" pitchFamily="34" charset="0"/>
              </a:rPr>
              <a:t> 2022</a:t>
            </a:r>
          </a:p>
          <a:p>
            <a:endParaRPr lang="en-GB" sz="1200" dirty="0">
              <a:solidFill>
                <a:schemeClr val="tx1">
                  <a:lumMod val="50000"/>
                  <a:lumOff val="50000"/>
                </a:schemeClr>
              </a:solidFill>
            </a:endParaRPr>
          </a:p>
        </p:txBody>
      </p:sp>
      <p:pic>
        <p:nvPicPr>
          <p:cNvPr id="10" name="Picture 9">
            <a:extLst>
              <a:ext uri="{FF2B5EF4-FFF2-40B4-BE49-F238E27FC236}">
                <a16:creationId xmlns:a16="http://schemas.microsoft.com/office/drawing/2014/main" id="{4C27B73D-A57F-1756-5F84-A9489D3150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524" y="5800841"/>
            <a:ext cx="698890" cy="698890"/>
          </a:xfrm>
          <a:prstGeom prst="rect">
            <a:avLst/>
          </a:prstGeom>
        </p:spPr>
      </p:pic>
    </p:spTree>
    <p:extLst>
      <p:ext uri="{BB962C8B-B14F-4D97-AF65-F5344CB8AC3E}">
        <p14:creationId xmlns:p14="http://schemas.microsoft.com/office/powerpoint/2010/main" val="2359584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Segoe UI Black" panose="020B0A02040204020203" pitchFamily="34" charset="0"/>
                <a:ea typeface="Segoe UI Black" panose="020B0A02040204020203" pitchFamily="34" charset="0"/>
              </a:rPr>
              <a:t>Clinical Robustness</a:t>
            </a:r>
            <a:br>
              <a:rPr lang="en-GB" dirty="0">
                <a:latin typeface="Segoe UI Black" panose="020B0A02040204020203" pitchFamily="34" charset="0"/>
                <a:ea typeface="Segoe UI Black" panose="020B0A02040204020203" pitchFamily="34" charset="0"/>
              </a:rPr>
            </a:br>
            <a:r>
              <a:rPr lang="en-GB" dirty="0">
                <a:solidFill>
                  <a:schemeClr val="accent1">
                    <a:lumMod val="50000"/>
                    <a:lumOff val="50000"/>
                  </a:schemeClr>
                </a:solidFill>
                <a:latin typeface="Segoe UI Black" panose="020B0A02040204020203" pitchFamily="34" charset="0"/>
                <a:ea typeface="Segoe UI Black" panose="020B0A02040204020203" pitchFamily="34" charset="0"/>
              </a:rPr>
              <a:t>Digital Health Start-ups </a:t>
            </a:r>
          </a:p>
        </p:txBody>
      </p:sp>
      <p:graphicFrame>
        <p:nvGraphicFramePr>
          <p:cNvPr id="8" name="Chart 7"/>
          <p:cNvGraphicFramePr/>
          <p:nvPr>
            <p:extLst>
              <p:ext uri="{D42A27DB-BD31-4B8C-83A1-F6EECF244321}">
                <p14:modId xmlns:p14="http://schemas.microsoft.com/office/powerpoint/2010/main" val="634106873"/>
              </p:ext>
            </p:extLst>
          </p:nvPr>
        </p:nvGraphicFramePr>
        <p:xfrm>
          <a:off x="2973832" y="354830"/>
          <a:ext cx="9218168" cy="5850297"/>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3752088" y="5994815"/>
            <a:ext cx="7860792" cy="646331"/>
          </a:xfrm>
          <a:prstGeom prst="rect">
            <a:avLst/>
          </a:prstGeom>
        </p:spPr>
        <p:txBody>
          <a:bodyPr wrap="square">
            <a:spAutoFit/>
          </a:bodyPr>
          <a:lstStyle/>
          <a:p>
            <a:pPr algn="ctr"/>
            <a:r>
              <a:rPr lang="en-GB" dirty="0">
                <a:solidFill>
                  <a:srgbClr val="B50018"/>
                </a:solidFill>
                <a:latin typeface="Segoe UI Black" panose="020B0A02040204020203" pitchFamily="34" charset="0"/>
                <a:ea typeface="Segoe UI Black" panose="020B0A02040204020203" pitchFamily="34" charset="0"/>
                <a:cs typeface="Segoe UI Semibold" panose="020B0702040204020203" pitchFamily="34" charset="0"/>
              </a:rPr>
              <a:t>Johns Hopkins University School of Medicine</a:t>
            </a:r>
          </a:p>
          <a:p>
            <a:pPr algn="ctr"/>
            <a:r>
              <a:rPr lang="en-GB" dirty="0">
                <a:solidFill>
                  <a:srgbClr val="B50018"/>
                </a:solidFill>
                <a:latin typeface="Segoe UI Semibold" panose="020B0702040204020203" pitchFamily="34" charset="0"/>
                <a:ea typeface="Segoe UI Black" panose="020B0A02040204020203" pitchFamily="34" charset="0"/>
                <a:cs typeface="Segoe UI Semibold" panose="020B0702040204020203" pitchFamily="34" charset="0"/>
              </a:rPr>
              <a:t>FDA and ClinicalTrials.Gov</a:t>
            </a:r>
          </a:p>
        </p:txBody>
      </p:sp>
      <p:sp>
        <p:nvSpPr>
          <p:cNvPr id="3" name="TextBox 2">
            <a:extLst>
              <a:ext uri="{FF2B5EF4-FFF2-40B4-BE49-F238E27FC236}">
                <a16:creationId xmlns:a16="http://schemas.microsoft.com/office/drawing/2014/main" id="{22D984E1-95FA-25E1-446F-15AD3A0A3019}"/>
              </a:ext>
            </a:extLst>
          </p:cNvPr>
          <p:cNvSpPr txBox="1"/>
          <p:nvPr/>
        </p:nvSpPr>
        <p:spPr>
          <a:xfrm>
            <a:off x="801414" y="6150286"/>
            <a:ext cx="3507877" cy="807913"/>
          </a:xfrm>
          <a:prstGeom prst="rect">
            <a:avLst/>
          </a:prstGeom>
          <a:noFill/>
        </p:spPr>
        <p:txBody>
          <a:bodyPr wrap="square" rtlCol="0">
            <a:spAutoFit/>
          </a:bodyPr>
          <a:lstStyle/>
          <a:p>
            <a:r>
              <a:rPr lang="en-GB" sz="1200" b="1" dirty="0">
                <a:solidFill>
                  <a:schemeClr val="tx1">
                    <a:lumMod val="50000"/>
                    <a:lumOff val="50000"/>
                  </a:schemeClr>
                </a:solidFill>
                <a:latin typeface="Segoe UI" panose="020B0502040204020203" pitchFamily="34" charset="0"/>
                <a:cs typeface="Segoe UI" panose="020B0502040204020203" pitchFamily="34" charset="0"/>
              </a:rPr>
              <a:t>Dr Dimitris Kalogeropoulos </a:t>
            </a:r>
          </a:p>
          <a:p>
            <a:r>
              <a:rPr lang="en-GB" sz="1200" b="1" dirty="0">
                <a:solidFill>
                  <a:schemeClr val="tx1">
                    <a:lumMod val="50000"/>
                    <a:lumOff val="50000"/>
                  </a:schemeClr>
                </a:solidFill>
                <a:latin typeface="Segoe UI" panose="020B0502040204020203" pitchFamily="34" charset="0"/>
                <a:cs typeface="Segoe UI" panose="020B0502040204020203" pitchFamily="34" charset="0"/>
              </a:rPr>
              <a:t>Miami Telehealth</a:t>
            </a:r>
          </a:p>
          <a:p>
            <a:r>
              <a:rPr lang="en-GB" sz="1050" dirty="0">
                <a:solidFill>
                  <a:schemeClr val="tx1">
                    <a:lumMod val="50000"/>
                    <a:lumOff val="50000"/>
                  </a:schemeClr>
                </a:solidFill>
                <a:latin typeface="Segoe UI" panose="020B0502040204020203" pitchFamily="34" charset="0"/>
                <a:cs typeface="Segoe UI" panose="020B0502040204020203" pitchFamily="34" charset="0"/>
              </a:rPr>
              <a:t>October 11</a:t>
            </a:r>
            <a:r>
              <a:rPr lang="en-GB" sz="1050" baseline="30000" dirty="0">
                <a:solidFill>
                  <a:schemeClr val="tx1">
                    <a:lumMod val="50000"/>
                    <a:lumOff val="50000"/>
                  </a:schemeClr>
                </a:solidFill>
                <a:latin typeface="Segoe UI" panose="020B0502040204020203" pitchFamily="34" charset="0"/>
                <a:cs typeface="Segoe UI" panose="020B0502040204020203" pitchFamily="34" charset="0"/>
              </a:rPr>
              <a:t>th</a:t>
            </a:r>
            <a:r>
              <a:rPr lang="en-GB" sz="1050" dirty="0">
                <a:solidFill>
                  <a:schemeClr val="tx1">
                    <a:lumMod val="50000"/>
                    <a:lumOff val="50000"/>
                  </a:schemeClr>
                </a:solidFill>
                <a:latin typeface="Segoe UI" panose="020B0502040204020203" pitchFamily="34" charset="0"/>
                <a:cs typeface="Segoe UI" panose="020B0502040204020203" pitchFamily="34" charset="0"/>
              </a:rPr>
              <a:t> 2022</a:t>
            </a:r>
          </a:p>
          <a:p>
            <a:endParaRPr lang="en-GB" sz="1200" dirty="0">
              <a:solidFill>
                <a:schemeClr val="tx1">
                  <a:lumMod val="50000"/>
                  <a:lumOff val="50000"/>
                </a:schemeClr>
              </a:solidFill>
            </a:endParaRPr>
          </a:p>
        </p:txBody>
      </p:sp>
      <p:pic>
        <p:nvPicPr>
          <p:cNvPr id="4" name="Picture 3">
            <a:extLst>
              <a:ext uri="{FF2B5EF4-FFF2-40B4-BE49-F238E27FC236}">
                <a16:creationId xmlns:a16="http://schemas.microsoft.com/office/drawing/2014/main" id="{F6021BCA-836D-23ED-58DB-84CFFD9718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524" y="5800841"/>
            <a:ext cx="698890" cy="698890"/>
          </a:xfrm>
          <a:prstGeom prst="rect">
            <a:avLst/>
          </a:prstGeom>
        </p:spPr>
      </p:pic>
    </p:spTree>
    <p:extLst>
      <p:ext uri="{BB962C8B-B14F-4D97-AF65-F5344CB8AC3E}">
        <p14:creationId xmlns:p14="http://schemas.microsoft.com/office/powerpoint/2010/main" val="3601742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16060" y="759125"/>
            <a:ext cx="4382219" cy="53224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918" y="1123837"/>
            <a:ext cx="6632513" cy="4601183"/>
          </a:xfrm>
        </p:spPr>
        <p:txBody>
          <a:bodyPr/>
          <a:lstStyle/>
          <a:p>
            <a:r>
              <a:rPr lang="en-GB" dirty="0">
                <a:latin typeface="Segoe UI Black" panose="020B0A02040204020203" pitchFamily="34" charset="0"/>
                <a:ea typeface="Segoe UI Black" panose="020B0A02040204020203" pitchFamily="34" charset="0"/>
              </a:rPr>
              <a:t>Restoring VSC with </a:t>
            </a:r>
            <a:r>
              <a:rPr lang="en-GB" dirty="0">
                <a:solidFill>
                  <a:srgbClr val="AEE5F9"/>
                </a:solidFill>
                <a:latin typeface="Segoe UI Black" panose="020B0A02040204020203" pitchFamily="34" charset="0"/>
                <a:ea typeface="Segoe UI Black" panose="020B0A02040204020203" pitchFamily="34" charset="0"/>
              </a:rPr>
              <a:t>Resource Recycling &amp; New Telehealth</a:t>
            </a:r>
          </a:p>
        </p:txBody>
      </p:sp>
    </p:spTree>
    <p:extLst>
      <p:ext uri="{BB962C8B-B14F-4D97-AF65-F5344CB8AC3E}">
        <p14:creationId xmlns:p14="http://schemas.microsoft.com/office/powerpoint/2010/main" val="2659805890"/>
      </p:ext>
    </p:extLst>
  </p:cSld>
  <p:clrMapOvr>
    <a:masterClrMapping/>
  </p:clrMapOvr>
</p:sld>
</file>

<file path=ppt/theme/theme1.xml><?xml version="1.0" encoding="utf-8"?>
<a:theme xmlns:a="http://schemas.openxmlformats.org/drawingml/2006/main" name="Frame">
  <a:themeElements>
    <a:clrScheme name="Custom 1">
      <a:dk1>
        <a:sysClr val="windowText" lastClr="000000"/>
      </a:dk1>
      <a:lt1>
        <a:sysClr val="window" lastClr="FFFFFF"/>
      </a:lt1>
      <a:dk2>
        <a:srgbClr val="212745"/>
      </a:dk2>
      <a:lt2>
        <a:srgbClr val="B4DCFA"/>
      </a:lt2>
      <a:accent1>
        <a:srgbClr val="000000"/>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Template>
  <TotalTime>8849</TotalTime>
  <Words>1846</Words>
  <Application>Microsoft Office PowerPoint</Application>
  <PresentationFormat>Widescreen</PresentationFormat>
  <Paragraphs>367</Paragraphs>
  <Slides>26</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Calibri</vt:lpstr>
      <vt:lpstr>Corbel</vt:lpstr>
      <vt:lpstr>Open Sans</vt:lpstr>
      <vt:lpstr>Segoe UI</vt:lpstr>
      <vt:lpstr>Segoe UI Black</vt:lpstr>
      <vt:lpstr>Segoe UI Semibold</vt:lpstr>
      <vt:lpstr>Wingdings 2</vt:lpstr>
      <vt:lpstr>Frame</vt:lpstr>
      <vt:lpstr>PowerPoint Presentation</vt:lpstr>
      <vt:lpstr>Fundamental principles</vt:lpstr>
      <vt:lpstr>The Health-Data Value Supply Chain</vt:lpstr>
      <vt:lpstr>Value through recycling: Circular Economy</vt:lpstr>
      <vt:lpstr>Data Value from Equity</vt:lpstr>
      <vt:lpstr>Data Quality, Data for AI</vt:lpstr>
      <vt:lpstr>Asymmetry Impact on AI</vt:lpstr>
      <vt:lpstr>Clinical Robustness Digital Health Start-ups </vt:lpstr>
      <vt:lpstr>Restoring VSC with Resource Recycling &amp; New Telehealth</vt:lpstr>
      <vt:lpstr>Connecting Data-Driven Innovation  </vt:lpstr>
      <vt:lpstr>PowerPoint Presentation</vt:lpstr>
      <vt:lpstr>Current Telehealth Paradigm</vt:lpstr>
      <vt:lpstr>Carbon Sources</vt:lpstr>
      <vt:lpstr>Multiple autonomous free-range agents</vt:lpstr>
      <vt:lpstr>Connecting Innovation for Carbon Reduction</vt:lpstr>
      <vt:lpstr>Major Green Care Change Initiatives</vt:lpstr>
      <vt:lpstr>Approach to Resource Recycling </vt:lpstr>
      <vt:lpstr>Data Asymmetry Solutions</vt:lpstr>
      <vt:lpstr>Illustrating DAV SCORE</vt:lpstr>
      <vt:lpstr>SCORE for Data Symmetry</vt:lpstr>
      <vt:lpstr>SCORE Standard for DAV across uses  Pre-validated value sources</vt:lpstr>
      <vt:lpstr>Data Circular Economy the Basics</vt:lpstr>
      <vt:lpstr> Future: Telehealth Driven  Symmetry </vt:lpstr>
      <vt:lpstr>Circular Economy Policies in HLS</vt:lpstr>
      <vt:lpstr>IEEE SA HLS  Practice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Dimitris Kalogeropoulos</dc:creator>
  <cp:lastModifiedBy>Dimitris Kalogeropoulos</cp:lastModifiedBy>
  <cp:revision>88</cp:revision>
  <dcterms:created xsi:type="dcterms:W3CDTF">2022-06-11T14:30:01Z</dcterms:created>
  <dcterms:modified xsi:type="dcterms:W3CDTF">2022-09-29T04:54:23Z</dcterms:modified>
</cp:coreProperties>
</file>