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701" r:id="rId2"/>
  </p:sldMasterIdLst>
  <p:notesMasterIdLst>
    <p:notesMasterId r:id="rId36"/>
  </p:notesMasterIdLst>
  <p:sldIdLst>
    <p:sldId id="293" r:id="rId3"/>
    <p:sldId id="2377" r:id="rId4"/>
    <p:sldId id="2379" r:id="rId5"/>
    <p:sldId id="5152" r:id="rId6"/>
    <p:sldId id="5078" r:id="rId7"/>
    <p:sldId id="5131" r:id="rId8"/>
    <p:sldId id="5123" r:id="rId9"/>
    <p:sldId id="5135" r:id="rId10"/>
    <p:sldId id="5134" r:id="rId11"/>
    <p:sldId id="5136" r:id="rId12"/>
    <p:sldId id="5095" r:id="rId13"/>
    <p:sldId id="5099" r:id="rId14"/>
    <p:sldId id="5122" r:id="rId15"/>
    <p:sldId id="5138" r:id="rId16"/>
    <p:sldId id="5125" r:id="rId17"/>
    <p:sldId id="5127" r:id="rId18"/>
    <p:sldId id="5126" r:id="rId19"/>
    <p:sldId id="5142" r:id="rId20"/>
    <p:sldId id="5140" r:id="rId21"/>
    <p:sldId id="5139" r:id="rId22"/>
    <p:sldId id="5141" r:id="rId23"/>
    <p:sldId id="5151" r:id="rId24"/>
    <p:sldId id="5143" r:id="rId25"/>
    <p:sldId id="5148" r:id="rId26"/>
    <p:sldId id="5149" r:id="rId27"/>
    <p:sldId id="274" r:id="rId28"/>
    <p:sldId id="5153" r:id="rId29"/>
    <p:sldId id="5154" r:id="rId30"/>
    <p:sldId id="5144" r:id="rId31"/>
    <p:sldId id="5145" r:id="rId32"/>
    <p:sldId id="5146" r:id="rId33"/>
    <p:sldId id="5147" r:id="rId34"/>
    <p:sldId id="238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ite-print-section" id="{EEED8810-62BE-8C46-8D67-19D48A470B40}">
          <p14:sldIdLst>
            <p14:sldId id="293"/>
            <p14:sldId id="2377"/>
            <p14:sldId id="2379"/>
            <p14:sldId id="5152"/>
            <p14:sldId id="5078"/>
            <p14:sldId id="5131"/>
            <p14:sldId id="5123"/>
            <p14:sldId id="5135"/>
            <p14:sldId id="5134"/>
            <p14:sldId id="5136"/>
            <p14:sldId id="5095"/>
            <p14:sldId id="5099"/>
            <p14:sldId id="5122"/>
            <p14:sldId id="5138"/>
            <p14:sldId id="5125"/>
            <p14:sldId id="5127"/>
            <p14:sldId id="5126"/>
            <p14:sldId id="5142"/>
            <p14:sldId id="5140"/>
            <p14:sldId id="5139"/>
            <p14:sldId id="5141"/>
            <p14:sldId id="5151"/>
            <p14:sldId id="5143"/>
            <p14:sldId id="5148"/>
            <p14:sldId id="5149"/>
            <p14:sldId id="274"/>
            <p14:sldId id="5153"/>
            <p14:sldId id="5154"/>
            <p14:sldId id="5144"/>
            <p14:sldId id="5145"/>
            <p14:sldId id="5146"/>
            <p14:sldId id="5147"/>
            <p14:sldId id="23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E5EEEF"/>
    <a:srgbClr val="335EAC"/>
    <a:srgbClr val="39C5F3"/>
    <a:srgbClr val="4FBA6F"/>
    <a:srgbClr val="FF6D2D"/>
    <a:srgbClr val="000000"/>
    <a:srgbClr val="5D4A9E"/>
    <a:srgbClr val="FEDC00"/>
    <a:srgbClr val="D12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80"/>
    <p:restoredTop sz="74177"/>
  </p:normalViewPr>
  <p:slideViewPr>
    <p:cSldViewPr snapToGrid="0" snapToObjects="1" showGuides="1">
      <p:cViewPr varScale="1">
        <p:scale>
          <a:sx n="54" d="100"/>
          <a:sy n="54" d="100"/>
        </p:scale>
        <p:origin x="87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F41DA98-DD0A-1B4F-A599-A48A0F931A5C}" type="datetimeFigureOut">
              <a:rPr lang="en-US" smtClean="0"/>
              <a:pPr/>
              <a:t>2/23/2022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3E89008-A845-3542-9030-80EE4706E754}" type="slidenum">
              <a:rPr lang="en-US" smtClean="0"/>
              <a:pPr/>
              <a:t>‹#›</a:t>
            </a:fld>
            <a:endParaRPr lang="en-US" dirty="0"/>
          </a:p>
        </p:txBody>
      </p:sp>
    </p:spTree>
    <p:extLst>
      <p:ext uri="{BB962C8B-B14F-4D97-AF65-F5344CB8AC3E}">
        <p14:creationId xmlns:p14="http://schemas.microsoft.com/office/powerpoint/2010/main" val="129345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2</a:t>
            </a:fld>
            <a:endParaRPr lang="en-US" dirty="0"/>
          </a:p>
        </p:txBody>
      </p:sp>
    </p:spTree>
    <p:extLst>
      <p:ext uri="{BB962C8B-B14F-4D97-AF65-F5344CB8AC3E}">
        <p14:creationId xmlns:p14="http://schemas.microsoft.com/office/powerpoint/2010/main" val="301780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Clinical classifications are grouped by ICD-10 codes using Clinical Classifications Software (CCS) developed by the Agency for Healthcare Research and Quality (AHRQ).</a:t>
            </a:r>
          </a:p>
          <a:p>
            <a:r>
              <a:rPr lang="en-US" dirty="0"/>
              <a:t>Telehealth visits for behavioral and mental health diagnoses are 5-10x more frequent than other diagnosis categories.  Even before the pandemic, behavioral and mental health was leading.  During the April – May 2020 timeframe, telehealth claims rose dramatically for all diagnosis classes.  However, behavioral and mental disorders rose even faster than did prevalent medical categories such as Circulatory System and Endocrine disorders. </a:t>
            </a:r>
          </a:p>
          <a:p>
            <a:endParaRPr lang="en-US" dirty="0"/>
          </a:p>
          <a:p>
            <a:r>
              <a:rPr lang="en-US" dirty="0"/>
              <a:t>Jan.2020: BH:Circulatory = 2.8x, BH:Endocrine=4.7x; </a:t>
            </a:r>
          </a:p>
          <a:p>
            <a:r>
              <a:rPr lang="en-US" dirty="0"/>
              <a:t>May 2020: BH:Circulatory = 6.1x, BH:Endocrine=6.7x</a:t>
            </a:r>
          </a:p>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11</a:t>
            </a:fld>
            <a:endParaRPr lang="en-US" dirty="0"/>
          </a:p>
        </p:txBody>
      </p:sp>
    </p:spTree>
    <p:extLst>
      <p:ext uri="{BB962C8B-B14F-4D97-AF65-F5344CB8AC3E}">
        <p14:creationId xmlns:p14="http://schemas.microsoft.com/office/powerpoint/2010/main" val="3331831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Physicians were asked what barriers do they anticipate going forward.   Low or no reimbursement (73.3%) was the top concern followed by technology challenge of patients, (64.3%).  </a:t>
            </a:r>
          </a:p>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12</a:t>
            </a:fld>
            <a:endParaRPr lang="en-US" dirty="0"/>
          </a:p>
        </p:txBody>
      </p:sp>
    </p:spTree>
    <p:extLst>
      <p:ext uri="{BB962C8B-B14F-4D97-AF65-F5344CB8AC3E}">
        <p14:creationId xmlns:p14="http://schemas.microsoft.com/office/powerpoint/2010/main" val="192665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13</a:t>
            </a:fld>
            <a:endParaRPr lang="en-US" dirty="0"/>
          </a:p>
        </p:txBody>
      </p:sp>
    </p:spTree>
    <p:extLst>
      <p:ext uri="{BB962C8B-B14F-4D97-AF65-F5344CB8AC3E}">
        <p14:creationId xmlns:p14="http://schemas.microsoft.com/office/powerpoint/2010/main" val="4084934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14</a:t>
            </a:fld>
            <a:endParaRPr lang="en-US" dirty="0"/>
          </a:p>
        </p:txBody>
      </p:sp>
    </p:spTree>
    <p:extLst>
      <p:ext uri="{BB962C8B-B14F-4D97-AF65-F5344CB8AC3E}">
        <p14:creationId xmlns:p14="http://schemas.microsoft.com/office/powerpoint/2010/main" val="154411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15</a:t>
            </a:fld>
            <a:endParaRPr lang="en-US" dirty="0"/>
          </a:p>
        </p:txBody>
      </p:sp>
    </p:spTree>
    <p:extLst>
      <p:ext uri="{BB962C8B-B14F-4D97-AF65-F5344CB8AC3E}">
        <p14:creationId xmlns:p14="http://schemas.microsoft.com/office/powerpoint/2010/main" val="2466894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16</a:t>
            </a:fld>
            <a:endParaRPr lang="en-US" dirty="0"/>
          </a:p>
        </p:txBody>
      </p:sp>
    </p:spTree>
    <p:extLst>
      <p:ext uri="{BB962C8B-B14F-4D97-AF65-F5344CB8AC3E}">
        <p14:creationId xmlns:p14="http://schemas.microsoft.com/office/powerpoint/2010/main" val="2055986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17</a:t>
            </a:fld>
            <a:endParaRPr lang="en-US" dirty="0"/>
          </a:p>
        </p:txBody>
      </p:sp>
    </p:spTree>
    <p:extLst>
      <p:ext uri="{BB962C8B-B14F-4D97-AF65-F5344CB8AC3E}">
        <p14:creationId xmlns:p14="http://schemas.microsoft.com/office/powerpoint/2010/main" val="3471387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18</a:t>
            </a:fld>
            <a:endParaRPr lang="en-US" dirty="0"/>
          </a:p>
        </p:txBody>
      </p:sp>
    </p:spTree>
    <p:extLst>
      <p:ext uri="{BB962C8B-B14F-4D97-AF65-F5344CB8AC3E}">
        <p14:creationId xmlns:p14="http://schemas.microsoft.com/office/powerpoint/2010/main" val="437548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19</a:t>
            </a:fld>
            <a:endParaRPr lang="en-US" dirty="0"/>
          </a:p>
        </p:txBody>
      </p:sp>
    </p:spTree>
    <p:extLst>
      <p:ext uri="{BB962C8B-B14F-4D97-AF65-F5344CB8AC3E}">
        <p14:creationId xmlns:p14="http://schemas.microsoft.com/office/powerpoint/2010/main" val="2772700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20</a:t>
            </a:fld>
            <a:endParaRPr lang="en-US" dirty="0"/>
          </a:p>
        </p:txBody>
      </p:sp>
    </p:spTree>
    <p:extLst>
      <p:ext uri="{BB962C8B-B14F-4D97-AF65-F5344CB8AC3E}">
        <p14:creationId xmlns:p14="http://schemas.microsoft.com/office/powerpoint/2010/main" val="154538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buClr>
                <a:srgbClr val="FF0000"/>
              </a:buClr>
            </a:pPr>
            <a:r>
              <a:rPr lang="en-US" dirty="0">
                <a:cs typeface="Arial" pitchFamily="34" charset="0"/>
              </a:rPr>
              <a:t>Speaker introduction by assigned HIMSS moderator – 2-3 minutes</a:t>
            </a:r>
          </a:p>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r>
              <a:rPr lang="en-US" dirty="0">
                <a:cs typeface="Arial" pitchFamily="34" charset="0"/>
              </a:rPr>
              <a:t>The speaker must provide a 45-50 minute presentation (approx. 25-30 slides).  Please meet this time limit.</a:t>
            </a:r>
          </a:p>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r>
              <a:rPr lang="en-US" dirty="0">
                <a:cs typeface="Arial" pitchFamily="34" charset="0"/>
              </a:rPr>
              <a:t>Leave 10-15 minutes at the end for Q&amp;A</a:t>
            </a:r>
          </a:p>
          <a:p>
            <a:pPr marL="380990" indent="-380990">
              <a:lnSpc>
                <a:spcPct val="100000"/>
              </a:lnSpc>
              <a:spcBef>
                <a:spcPts val="0"/>
              </a:spcBef>
              <a:buClr>
                <a:srgbClr val="FF0000"/>
              </a:buClr>
            </a:pPr>
            <a:endParaRPr lang="en-US" dirty="0">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3</a:t>
            </a:fld>
            <a:endParaRPr lang="en-US" dirty="0"/>
          </a:p>
        </p:txBody>
      </p:sp>
    </p:spTree>
    <p:extLst>
      <p:ext uri="{BB962C8B-B14F-4D97-AF65-F5344CB8AC3E}">
        <p14:creationId xmlns:p14="http://schemas.microsoft.com/office/powerpoint/2010/main" val="1119305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21</a:t>
            </a:fld>
            <a:endParaRPr lang="en-US" dirty="0"/>
          </a:p>
        </p:txBody>
      </p:sp>
    </p:spTree>
    <p:extLst>
      <p:ext uri="{BB962C8B-B14F-4D97-AF65-F5344CB8AC3E}">
        <p14:creationId xmlns:p14="http://schemas.microsoft.com/office/powerpoint/2010/main" val="3400579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22</a:t>
            </a:fld>
            <a:endParaRPr lang="en-US" dirty="0"/>
          </a:p>
        </p:txBody>
      </p:sp>
    </p:spTree>
    <p:extLst>
      <p:ext uri="{BB962C8B-B14F-4D97-AF65-F5344CB8AC3E}">
        <p14:creationId xmlns:p14="http://schemas.microsoft.com/office/powerpoint/2010/main" val="4258726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26</a:t>
            </a:fld>
            <a:endParaRPr lang="en-US" dirty="0"/>
          </a:p>
        </p:txBody>
      </p:sp>
    </p:spTree>
    <p:extLst>
      <p:ext uri="{BB962C8B-B14F-4D97-AF65-F5344CB8AC3E}">
        <p14:creationId xmlns:p14="http://schemas.microsoft.com/office/powerpoint/2010/main" val="364199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any one quarter during the pandemic, we see a percentage of all diabetics having a telehealth visit</a:t>
            </a:r>
          </a:p>
          <a:p>
            <a:r>
              <a:rPr lang="en-US" dirty="0"/>
              <a:t>Telehealth use peaked in Q2, 2020 at approx. 29% then a decline.  It holding steady at 15-16% having at least one telehealth visit (for any reason).  In other analysis we have done, we look at the density of visits and see diabetics patients using 1 telehealth visit per quarter. </a:t>
            </a:r>
          </a:p>
        </p:txBody>
      </p:sp>
      <p:sp>
        <p:nvSpPr>
          <p:cNvPr id="4" name="Slide Number Placeholder 3"/>
          <p:cNvSpPr>
            <a:spLocks noGrp="1"/>
          </p:cNvSpPr>
          <p:nvPr>
            <p:ph type="sldNum" sz="quarter" idx="5"/>
          </p:nvPr>
        </p:nvSpPr>
        <p:spPr/>
        <p:txBody>
          <a:bodyPr/>
          <a:lstStyle/>
          <a:p>
            <a:fld id="{61915578-DFE4-7346-ACF2-3859BC51B0C7}" type="slidenum">
              <a:rPr lang="en-US" smtClean="0"/>
              <a:t>27</a:t>
            </a:fld>
            <a:endParaRPr lang="en-US" dirty="0"/>
          </a:p>
        </p:txBody>
      </p:sp>
    </p:spTree>
    <p:extLst>
      <p:ext uri="{BB962C8B-B14F-4D97-AF65-F5344CB8AC3E}">
        <p14:creationId xmlns:p14="http://schemas.microsoft.com/office/powerpoint/2010/main" val="1038458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 vs non-DM;  dx code in primary dx or secondary dx code for dm</a:t>
            </a:r>
            <a:br>
              <a:rPr lang="en-US" dirty="0"/>
            </a:br>
            <a:r>
              <a:rPr lang="en-US" dirty="0"/>
              <a:t>When diabetic patient used telehealth services, it was for non-diabetes diagnoses; e.g, Hypertension, Mood disorders (depression, anxiety) other cardiac disease, obesity, were common reasons for telehealth care. </a:t>
            </a:r>
          </a:p>
        </p:txBody>
      </p:sp>
      <p:sp>
        <p:nvSpPr>
          <p:cNvPr id="4" name="Slide Number Placeholder 3"/>
          <p:cNvSpPr>
            <a:spLocks noGrp="1"/>
          </p:cNvSpPr>
          <p:nvPr>
            <p:ph type="sldNum" sz="quarter" idx="5"/>
          </p:nvPr>
        </p:nvSpPr>
        <p:spPr/>
        <p:txBody>
          <a:bodyPr/>
          <a:lstStyle/>
          <a:p>
            <a:fld id="{61915578-DFE4-7346-ACF2-3859BC51B0C7}" type="slidenum">
              <a:rPr lang="en-US" smtClean="0"/>
              <a:t>28</a:t>
            </a:fld>
            <a:endParaRPr lang="en-US" dirty="0"/>
          </a:p>
        </p:txBody>
      </p:sp>
    </p:spTree>
    <p:extLst>
      <p:ext uri="{BB962C8B-B14F-4D97-AF65-F5344CB8AC3E}">
        <p14:creationId xmlns:p14="http://schemas.microsoft.com/office/powerpoint/2010/main" val="990516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bars represent total (all claims);  the orange bars include just telehealth </a:t>
            </a:r>
          </a:p>
          <a:p>
            <a:r>
              <a:rPr lang="en-US" dirty="0"/>
              <a:t>In June2019 there were very few telehealth visits in the peri-natal time period.  In June 2020, during the COVID-19 pandemic, Telehealth was commonly used during the three months pre and post delivery. </a:t>
            </a:r>
          </a:p>
        </p:txBody>
      </p:sp>
      <p:sp>
        <p:nvSpPr>
          <p:cNvPr id="4" name="Slide Number Placeholder 3"/>
          <p:cNvSpPr>
            <a:spLocks noGrp="1"/>
          </p:cNvSpPr>
          <p:nvPr>
            <p:ph type="sldNum" sz="quarter" idx="5"/>
          </p:nvPr>
        </p:nvSpPr>
        <p:spPr/>
        <p:txBody>
          <a:bodyPr/>
          <a:lstStyle/>
          <a:p>
            <a:fld id="{4DF4A4AE-944A-A443-88DD-6AB580C181D2}" type="slidenum">
              <a:rPr lang="en-US" smtClean="0"/>
              <a:t>30</a:t>
            </a:fld>
            <a:endParaRPr lang="en-US" dirty="0"/>
          </a:p>
        </p:txBody>
      </p:sp>
    </p:spTree>
    <p:extLst>
      <p:ext uri="{BB962C8B-B14F-4D97-AF65-F5344CB8AC3E}">
        <p14:creationId xmlns:p14="http://schemas.microsoft.com/office/powerpoint/2010/main" val="954751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telehealth varied substantial across states.  Here we look at births from June 2020 This slide shows just 13 states, a sample of the nation.  ”Any” telehealth use ranged from a low of 16% in Louisiana, Texas and South Carolina to a high of 88% Delaware with average for the nation of 26%.  For those mothers that did use telehealth, it was more common to use it in the 3 months before delivery (38%) compared to 30% in the 3 months after delivery.</a:t>
            </a:r>
          </a:p>
        </p:txBody>
      </p:sp>
      <p:sp>
        <p:nvSpPr>
          <p:cNvPr id="4" name="Slide Number Placeholder 3"/>
          <p:cNvSpPr>
            <a:spLocks noGrp="1"/>
          </p:cNvSpPr>
          <p:nvPr>
            <p:ph type="sldNum" sz="quarter" idx="5"/>
          </p:nvPr>
        </p:nvSpPr>
        <p:spPr/>
        <p:txBody>
          <a:bodyPr/>
          <a:lstStyle/>
          <a:p>
            <a:fld id="{326BED9E-78BD-4C4E-B037-F792E5B37933}" type="slidenum">
              <a:rPr lang="en-US" smtClean="0"/>
              <a:t>31</a:t>
            </a:fld>
            <a:endParaRPr lang="en-US" dirty="0"/>
          </a:p>
        </p:txBody>
      </p:sp>
    </p:spTree>
    <p:extLst>
      <p:ext uri="{BB962C8B-B14F-4D97-AF65-F5344CB8AC3E}">
        <p14:creationId xmlns:p14="http://schemas.microsoft.com/office/powerpoint/2010/main" val="4216786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32</a:t>
            </a:fld>
            <a:endParaRPr lang="en-US" dirty="0"/>
          </a:p>
        </p:txBody>
      </p:sp>
    </p:spTree>
    <p:extLst>
      <p:ext uri="{BB962C8B-B14F-4D97-AF65-F5344CB8AC3E}">
        <p14:creationId xmlns:p14="http://schemas.microsoft.com/office/powerpoint/2010/main" val="2977383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33</a:t>
            </a:fld>
            <a:endParaRPr lang="en-US" dirty="0"/>
          </a:p>
        </p:txBody>
      </p:sp>
    </p:spTree>
    <p:extLst>
      <p:ext uri="{BB962C8B-B14F-4D97-AF65-F5344CB8AC3E}">
        <p14:creationId xmlns:p14="http://schemas.microsoft.com/office/powerpoint/2010/main" val="12168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4</a:t>
            </a:fld>
            <a:endParaRPr lang="en-US" dirty="0"/>
          </a:p>
        </p:txBody>
      </p:sp>
    </p:spTree>
    <p:extLst>
      <p:ext uri="{BB962C8B-B14F-4D97-AF65-F5344CB8AC3E}">
        <p14:creationId xmlns:p14="http://schemas.microsoft.com/office/powerpoint/2010/main" val="221016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Telehealth Impact Study is actually 3 studies.  We explore the rapid growth of telehealth in the United States during the COVID-19 pandemic through claims data trends and surveys. </a:t>
            </a:r>
          </a:p>
          <a:p>
            <a:r>
              <a:rPr lang="en-US" sz="1200" b="0" i="0" u="none" strike="noStrike" kern="1200" dirty="0">
                <a:solidFill>
                  <a:schemeClr val="tx1"/>
                </a:solidFill>
                <a:effectLst/>
                <a:latin typeface="+mn-lt"/>
                <a:ea typeface="+mn-ea"/>
                <a:cs typeface="+mn-cs"/>
              </a:rPr>
              <a:t>1) Claims Analysis has published national trends already; state trends and case studies are being developed by research team.</a:t>
            </a:r>
          </a:p>
          <a:p>
            <a:r>
              <a:rPr lang="en-US" sz="1200" b="0" i="0" u="none" strike="noStrike" kern="1200" dirty="0">
                <a:solidFill>
                  <a:schemeClr val="tx1"/>
                </a:solidFill>
                <a:effectLst/>
                <a:latin typeface="+mn-lt"/>
                <a:ea typeface="+mn-ea"/>
                <a:cs typeface="+mn-cs"/>
              </a:rPr>
              <a:t>2) Physician Survey (physicians and qualified healthcare professionals) was completed in summer 2020. </a:t>
            </a:r>
          </a:p>
          <a:p>
            <a:r>
              <a:rPr lang="en-US" sz="1200" b="0" i="0" u="none" strike="noStrike" kern="1200" dirty="0">
                <a:solidFill>
                  <a:schemeClr val="tx1"/>
                </a:solidFill>
                <a:effectLst/>
                <a:latin typeface="+mn-lt"/>
                <a:ea typeface="+mn-ea"/>
                <a:cs typeface="+mn-cs"/>
              </a:rPr>
              <a:t>3) Patient Survey was conducted in Dec. 2020 - Feb. 2021</a:t>
            </a:r>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5</a:t>
            </a:fld>
            <a:endParaRPr lang="en-US" dirty="0"/>
          </a:p>
        </p:txBody>
      </p:sp>
    </p:spTree>
    <p:extLst>
      <p:ext uri="{BB962C8B-B14F-4D97-AF65-F5344CB8AC3E}">
        <p14:creationId xmlns:p14="http://schemas.microsoft.com/office/powerpoint/2010/main" val="228314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6</a:t>
            </a:fld>
            <a:endParaRPr lang="en-US" dirty="0"/>
          </a:p>
        </p:txBody>
      </p:sp>
    </p:spTree>
    <p:extLst>
      <p:ext uri="{BB962C8B-B14F-4D97-AF65-F5344CB8AC3E}">
        <p14:creationId xmlns:p14="http://schemas.microsoft.com/office/powerpoint/2010/main" val="47828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 </a:t>
            </a:r>
            <a:r>
              <a:rPr lang="en-US" sz="1200" b="0" i="0" kern="1200" dirty="0">
                <a:solidFill>
                  <a:schemeClr val="tx1"/>
                </a:solidFill>
                <a:effectLst/>
                <a:latin typeface="+mn-lt"/>
                <a:ea typeface="+mn-ea"/>
                <a:cs typeface="+mn-cs"/>
              </a:rPr>
              <a:t>De-identified claims data is provided by Change Healthcare. Claims represent over 50% of all private healthcare claims in the United States. This dataset draws from all 50 states and most healthcare settings. Although the dataset does not include indemnity Medicare and Medicaid, it does include a large number of Medicare Advantage and Medicare HMO claims.  (Change Healthcare is now a division of Optum, since acquisition in January 2021.) </a:t>
            </a:r>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7</a:t>
            </a:fld>
            <a:endParaRPr lang="en-US" dirty="0"/>
          </a:p>
        </p:txBody>
      </p:sp>
    </p:spTree>
    <p:extLst>
      <p:ext uri="{BB962C8B-B14F-4D97-AF65-F5344CB8AC3E}">
        <p14:creationId xmlns:p14="http://schemas.microsoft.com/office/powerpoint/2010/main" val="284903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 </a:t>
            </a:r>
            <a:r>
              <a:rPr lang="en-US" sz="1200" b="0" i="0" kern="1200" dirty="0">
                <a:solidFill>
                  <a:schemeClr val="tx1"/>
                </a:solidFill>
                <a:effectLst/>
                <a:latin typeface="+mn-lt"/>
                <a:ea typeface="+mn-ea"/>
                <a:cs typeface="+mn-cs"/>
              </a:rPr>
              <a:t>De-identified claims data is provided by Change Healthcare. Claims represent over 50% of all private healthcare claims in the United States. This dataset draws from all 50 states and most healthcare settings. Although the dataset does not include indemnity Medicare and Medicaid, it does include a large number of Medicare Advantage and Medicare HMO claims.  (Change Healthcare is not a division of Optum, since acquisition in January 2021.) </a:t>
            </a:r>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8</a:t>
            </a:fld>
            <a:endParaRPr lang="en-US" dirty="0"/>
          </a:p>
        </p:txBody>
      </p:sp>
    </p:spTree>
    <p:extLst>
      <p:ext uri="{BB962C8B-B14F-4D97-AF65-F5344CB8AC3E}">
        <p14:creationId xmlns:p14="http://schemas.microsoft.com/office/powerpoint/2010/main" val="326556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Patients and providers are most commonly in the same state or territory during telehealth visits but not all the time. Here we report the location of the provider, relative to the patients. Note that the location of the patient is their home location recorded from their insurance policy. The provider location is taken from the billing address in the claim.  Overall out-of-state is at 6.3% for entire USA as of Oct-Dec. 2020.</a:t>
            </a:r>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9</a:t>
            </a:fld>
            <a:endParaRPr lang="en-US" dirty="0"/>
          </a:p>
        </p:txBody>
      </p:sp>
    </p:spTree>
    <p:extLst>
      <p:ext uri="{BB962C8B-B14F-4D97-AF65-F5344CB8AC3E}">
        <p14:creationId xmlns:p14="http://schemas.microsoft.com/office/powerpoint/2010/main" val="142572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Peak levels of telehealth use varied widely among states ranging from 74.9% in Massachusetts to 36.6% in Wyoming vs a low of 25.4% in Mississippi.</a:t>
            </a:r>
            <a:r>
              <a:rPr lang="en-US" b="0" dirty="0">
                <a:effectLst/>
              </a:rPr>
              <a:t>  Also note In vs out-of-state variation:</a:t>
            </a:r>
          </a:p>
          <a:p>
            <a:r>
              <a:rPr lang="en-US" b="0" dirty="0">
                <a:effectLst/>
              </a:rPr>
              <a:t>Mass. now at 4.6% vs Wyoming at 20.5% vs Mississippi at 14.9% in the Oct-Dec. 2020 “new normal” timeframe.  (highest out of state was Indiana with 35.3%).  </a:t>
            </a:r>
            <a:endParaRPr lang="en-US" b="0" dirty="0"/>
          </a:p>
        </p:txBody>
      </p:sp>
      <p:sp>
        <p:nvSpPr>
          <p:cNvPr id="4" name="Slide Number Placeholder 3"/>
          <p:cNvSpPr>
            <a:spLocks noGrp="1"/>
          </p:cNvSpPr>
          <p:nvPr>
            <p:ph type="sldNum" sz="quarter" idx="5"/>
          </p:nvPr>
        </p:nvSpPr>
        <p:spPr/>
        <p:txBody>
          <a:bodyPr/>
          <a:lstStyle/>
          <a:p>
            <a:fld id="{363DA6FE-9131-A440-8654-6B8559CB7F0A}" type="slidenum">
              <a:rPr lang="en-US" smtClean="0"/>
              <a:t>10</a:t>
            </a:fld>
            <a:endParaRPr lang="en-US" dirty="0"/>
          </a:p>
        </p:txBody>
      </p:sp>
    </p:spTree>
    <p:extLst>
      <p:ext uri="{BB962C8B-B14F-4D97-AF65-F5344CB8AC3E}">
        <p14:creationId xmlns:p14="http://schemas.microsoft.com/office/powerpoint/2010/main" val="1925149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W169_Title-Slide">
    <p:spTree>
      <p:nvGrpSpPr>
        <p:cNvPr id="1" name=""/>
        <p:cNvGrpSpPr/>
        <p:nvPr/>
      </p:nvGrpSpPr>
      <p:grpSpPr>
        <a:xfrm>
          <a:off x="0" y="0"/>
          <a:ext cx="0" cy="0"/>
          <a:chOff x="0" y="0"/>
          <a:chExt cx="0" cy="0"/>
        </a:xfrm>
      </p:grpSpPr>
      <p:sp>
        <p:nvSpPr>
          <p:cNvPr id="9" name="Text Placeholder 29">
            <a:extLst>
              <a:ext uri="{FF2B5EF4-FFF2-40B4-BE49-F238E27FC236}">
                <a16:creationId xmlns:a16="http://schemas.microsoft.com/office/drawing/2014/main" id="{2325821A-DB9D-424B-B816-E83550502E82}"/>
              </a:ext>
            </a:extLst>
          </p:cNvPr>
          <p:cNvSpPr>
            <a:spLocks noGrp="1"/>
          </p:cNvSpPr>
          <p:nvPr>
            <p:ph type="body" sz="quarter" idx="19" hasCustomPrompt="1"/>
          </p:nvPr>
        </p:nvSpPr>
        <p:spPr>
          <a:xfrm>
            <a:off x="152401" y="183510"/>
            <a:ext cx="5702299" cy="560059"/>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a:buNone/>
              <a:tabLst/>
              <a:defRPr>
                <a:solidFill>
                  <a:srgbClr val="FF00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dirty="0"/>
              <a:t>Disclaimer: Print Option Only</a:t>
            </a:r>
            <a:endParaRPr kumimoji="0" lang="en-US" altLang="en-US" sz="2400" b="1" i="0" u="none" strike="noStrike" cap="none" normalizeH="0" baseline="0" dirty="0">
              <a:ln>
                <a:noFill/>
              </a:ln>
              <a:solidFill>
                <a:schemeClr val="accent2"/>
              </a:solidFill>
              <a:effectLst/>
              <a:latin typeface="Arial" panose="020B0604020202020204" pitchFamily="34" charset="0"/>
            </a:endParaRPr>
          </a:p>
        </p:txBody>
      </p:sp>
      <p:sp>
        <p:nvSpPr>
          <p:cNvPr id="2" name="Title 1">
            <a:extLst>
              <a:ext uri="{FF2B5EF4-FFF2-40B4-BE49-F238E27FC236}">
                <a16:creationId xmlns:a16="http://schemas.microsoft.com/office/drawing/2014/main" id="{56767F9F-3202-B443-A87A-BDA16F4A141C}"/>
              </a:ext>
            </a:extLst>
          </p:cNvPr>
          <p:cNvSpPr>
            <a:spLocks noGrp="1"/>
          </p:cNvSpPr>
          <p:nvPr>
            <p:ph type="ctrTitle"/>
          </p:nvPr>
        </p:nvSpPr>
        <p:spPr>
          <a:xfrm>
            <a:off x="798440" y="1303655"/>
            <a:ext cx="9144000" cy="2009720"/>
          </a:xfrm>
        </p:spPr>
        <p:txBody>
          <a:bodyPr anchor="ctr" anchorCtr="0"/>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EEFF059-95DD-D442-8A2F-BA0EC6593E12}"/>
              </a:ext>
            </a:extLst>
          </p:cNvPr>
          <p:cNvSpPr>
            <a:spLocks noGrp="1"/>
          </p:cNvSpPr>
          <p:nvPr>
            <p:ph type="subTitle" idx="1"/>
          </p:nvPr>
        </p:nvSpPr>
        <p:spPr>
          <a:xfrm>
            <a:off x="798440" y="3446671"/>
            <a:ext cx="9144000" cy="56005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a:extLst>
              <a:ext uri="{FF2B5EF4-FFF2-40B4-BE49-F238E27FC236}">
                <a16:creationId xmlns:a16="http://schemas.microsoft.com/office/drawing/2014/main" id="{B9791879-EF0E-4A4B-8C65-7D96C9E4D68E}"/>
              </a:ext>
            </a:extLst>
          </p:cNvPr>
          <p:cNvSpPr>
            <a:spLocks noGrp="1"/>
          </p:cNvSpPr>
          <p:nvPr>
            <p:ph type="body" sz="quarter" idx="20" hasCustomPrompt="1"/>
          </p:nvPr>
        </p:nvSpPr>
        <p:spPr>
          <a:xfrm>
            <a:off x="798440" y="4090988"/>
            <a:ext cx="4687887" cy="628650"/>
          </a:xfrm>
        </p:spPr>
        <p:txBody>
          <a:bodyPr anchor="ctr" anchorCtr="0"/>
          <a:lstStyle/>
          <a:p>
            <a:pPr lvl="0"/>
            <a:r>
              <a:rPr lang="en-US" dirty="0"/>
              <a:t>Click to edit date</a:t>
            </a:r>
          </a:p>
        </p:txBody>
      </p:sp>
      <p:sp>
        <p:nvSpPr>
          <p:cNvPr id="67" name="Footer Placeholder 4">
            <a:extLst>
              <a:ext uri="{FF2B5EF4-FFF2-40B4-BE49-F238E27FC236}">
                <a16:creationId xmlns:a16="http://schemas.microsoft.com/office/drawing/2014/main" id="{E9E460F9-56F1-E546-BD12-3283FA51F49C}"/>
              </a:ext>
            </a:extLst>
          </p:cNvPr>
          <p:cNvSpPr>
            <a:spLocks noGrp="1"/>
          </p:cNvSpPr>
          <p:nvPr>
            <p:ph type="ftr" sz="quarter" idx="3"/>
          </p:nvPr>
        </p:nvSpPr>
        <p:spPr>
          <a:xfrm>
            <a:off x="1725468" y="6523971"/>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sp>
        <p:nvSpPr>
          <p:cNvPr id="7" name="L-Shape 7">
            <a:extLst>
              <a:ext uri="{FF2B5EF4-FFF2-40B4-BE49-F238E27FC236}">
                <a16:creationId xmlns:a16="http://schemas.microsoft.com/office/drawing/2014/main" id="{CFC0854C-57DE-9242-98F0-D8D2BC1DD757}"/>
              </a:ext>
              <a:ext uri="{C183D7F6-B498-43B3-948B-1728B52AA6E4}">
                <adec:decorative xmlns:adec="http://schemas.microsoft.com/office/drawing/2017/decorative" xmlns="" val="1"/>
              </a:ext>
            </a:extLst>
          </p:cNvPr>
          <p:cNvSpPr/>
          <p:nvPr userDrawn="1"/>
        </p:nvSpPr>
        <p:spPr>
          <a:xfrm rot="10800000">
            <a:off x="10665169" y="-1"/>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6DEFB773-8237-A54F-B786-B5C19211F108}"/>
              </a:ext>
              <a:ext uri="{C183D7F6-B498-43B3-948B-1728B52AA6E4}">
                <adec:decorative xmlns:adec="http://schemas.microsoft.com/office/drawing/2017/decorative" xmlns="" val="1"/>
              </a:ext>
            </a:extLst>
          </p:cNvPr>
          <p:cNvSpPr/>
          <p:nvPr userDrawn="1"/>
        </p:nvSpPr>
        <p:spPr>
          <a:xfrm>
            <a:off x="0" y="5315957"/>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9">
            <a:extLst>
              <a:ext uri="{FF2B5EF4-FFF2-40B4-BE49-F238E27FC236}">
                <a16:creationId xmlns:a16="http://schemas.microsoft.com/office/drawing/2014/main" id="{1CA5B1A7-52FD-0C4B-8EDC-29DDE1809A0B}"/>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8230293" y="5685414"/>
            <a:ext cx="3513010" cy="491066"/>
          </a:xfrm>
          <a:prstGeom prst="rect">
            <a:avLst/>
          </a:prstGeom>
        </p:spPr>
      </p:pic>
    </p:spTree>
    <p:extLst>
      <p:ext uri="{BB962C8B-B14F-4D97-AF65-F5344CB8AC3E}">
        <p14:creationId xmlns:p14="http://schemas.microsoft.com/office/powerpoint/2010/main" val="196649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9:1W_Char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F24A46-05BF-A841-BC00-9302A006F5AB}"/>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A7C26610-DBD4-D344-A666-CFB7A808BD26}"/>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C262862-06CB-F44F-8EE1-F0B31A2F6203}"/>
              </a:ext>
            </a:extLst>
          </p:cNvPr>
          <p:cNvSpPr>
            <a:spLocks noGrp="1"/>
          </p:cNvSpPr>
          <p:nvPr>
            <p:ph type="body" sz="quarter" idx="13"/>
          </p:nvPr>
        </p:nvSpPr>
        <p:spPr>
          <a:xfrm>
            <a:off x="434050" y="1308537"/>
            <a:ext cx="11338560" cy="493713"/>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8" name="Chart Placeholder 7">
            <a:extLst>
              <a:ext uri="{FF2B5EF4-FFF2-40B4-BE49-F238E27FC236}">
                <a16:creationId xmlns:a16="http://schemas.microsoft.com/office/drawing/2014/main" id="{AAAFC919-850D-0B4E-93A5-D28496D8B768}"/>
              </a:ext>
            </a:extLst>
          </p:cNvPr>
          <p:cNvSpPr>
            <a:spLocks noGrp="1"/>
          </p:cNvSpPr>
          <p:nvPr>
            <p:ph type="chart" sz="quarter" idx="14" hasCustomPrompt="1"/>
          </p:nvPr>
        </p:nvSpPr>
        <p:spPr>
          <a:xfrm>
            <a:off x="419100" y="1990993"/>
            <a:ext cx="11359318" cy="4178032"/>
          </a:xfrm>
          <a:prstGeom prst="rect">
            <a:avLst/>
          </a:prstGeom>
          <a:solidFill>
            <a:schemeClr val="bg1">
              <a:lumMod val="95000"/>
            </a:schemeClr>
          </a:solidFill>
        </p:spPr>
        <p:txBody>
          <a:bodyPr anchor="ctr">
            <a:normAutofit/>
          </a:bodyPr>
          <a:lstStyle>
            <a:lvl1pPr marL="0" indent="0" algn="ctr">
              <a:buFontTx/>
              <a:buNone/>
              <a:defRPr sz="1800"/>
            </a:lvl1pPr>
          </a:lstStyle>
          <a:p>
            <a:r>
              <a:rPr lang="en-US" dirty="0"/>
              <a:t>Click to add chart</a:t>
            </a:r>
          </a:p>
        </p:txBody>
      </p:sp>
      <p:sp>
        <p:nvSpPr>
          <p:cNvPr id="4" name="Footer Placeholder 3">
            <a:extLst>
              <a:ext uri="{FF2B5EF4-FFF2-40B4-BE49-F238E27FC236}">
                <a16:creationId xmlns:a16="http://schemas.microsoft.com/office/drawing/2014/main" id="{C1FC07AC-D491-464A-B738-B75BEA97BB12}"/>
              </a:ext>
            </a:extLst>
          </p:cNvPr>
          <p:cNvSpPr>
            <a:spLocks noGrp="1"/>
          </p:cNvSpPr>
          <p:nvPr>
            <p:ph type="ftr" sz="quarter" idx="11"/>
          </p:nvPr>
        </p:nvSpPr>
        <p:spPr/>
        <p:txBody>
          <a:bodyPr/>
          <a:lstStyle/>
          <a:p>
            <a:r>
              <a:rPr lang="en-US"/>
              <a:t>© 2021 THE MITRE CORPORATION. ALL RIGHTS RESERVED. FOR INTERNAL USE ONLY.</a:t>
            </a:r>
          </a:p>
        </p:txBody>
      </p:sp>
      <p:pic>
        <p:nvPicPr>
          <p:cNvPr id="15" name="Picture 14">
            <a:extLst>
              <a:ext uri="{FF2B5EF4-FFF2-40B4-BE49-F238E27FC236}">
                <a16:creationId xmlns:a16="http://schemas.microsoft.com/office/drawing/2014/main" id="{4970A02B-78A2-6A44-AA18-A3AB9C54CF12}"/>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19833"/>
            <a:ext cx="536748" cy="154831"/>
          </a:xfrm>
          <a:prstGeom prst="rect">
            <a:avLst/>
          </a:prstGeom>
        </p:spPr>
      </p:pic>
    </p:spTree>
    <p:extLst>
      <p:ext uri="{BB962C8B-B14F-4D97-AF65-F5344CB8AC3E}">
        <p14:creationId xmlns:p14="http://schemas.microsoft.com/office/powerpoint/2010/main" val="449124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9:1W_Content-side-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19100" y="380999"/>
            <a:ext cx="5486400" cy="914401"/>
          </a:xfrm>
        </p:spPr>
        <p:txBody>
          <a:bodyPr anchor="t"/>
          <a:lstStyle>
            <a:lvl1pPr>
              <a:defRPr sz="320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19100" y="1469855"/>
            <a:ext cx="5486400" cy="1112837"/>
          </a:xfrm>
          <a:prstGeom prst="rect">
            <a:avLst/>
          </a:prstGeom>
        </p:spPr>
        <p:txBody>
          <a:bodyPr/>
          <a:lstStyle>
            <a:lvl1pPr marL="0" indent="0">
              <a:buFontTx/>
              <a:buNone/>
              <a:defRPr b="1" i="0" baseline="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2" name="Text Placeholder 11">
            <a:extLst>
              <a:ext uri="{FF2B5EF4-FFF2-40B4-BE49-F238E27FC236}">
                <a16:creationId xmlns:a16="http://schemas.microsoft.com/office/drawing/2014/main" id="{BF566A9E-3756-1344-8736-0BE04C434348}"/>
              </a:ext>
            </a:extLst>
          </p:cNvPr>
          <p:cNvSpPr>
            <a:spLocks noGrp="1"/>
          </p:cNvSpPr>
          <p:nvPr>
            <p:ph type="body" sz="quarter" idx="15"/>
          </p:nvPr>
        </p:nvSpPr>
        <p:spPr>
          <a:xfrm>
            <a:off x="419100" y="2726228"/>
            <a:ext cx="5486400" cy="3433272"/>
          </a:xfrm>
          <a:prstGeom prst="rect">
            <a:avLst/>
          </a:prstGeom>
        </p:spPr>
        <p:txBody>
          <a:bodyPr/>
          <a:lstStyle>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3">
            <a:extLst>
              <a:ext uri="{FF2B5EF4-FFF2-40B4-BE49-F238E27FC236}">
                <a16:creationId xmlns:a16="http://schemas.microsoft.com/office/drawing/2014/main" id="{77710AE4-82D4-9044-8C2F-7615E482140D}"/>
              </a:ext>
            </a:extLst>
          </p:cNvPr>
          <p:cNvSpPr>
            <a:spLocks noGrp="1"/>
          </p:cNvSpPr>
          <p:nvPr>
            <p:ph type="chart" sz="quarter" idx="16" hasCustomPrompt="1"/>
          </p:nvPr>
        </p:nvSpPr>
        <p:spPr>
          <a:xfrm>
            <a:off x="6151353" y="381000"/>
            <a:ext cx="5600700" cy="5778500"/>
          </a:xfrm>
          <a:prstGeom prst="rect">
            <a:avLst/>
          </a:prstGeom>
          <a:solidFill>
            <a:schemeClr val="bg1">
              <a:lumMod val="95000"/>
            </a:schemeClr>
          </a:solidFill>
        </p:spPr>
        <p:txBody>
          <a:bodyPr>
            <a:normAutofit/>
          </a:bodyPr>
          <a:lstStyle>
            <a:lvl1pPr marL="0" indent="0">
              <a:buFontTx/>
              <a:buNone/>
              <a:defRPr sz="1600"/>
            </a:lvl1pPr>
          </a:lstStyle>
          <a:p>
            <a:r>
              <a:rPr lang="en-US" dirty="0"/>
              <a:t>Click to add chart</a:t>
            </a:r>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2113893" y="6413826"/>
            <a:ext cx="8040413" cy="365125"/>
          </a:xfrm>
        </p:spPr>
        <p:txBody>
          <a:bodyPr/>
          <a:lstStyle/>
          <a:p>
            <a:r>
              <a:rPr lang="en-US"/>
              <a:t>© 2021 THE MITRE CORPORATION. ALL RIGHTS RESERVED. FOR INTERNAL USE ONLY.</a:t>
            </a:r>
            <a:endParaRPr lang="en-US" dirty="0"/>
          </a:p>
        </p:txBody>
      </p:sp>
      <p:pic>
        <p:nvPicPr>
          <p:cNvPr id="17" name="Picture 16">
            <a:extLst>
              <a:ext uri="{FF2B5EF4-FFF2-40B4-BE49-F238E27FC236}">
                <a16:creationId xmlns:a16="http://schemas.microsoft.com/office/drawing/2014/main" id="{48CD042B-5544-E449-B0FE-FF0BDAD1401B}"/>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19833"/>
            <a:ext cx="536748" cy="154831"/>
          </a:xfrm>
          <a:prstGeom prst="rect">
            <a:avLst/>
          </a:prstGeom>
        </p:spPr>
      </p:pic>
    </p:spTree>
    <p:extLst>
      <p:ext uri="{BB962C8B-B14F-4D97-AF65-F5344CB8AC3E}">
        <p14:creationId xmlns:p14="http://schemas.microsoft.com/office/powerpoint/2010/main" val="312518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9:1W_Content-side-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19100" y="380999"/>
            <a:ext cx="5486400" cy="914401"/>
          </a:xfrm>
        </p:spPr>
        <p:txBody>
          <a:bodyPr anchor="t"/>
          <a:lstStyle>
            <a:lvl1pPr>
              <a:defRPr sz="320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19100" y="1469855"/>
            <a:ext cx="5486400" cy="1112837"/>
          </a:xfrm>
          <a:prstGeom prst="rect">
            <a:avLst/>
          </a:prstGeom>
        </p:spPr>
        <p:txBody>
          <a:bodyPr/>
          <a:lstStyle>
            <a:lvl1pPr marL="0" indent="0">
              <a:buFontTx/>
              <a:buNone/>
              <a:defRPr b="1" i="0" baseline="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2" name="Text Placeholder 11">
            <a:extLst>
              <a:ext uri="{FF2B5EF4-FFF2-40B4-BE49-F238E27FC236}">
                <a16:creationId xmlns:a16="http://schemas.microsoft.com/office/drawing/2014/main" id="{BF566A9E-3756-1344-8736-0BE04C434348}"/>
              </a:ext>
            </a:extLst>
          </p:cNvPr>
          <p:cNvSpPr>
            <a:spLocks noGrp="1"/>
          </p:cNvSpPr>
          <p:nvPr>
            <p:ph type="body" sz="quarter" idx="15"/>
          </p:nvPr>
        </p:nvSpPr>
        <p:spPr>
          <a:xfrm>
            <a:off x="419100" y="2726228"/>
            <a:ext cx="5486400" cy="3433272"/>
          </a:xfrm>
          <a:prstGeom prst="rect">
            <a:avLst/>
          </a:prstGeom>
        </p:spPr>
        <p:txBody>
          <a:bodyPr/>
          <a:lstStyle>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2773CADB-1764-FA46-8171-2AD153ECA201}"/>
              </a:ext>
            </a:extLst>
          </p:cNvPr>
          <p:cNvSpPr>
            <a:spLocks noGrp="1"/>
          </p:cNvSpPr>
          <p:nvPr>
            <p:ph type="pic" sz="quarter" idx="13" hasCustomPrompt="1"/>
          </p:nvPr>
        </p:nvSpPr>
        <p:spPr>
          <a:xfrm>
            <a:off x="6134100" y="0"/>
            <a:ext cx="6057900" cy="6858000"/>
          </a:xfrm>
          <a:prstGeom prst="rect">
            <a:avLst/>
          </a:prstGeom>
          <a:solidFill>
            <a:schemeClr val="bg1">
              <a:lumMod val="9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200" b="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Drag photo to placeholder or click on icon to place photo from file. Ensure image is large enough in size and resolution.</a:t>
            </a:r>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1430767" y="6413826"/>
            <a:ext cx="4474733" cy="365125"/>
          </a:xfrm>
        </p:spPr>
        <p:txBody>
          <a:bodyPr/>
          <a:lstStyle>
            <a:lvl1pPr algn="l">
              <a:defRPr/>
            </a:lvl1pPr>
          </a:lstStyle>
          <a:p>
            <a:pPr algn="l"/>
            <a:r>
              <a:rPr lang="en-US"/>
              <a:t>© 2021 THE MITRE CORPORATION. ALL RIGHTS RESERVED. FOR INTERNAL USE ONLY.</a:t>
            </a:r>
            <a:endParaRPr lang="en-US" dirty="0"/>
          </a:p>
        </p:txBody>
      </p:sp>
      <p:pic>
        <p:nvPicPr>
          <p:cNvPr id="18" name="Picture 17">
            <a:extLst>
              <a:ext uri="{FF2B5EF4-FFF2-40B4-BE49-F238E27FC236}">
                <a16:creationId xmlns:a16="http://schemas.microsoft.com/office/drawing/2014/main" id="{259025DA-6C85-6541-B4E2-78BF43662B9D}"/>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19833"/>
            <a:ext cx="536748" cy="154831"/>
          </a:xfrm>
          <a:prstGeom prst="rect">
            <a:avLst/>
          </a:prstGeom>
        </p:spPr>
      </p:pic>
    </p:spTree>
    <p:extLst>
      <p:ext uri="{BB962C8B-B14F-4D97-AF65-F5344CB8AC3E}">
        <p14:creationId xmlns:p14="http://schemas.microsoft.com/office/powerpoint/2010/main" val="304108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9:1W-Content-blank-half">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19100" y="380999"/>
            <a:ext cx="5486400" cy="914401"/>
          </a:xfrm>
        </p:spPr>
        <p:txBody>
          <a:bodyPr anchor="t"/>
          <a:lstStyle>
            <a:lvl1pPr>
              <a:defRPr sz="320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19100" y="1469855"/>
            <a:ext cx="5486400" cy="1112837"/>
          </a:xfrm>
          <a:prstGeom prst="rect">
            <a:avLst/>
          </a:prstGeom>
        </p:spPr>
        <p:txBody>
          <a:bodyPr/>
          <a:lstStyle>
            <a:lvl1pPr marL="0" indent="0">
              <a:buFontTx/>
              <a:buNone/>
              <a:defRPr b="1" i="0" baseline="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2" name="Text Placeholder 11">
            <a:extLst>
              <a:ext uri="{FF2B5EF4-FFF2-40B4-BE49-F238E27FC236}">
                <a16:creationId xmlns:a16="http://schemas.microsoft.com/office/drawing/2014/main" id="{BF566A9E-3756-1344-8736-0BE04C434348}"/>
              </a:ext>
            </a:extLst>
          </p:cNvPr>
          <p:cNvSpPr>
            <a:spLocks noGrp="1"/>
          </p:cNvSpPr>
          <p:nvPr>
            <p:ph type="body" sz="quarter" idx="15"/>
          </p:nvPr>
        </p:nvSpPr>
        <p:spPr>
          <a:xfrm>
            <a:off x="419100" y="2726228"/>
            <a:ext cx="5486400" cy="3433272"/>
          </a:xfrm>
          <a:prstGeom prst="rect">
            <a:avLst/>
          </a:prstGeom>
        </p:spPr>
        <p:txBody>
          <a:bodyPr/>
          <a:lstStyle>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1430767" y="6413826"/>
            <a:ext cx="4474733" cy="365125"/>
          </a:xfrm>
        </p:spPr>
        <p:txBody>
          <a:bodyPr/>
          <a:lstStyle>
            <a:lvl1pPr algn="l">
              <a:defRPr/>
            </a:lvl1pPr>
          </a:lstStyle>
          <a:p>
            <a:pPr algn="l"/>
            <a:r>
              <a:rPr lang="en-US"/>
              <a:t>© 2021 THE MITRE CORPORATION. ALL RIGHTS RESERVED. FOR INTERNAL USE ONLY.</a:t>
            </a:r>
            <a:endParaRPr lang="en-US" dirty="0"/>
          </a:p>
        </p:txBody>
      </p:sp>
      <p:pic>
        <p:nvPicPr>
          <p:cNvPr id="17" name="Picture 16">
            <a:extLst>
              <a:ext uri="{FF2B5EF4-FFF2-40B4-BE49-F238E27FC236}">
                <a16:creationId xmlns:a16="http://schemas.microsoft.com/office/drawing/2014/main" id="{6594B232-05A8-0348-B243-D84FBFE1198B}"/>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19833"/>
            <a:ext cx="536748" cy="154831"/>
          </a:xfrm>
          <a:prstGeom prst="rect">
            <a:avLst/>
          </a:prstGeom>
        </p:spPr>
      </p:pic>
    </p:spTree>
    <p:extLst>
      <p:ext uri="{BB962C8B-B14F-4D97-AF65-F5344CB8AC3E}">
        <p14:creationId xmlns:p14="http://schemas.microsoft.com/office/powerpoint/2010/main" val="2767753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9:1W_Content-Vertical-Timelin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19100" y="409086"/>
            <a:ext cx="11330606" cy="731520"/>
          </a:xfrm>
        </p:spPr>
        <p:txBody>
          <a:bodyPr anchor="t"/>
          <a:lstStyle>
            <a:lvl1pPr>
              <a:defRPr sz="3200"/>
            </a:lvl1pPr>
          </a:lstStyle>
          <a:p>
            <a:r>
              <a:rPr lang="en-US"/>
              <a:t>Click to edit Master title style</a:t>
            </a:r>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19100" y="1312433"/>
            <a:ext cx="5256213" cy="605056"/>
          </a:xfrm>
          <a:prstGeom prst="rect">
            <a:avLst/>
          </a:prstGeom>
        </p:spPr>
        <p:txBody>
          <a:bodyPr/>
          <a:lstStyle>
            <a:lvl1pPr marL="0" indent="0">
              <a:buFontTx/>
              <a:buNone/>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8" name="Text Placeholder 11">
            <a:extLst>
              <a:ext uri="{FF2B5EF4-FFF2-40B4-BE49-F238E27FC236}">
                <a16:creationId xmlns:a16="http://schemas.microsoft.com/office/drawing/2014/main" id="{DC3450F3-D895-D84E-A771-DB74374443A0}"/>
              </a:ext>
            </a:extLst>
          </p:cNvPr>
          <p:cNvSpPr>
            <a:spLocks noGrp="1"/>
          </p:cNvSpPr>
          <p:nvPr>
            <p:ph type="body" sz="quarter" idx="15"/>
          </p:nvPr>
        </p:nvSpPr>
        <p:spPr>
          <a:xfrm>
            <a:off x="419100" y="2129887"/>
            <a:ext cx="5256213" cy="4029613"/>
          </a:xfrm>
          <a:prstGeom prst="rect">
            <a:avLst/>
          </a:prstGeom>
        </p:spPr>
        <p:txBody>
          <a:bodyPr/>
          <a:lstStyle>
            <a:lvl1pPr>
              <a:buFontTx/>
              <a:buNone/>
              <a:defRPr b="0"/>
            </a:lvl1pPr>
            <a:lvl3pPr>
              <a:defRPr sz="2000"/>
            </a:lvl3pPr>
            <a:lvl4pPr>
              <a:defRPr sz="1800"/>
            </a:lvl4pPr>
            <a:lvl5pPr>
              <a:defRPr sz="1600"/>
            </a:lvl5pPr>
          </a:lstStyle>
          <a:p>
            <a:pPr lvl="0"/>
            <a:r>
              <a:rPr lang="en-US"/>
              <a:t>Click to edit Master text styles</a:t>
            </a:r>
          </a:p>
          <a:p>
            <a:pPr lvl="1"/>
            <a:r>
              <a:rPr lang="en-US"/>
              <a:t>Second level</a:t>
            </a:r>
          </a:p>
        </p:txBody>
      </p:sp>
      <p:sp>
        <p:nvSpPr>
          <p:cNvPr id="16" name="Text Placeholder 11">
            <a:extLst>
              <a:ext uri="{FF2B5EF4-FFF2-40B4-BE49-F238E27FC236}">
                <a16:creationId xmlns:a16="http://schemas.microsoft.com/office/drawing/2014/main" id="{8AD0C741-0B71-8646-86A6-3BD02C1D6044}"/>
              </a:ext>
            </a:extLst>
          </p:cNvPr>
          <p:cNvSpPr>
            <a:spLocks noGrp="1"/>
          </p:cNvSpPr>
          <p:nvPr>
            <p:ph type="body" sz="quarter" idx="31" hasCustomPrompt="1"/>
          </p:nvPr>
        </p:nvSpPr>
        <p:spPr>
          <a:xfrm>
            <a:off x="7569200" y="1803748"/>
            <a:ext cx="723450" cy="229851"/>
          </a:xfrm>
          <a:prstGeom prst="rect">
            <a:avLst/>
          </a:prstGeom>
        </p:spPr>
        <p:txBody>
          <a:bodyPr lIns="0" rIns="0" anchor="ctr">
            <a:noAutofit/>
          </a:bodyPr>
          <a:lstStyle>
            <a:lvl1pPr marL="0" indent="0" algn="r">
              <a:buNone/>
              <a:defRPr sz="1800" b="0" i="0">
                <a:solidFill>
                  <a:schemeClr val="tx1"/>
                </a:solidFill>
                <a:latin typeface="+mn-lt"/>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2016</a:t>
            </a:r>
          </a:p>
        </p:txBody>
      </p:sp>
      <p:sp>
        <p:nvSpPr>
          <p:cNvPr id="9" name="Text Placeholder 11">
            <a:extLst>
              <a:ext uri="{FF2B5EF4-FFF2-40B4-BE49-F238E27FC236}">
                <a16:creationId xmlns:a16="http://schemas.microsoft.com/office/drawing/2014/main" id="{216A9945-1253-AF44-A6F2-A1C81096C582}"/>
              </a:ext>
            </a:extLst>
          </p:cNvPr>
          <p:cNvSpPr>
            <a:spLocks noGrp="1"/>
          </p:cNvSpPr>
          <p:nvPr>
            <p:ph type="body" sz="quarter" idx="17" hasCustomPrompt="1"/>
          </p:nvPr>
        </p:nvSpPr>
        <p:spPr>
          <a:xfrm>
            <a:off x="9094635" y="1780163"/>
            <a:ext cx="2297266"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15" name="Text Placeholder 11">
            <a:extLst>
              <a:ext uri="{FF2B5EF4-FFF2-40B4-BE49-F238E27FC236}">
                <a16:creationId xmlns:a16="http://schemas.microsoft.com/office/drawing/2014/main" id="{0BF29CF1-E304-C540-8545-DD22C8709B0A}"/>
              </a:ext>
            </a:extLst>
          </p:cNvPr>
          <p:cNvSpPr>
            <a:spLocks noGrp="1"/>
          </p:cNvSpPr>
          <p:nvPr>
            <p:ph type="body" sz="quarter" idx="30" hasCustomPrompt="1"/>
          </p:nvPr>
        </p:nvSpPr>
        <p:spPr>
          <a:xfrm>
            <a:off x="8738328" y="3257819"/>
            <a:ext cx="710472" cy="275858"/>
          </a:xfrm>
          <a:prstGeom prst="rect">
            <a:avLst/>
          </a:prstGeom>
        </p:spPr>
        <p:txBody>
          <a:bodyPr lIns="0" anchor="ctr">
            <a:noAutofit/>
          </a:bodyPr>
          <a:lstStyle>
            <a:lvl1pPr marL="0" indent="0">
              <a:buNone/>
              <a:defRPr sz="1800"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2017</a:t>
            </a:r>
          </a:p>
        </p:txBody>
      </p:sp>
      <p:sp>
        <p:nvSpPr>
          <p:cNvPr id="17" name="Text Placeholder 11">
            <a:extLst>
              <a:ext uri="{FF2B5EF4-FFF2-40B4-BE49-F238E27FC236}">
                <a16:creationId xmlns:a16="http://schemas.microsoft.com/office/drawing/2014/main" id="{80618315-034D-AD42-8958-25F26E9DA6DA}"/>
              </a:ext>
            </a:extLst>
          </p:cNvPr>
          <p:cNvSpPr>
            <a:spLocks noGrp="1"/>
          </p:cNvSpPr>
          <p:nvPr>
            <p:ph type="body" sz="quarter" idx="35" hasCustomPrompt="1"/>
          </p:nvPr>
        </p:nvSpPr>
        <p:spPr>
          <a:xfrm>
            <a:off x="6172200" y="3203490"/>
            <a:ext cx="1714927" cy="731520"/>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21" name="Text Placeholder 11">
            <a:extLst>
              <a:ext uri="{FF2B5EF4-FFF2-40B4-BE49-F238E27FC236}">
                <a16:creationId xmlns:a16="http://schemas.microsoft.com/office/drawing/2014/main" id="{B724B64B-F009-A641-AE83-E5BA1F276095}"/>
              </a:ext>
            </a:extLst>
          </p:cNvPr>
          <p:cNvSpPr>
            <a:spLocks noGrp="1"/>
          </p:cNvSpPr>
          <p:nvPr>
            <p:ph type="body" sz="quarter" idx="43" hasCustomPrompt="1"/>
          </p:nvPr>
        </p:nvSpPr>
        <p:spPr>
          <a:xfrm>
            <a:off x="7569200" y="4428942"/>
            <a:ext cx="723450" cy="212222"/>
          </a:xfrm>
          <a:prstGeom prst="rect">
            <a:avLst/>
          </a:prstGeom>
        </p:spPr>
        <p:txBody>
          <a:bodyPr lIns="0" rIns="0" anchor="ctr">
            <a:noAutofit/>
          </a:bodyPr>
          <a:lstStyle>
            <a:lvl1pPr marL="0" indent="0" algn="r">
              <a:buNone/>
              <a:defRPr sz="1800"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2018</a:t>
            </a:r>
          </a:p>
        </p:txBody>
      </p:sp>
      <p:sp>
        <p:nvSpPr>
          <p:cNvPr id="22" name="Text Placeholder 11">
            <a:extLst>
              <a:ext uri="{FF2B5EF4-FFF2-40B4-BE49-F238E27FC236}">
                <a16:creationId xmlns:a16="http://schemas.microsoft.com/office/drawing/2014/main" id="{3ECAFD27-E0FF-5F45-B679-3AF710C26357}"/>
              </a:ext>
            </a:extLst>
          </p:cNvPr>
          <p:cNvSpPr>
            <a:spLocks noGrp="1"/>
          </p:cNvSpPr>
          <p:nvPr>
            <p:ph type="body" sz="quarter" idx="44" hasCustomPrompt="1"/>
          </p:nvPr>
        </p:nvSpPr>
        <p:spPr>
          <a:xfrm>
            <a:off x="9094634" y="4422905"/>
            <a:ext cx="2268913"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23" name="Text Placeholder 11">
            <a:extLst>
              <a:ext uri="{FF2B5EF4-FFF2-40B4-BE49-F238E27FC236}">
                <a16:creationId xmlns:a16="http://schemas.microsoft.com/office/drawing/2014/main" id="{53A899CC-FFE0-BB41-BBB5-47FF39191027}"/>
              </a:ext>
            </a:extLst>
          </p:cNvPr>
          <p:cNvSpPr>
            <a:spLocks noGrp="1"/>
          </p:cNvSpPr>
          <p:nvPr>
            <p:ph type="body" sz="quarter" idx="45" hasCustomPrompt="1"/>
          </p:nvPr>
        </p:nvSpPr>
        <p:spPr>
          <a:xfrm>
            <a:off x="8738328" y="5291009"/>
            <a:ext cx="710472" cy="221230"/>
          </a:xfrm>
          <a:prstGeom prst="rect">
            <a:avLst/>
          </a:prstGeom>
        </p:spPr>
        <p:txBody>
          <a:bodyPr lIns="0" anchor="ctr">
            <a:noAutofit/>
          </a:bodyPr>
          <a:lstStyle>
            <a:lvl1pPr marL="0" indent="0">
              <a:buNone/>
              <a:defRPr sz="1800"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2019</a:t>
            </a:r>
          </a:p>
        </p:txBody>
      </p:sp>
      <p:sp>
        <p:nvSpPr>
          <p:cNvPr id="11" name="Text Placeholder 11">
            <a:extLst>
              <a:ext uri="{FF2B5EF4-FFF2-40B4-BE49-F238E27FC236}">
                <a16:creationId xmlns:a16="http://schemas.microsoft.com/office/drawing/2014/main" id="{B7AF339E-A1B6-C242-AEEC-F62553FE839E}"/>
              </a:ext>
            </a:extLst>
          </p:cNvPr>
          <p:cNvSpPr>
            <a:spLocks noGrp="1"/>
          </p:cNvSpPr>
          <p:nvPr>
            <p:ph type="body" sz="quarter" idx="18" hasCustomPrompt="1"/>
          </p:nvPr>
        </p:nvSpPr>
        <p:spPr>
          <a:xfrm>
            <a:off x="6172200" y="5245538"/>
            <a:ext cx="1714927" cy="762068"/>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14" name="Content Placeholder 12">
            <a:extLst>
              <a:ext uri="{FF2B5EF4-FFF2-40B4-BE49-F238E27FC236}">
                <a16:creationId xmlns:a16="http://schemas.microsoft.com/office/drawing/2014/main" id="{9033D03A-B060-DE4C-A415-6803C8C06EC8}"/>
              </a:ext>
              <a:ext uri="{C183D7F6-B498-43B3-948B-1728B52AA6E4}">
                <adec:decorative xmlns:adec="http://schemas.microsoft.com/office/drawing/2017/decorative" xmlns="" val="1"/>
              </a:ext>
            </a:extLst>
          </p:cNvPr>
          <p:cNvSpPr>
            <a:spLocks noGrp="1"/>
          </p:cNvSpPr>
          <p:nvPr>
            <p:ph sz="quarter" idx="23"/>
          </p:nvPr>
        </p:nvSpPr>
        <p:spPr>
          <a:xfrm>
            <a:off x="8487858" y="1907761"/>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8" name="Content Placeholder 12">
            <a:extLst>
              <a:ext uri="{FF2B5EF4-FFF2-40B4-BE49-F238E27FC236}">
                <a16:creationId xmlns:a16="http://schemas.microsoft.com/office/drawing/2014/main" id="{4CBED77F-7C2C-A34E-9E7E-E5FB584B72D3}"/>
              </a:ext>
              <a:ext uri="{C183D7F6-B498-43B3-948B-1728B52AA6E4}">
                <adec:decorative xmlns:adec="http://schemas.microsoft.com/office/drawing/2017/decorative" xmlns="" val="1"/>
              </a:ext>
            </a:extLst>
          </p:cNvPr>
          <p:cNvSpPr>
            <a:spLocks noGrp="1"/>
          </p:cNvSpPr>
          <p:nvPr>
            <p:ph sz="quarter" idx="36"/>
          </p:nvPr>
        </p:nvSpPr>
        <p:spPr>
          <a:xfrm>
            <a:off x="7986918" y="540237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9" name="Content Placeholder 12">
            <a:extLst>
              <a:ext uri="{FF2B5EF4-FFF2-40B4-BE49-F238E27FC236}">
                <a16:creationId xmlns:a16="http://schemas.microsoft.com/office/drawing/2014/main" id="{5071E345-32EA-CE4B-9CB7-C93B698D19CF}"/>
              </a:ext>
              <a:ext uri="{C183D7F6-B498-43B3-948B-1728B52AA6E4}">
                <adec:decorative xmlns:adec="http://schemas.microsoft.com/office/drawing/2017/decorative" xmlns="" val="1"/>
              </a:ext>
            </a:extLst>
          </p:cNvPr>
          <p:cNvSpPr>
            <a:spLocks noGrp="1"/>
          </p:cNvSpPr>
          <p:nvPr>
            <p:ph sz="quarter" idx="38"/>
          </p:nvPr>
        </p:nvSpPr>
        <p:spPr>
          <a:xfrm>
            <a:off x="7986918" y="334640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0" name="Content Placeholder 12">
            <a:extLst>
              <a:ext uri="{FF2B5EF4-FFF2-40B4-BE49-F238E27FC236}">
                <a16:creationId xmlns:a16="http://schemas.microsoft.com/office/drawing/2014/main" id="{5122D9DB-E36F-F54C-8558-005493C74C5D}"/>
              </a:ext>
              <a:ext uri="{C183D7F6-B498-43B3-948B-1728B52AA6E4}">
                <adec:decorative xmlns:adec="http://schemas.microsoft.com/office/drawing/2017/decorative" xmlns="" val="1"/>
              </a:ext>
            </a:extLst>
          </p:cNvPr>
          <p:cNvSpPr>
            <a:spLocks noGrp="1"/>
          </p:cNvSpPr>
          <p:nvPr>
            <p:ph sz="quarter" idx="40"/>
          </p:nvPr>
        </p:nvSpPr>
        <p:spPr>
          <a:xfrm>
            <a:off x="8487858" y="4545414"/>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cxnSp>
        <p:nvCxnSpPr>
          <p:cNvPr id="13" name="Straight Connector 12">
            <a:extLst>
              <a:ext uri="{FF2B5EF4-FFF2-40B4-BE49-F238E27FC236}">
                <a16:creationId xmlns:a16="http://schemas.microsoft.com/office/drawing/2014/main" id="{91C6D03B-D4DC-804A-B481-352B0A84F629}"/>
              </a:ext>
              <a:ext uri="{C183D7F6-B498-43B3-948B-1728B52AA6E4}">
                <adec:decorative xmlns:adec="http://schemas.microsoft.com/office/drawing/2017/decorative" xmlns="" val="1"/>
              </a:ext>
            </a:extLst>
          </p:cNvPr>
          <p:cNvCxnSpPr/>
          <p:nvPr userDrawn="1"/>
        </p:nvCxnSpPr>
        <p:spPr>
          <a:xfrm flipH="1">
            <a:off x="8500772" y="1334807"/>
            <a:ext cx="15740" cy="4663440"/>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4495FB50-ED60-314A-80A9-1C71FE15A0F7}"/>
              </a:ext>
              <a:ext uri="{C183D7F6-B498-43B3-948B-1728B52AA6E4}">
                <adec:decorative xmlns:adec="http://schemas.microsoft.com/office/drawing/2017/decorative" xmlns="" val="1"/>
              </a:ext>
            </a:extLst>
          </p:cNvPr>
          <p:cNvSpPr/>
          <p:nvPr userDrawn="1"/>
        </p:nvSpPr>
        <p:spPr>
          <a:xfrm>
            <a:off x="8403336" y="18288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2976486-0697-9E4B-BB26-22C04AD8CD4A}"/>
              </a:ext>
              <a:ext uri="{C183D7F6-B498-43B3-948B-1728B52AA6E4}">
                <adec:decorative xmlns:adec="http://schemas.microsoft.com/office/drawing/2017/decorative" xmlns="" val="1"/>
              </a:ext>
            </a:extLst>
          </p:cNvPr>
          <p:cNvSpPr/>
          <p:nvPr userDrawn="1"/>
        </p:nvSpPr>
        <p:spPr>
          <a:xfrm>
            <a:off x="8403336" y="323929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10B5502-F77E-5C4C-9747-06A18D542FEA}"/>
              </a:ext>
              <a:ext uri="{C183D7F6-B498-43B3-948B-1728B52AA6E4}">
                <adec:decorative xmlns:adec="http://schemas.microsoft.com/office/drawing/2017/decorative" xmlns="" val="1"/>
              </a:ext>
            </a:extLst>
          </p:cNvPr>
          <p:cNvSpPr/>
          <p:nvPr userDrawn="1"/>
        </p:nvSpPr>
        <p:spPr>
          <a:xfrm>
            <a:off x="8390658" y="4445184"/>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095D559-7174-EF4C-AB09-5A626E09B329}"/>
              </a:ext>
              <a:ext uri="{C183D7F6-B498-43B3-948B-1728B52AA6E4}">
                <adec:decorative xmlns:adec="http://schemas.microsoft.com/office/drawing/2017/decorative" xmlns="" val="1"/>
              </a:ext>
            </a:extLst>
          </p:cNvPr>
          <p:cNvSpPr/>
          <p:nvPr userDrawn="1"/>
        </p:nvSpPr>
        <p:spPr>
          <a:xfrm>
            <a:off x="8390636" y="5300914"/>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2084832" y="6400800"/>
            <a:ext cx="8123234" cy="365125"/>
          </a:xfrm>
        </p:spPr>
        <p:txBody>
          <a:bodyPr/>
          <a:lstStyle/>
          <a:p>
            <a:r>
              <a:rPr lang="en-US"/>
              <a:t>© 2021 THE MITRE CORPORATION. ALL RIGHTS RESERVED. FOR INTERNAL USE ONLY.</a:t>
            </a:r>
            <a:endParaRPr lang="en-US" dirty="0"/>
          </a:p>
        </p:txBody>
      </p:sp>
      <p:pic>
        <p:nvPicPr>
          <p:cNvPr id="35" name="Picture 34">
            <a:extLst>
              <a:ext uri="{FF2B5EF4-FFF2-40B4-BE49-F238E27FC236}">
                <a16:creationId xmlns:a16="http://schemas.microsoft.com/office/drawing/2014/main" id="{EC55CCAC-524F-3A4A-AA41-7117A3E78FD9}"/>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19833"/>
            <a:ext cx="536748" cy="154831"/>
          </a:xfrm>
          <a:prstGeom prst="rect">
            <a:avLst/>
          </a:prstGeom>
        </p:spPr>
      </p:pic>
    </p:spTree>
    <p:extLst>
      <p:ext uri="{BB962C8B-B14F-4D97-AF65-F5344CB8AC3E}">
        <p14:creationId xmlns:p14="http://schemas.microsoft.com/office/powerpoint/2010/main" val="1560723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9:1W_Timeline-Horizonta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B688AD-A397-E941-BE24-A56C3769EC68}"/>
              </a:ext>
            </a:extLst>
          </p:cNvPr>
          <p:cNvSpPr>
            <a:spLocks noGrp="1"/>
          </p:cNvSpPr>
          <p:nvPr>
            <p:ph type="sldNum" sz="quarter" idx="11"/>
          </p:nvPr>
        </p:nvSpPr>
        <p:spPr/>
        <p:txBody>
          <a:bodyPr/>
          <a:lstStyle/>
          <a:p>
            <a:fld id="{BECF63ED-5365-0347-943C-46237B9951C9}" type="slidenum">
              <a:rPr lang="en-US" smtClean="0"/>
              <a:pPr/>
              <a:t>‹#›</a:t>
            </a:fld>
            <a:endParaRPr lang="en-US"/>
          </a:p>
        </p:txBody>
      </p:sp>
      <p:sp>
        <p:nvSpPr>
          <p:cNvPr id="2" name="Title 1">
            <a:extLst>
              <a:ext uri="{FF2B5EF4-FFF2-40B4-BE49-F238E27FC236}">
                <a16:creationId xmlns:a16="http://schemas.microsoft.com/office/drawing/2014/main" id="{0DA1248C-7835-6B42-A738-F68F2B712FBF}"/>
              </a:ext>
            </a:extLst>
          </p:cNvPr>
          <p:cNvSpPr>
            <a:spLocks noGrp="1"/>
          </p:cNvSpPr>
          <p:nvPr>
            <p:ph type="title"/>
          </p:nvPr>
        </p:nvSpPr>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64E5A6FA-A8AB-3142-97AC-D6CFD989F409}"/>
              </a:ext>
              <a:ext uri="{C183D7F6-B498-43B3-948B-1728B52AA6E4}">
                <adec:decorative xmlns:adec="http://schemas.microsoft.com/office/drawing/2017/decorative" xmlns="" val="1"/>
              </a:ext>
            </a:extLst>
          </p:cNvPr>
          <p:cNvCxnSpPr/>
          <p:nvPr userDrawn="1"/>
        </p:nvCxnSpPr>
        <p:spPr>
          <a:xfrm>
            <a:off x="-51955" y="3580648"/>
            <a:ext cx="12297875" cy="0"/>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1">
            <a:extLst>
              <a:ext uri="{FF2B5EF4-FFF2-40B4-BE49-F238E27FC236}">
                <a16:creationId xmlns:a16="http://schemas.microsoft.com/office/drawing/2014/main" id="{92ADF57F-1208-044C-B19D-B266338645D3}"/>
              </a:ext>
            </a:extLst>
          </p:cNvPr>
          <p:cNvSpPr>
            <a:spLocks noGrp="1"/>
          </p:cNvSpPr>
          <p:nvPr>
            <p:ph type="body" sz="quarter" idx="29" hasCustomPrompt="1"/>
          </p:nvPr>
        </p:nvSpPr>
        <p:spPr>
          <a:xfrm>
            <a:off x="932867" y="3706344"/>
            <a:ext cx="787056" cy="239981"/>
          </a:xfrm>
          <a:prstGeom prst="rect">
            <a:avLst/>
          </a:prstGeom>
        </p:spPr>
        <p:txBody>
          <a:bodyPr lIns="0" anchor="ctr">
            <a:noAutofit/>
          </a:bodyPr>
          <a:lstStyle>
            <a:lvl1pPr marL="0" indent="0">
              <a:buNone/>
              <a:defRPr sz="20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2019</a:t>
            </a:r>
          </a:p>
        </p:txBody>
      </p:sp>
      <p:sp>
        <p:nvSpPr>
          <p:cNvPr id="12" name="Picture Placeholder 8">
            <a:extLst>
              <a:ext uri="{FF2B5EF4-FFF2-40B4-BE49-F238E27FC236}">
                <a16:creationId xmlns:a16="http://schemas.microsoft.com/office/drawing/2014/main" id="{613703FA-2A85-034F-8C26-851171AF1D6B}"/>
              </a:ext>
            </a:extLst>
          </p:cNvPr>
          <p:cNvSpPr>
            <a:spLocks noGrp="1"/>
          </p:cNvSpPr>
          <p:nvPr>
            <p:ph type="pic" sz="quarter" idx="13" hasCustomPrompt="1"/>
          </p:nvPr>
        </p:nvSpPr>
        <p:spPr>
          <a:xfrm>
            <a:off x="473157" y="1327170"/>
            <a:ext cx="3672840" cy="1919124"/>
          </a:xfrm>
          <a:prstGeom prst="rect">
            <a:avLst/>
          </a:prstGeom>
          <a:solidFill>
            <a:schemeClr val="bg1">
              <a:lumMod val="95000"/>
            </a:schemeClr>
          </a:solidFill>
        </p:spPr>
        <p:txBody>
          <a:bodyPr tIns="91440" anchor="t">
            <a:normAutofit/>
          </a:bodyPr>
          <a:lstStyle>
            <a:lvl1pPr marL="0" indent="0" algn="ctr">
              <a:buNone/>
              <a:defRPr sz="1400" b="0" i="0" cap="none">
                <a:solidFill>
                  <a:schemeClr val="tx2"/>
                </a:solidFill>
                <a:latin typeface="Arial Regular" charset="0"/>
                <a:ea typeface="Arial Regular" charset="0"/>
                <a:cs typeface="Arial Regular" charset="0"/>
              </a:defRPr>
            </a:lvl1pPr>
          </a:lstStyle>
          <a:p>
            <a:r>
              <a:rPr lang="en-US" dirty="0"/>
              <a:t>Drag photo to placeholder or click on icon to place photo from file.</a:t>
            </a:r>
          </a:p>
        </p:txBody>
      </p:sp>
      <p:sp>
        <p:nvSpPr>
          <p:cNvPr id="8" name="Text Placeholder 11">
            <a:extLst>
              <a:ext uri="{FF2B5EF4-FFF2-40B4-BE49-F238E27FC236}">
                <a16:creationId xmlns:a16="http://schemas.microsoft.com/office/drawing/2014/main" id="{A9098E85-ED64-264B-8931-0D0142B0B504}"/>
              </a:ext>
            </a:extLst>
          </p:cNvPr>
          <p:cNvSpPr>
            <a:spLocks noGrp="1"/>
          </p:cNvSpPr>
          <p:nvPr>
            <p:ph type="body" sz="quarter" idx="18" hasCustomPrompt="1"/>
          </p:nvPr>
        </p:nvSpPr>
        <p:spPr>
          <a:xfrm>
            <a:off x="2883148" y="5131124"/>
            <a:ext cx="3502393" cy="1008767"/>
          </a:xfrm>
          <a:prstGeom prst="rect">
            <a:avLst/>
          </a:prstGeom>
        </p:spPr>
        <p:txBody>
          <a:bodyPr l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a:t>
            </a:r>
          </a:p>
        </p:txBody>
      </p:sp>
      <p:sp>
        <p:nvSpPr>
          <p:cNvPr id="6" name="Text Placeholder 11">
            <a:extLst>
              <a:ext uri="{FF2B5EF4-FFF2-40B4-BE49-F238E27FC236}">
                <a16:creationId xmlns:a16="http://schemas.microsoft.com/office/drawing/2014/main" id="{651AAE91-4722-A040-8BDA-0984681D447C}"/>
              </a:ext>
            </a:extLst>
          </p:cNvPr>
          <p:cNvSpPr>
            <a:spLocks noGrp="1"/>
          </p:cNvSpPr>
          <p:nvPr>
            <p:ph type="body" sz="quarter" idx="16" hasCustomPrompt="1"/>
          </p:nvPr>
        </p:nvSpPr>
        <p:spPr>
          <a:xfrm>
            <a:off x="4924539" y="1340818"/>
            <a:ext cx="3502393" cy="832731"/>
          </a:xfrm>
          <a:prstGeom prst="rect">
            <a:avLst/>
          </a:prstGeom>
        </p:spPr>
        <p:txBody>
          <a:bodyPr l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Duis</a:t>
            </a:r>
            <a:r>
              <a:rPr lang="en-US" dirty="0"/>
              <a:t> </a:t>
            </a:r>
            <a:r>
              <a:rPr lang="en-US" dirty="0" err="1"/>
              <a:t>mollis</a:t>
            </a:r>
            <a:r>
              <a:rPr lang="en-US" dirty="0"/>
              <a:t>, </a:t>
            </a:r>
            <a:r>
              <a:rPr lang="en-US" dirty="0" err="1"/>
              <a:t>est</a:t>
            </a:r>
            <a:r>
              <a:rPr lang="en-US" dirty="0"/>
              <a:t> non.</a:t>
            </a:r>
          </a:p>
        </p:txBody>
      </p:sp>
      <p:sp>
        <p:nvSpPr>
          <p:cNvPr id="15" name="Text Placeholder 11">
            <a:extLst>
              <a:ext uri="{FF2B5EF4-FFF2-40B4-BE49-F238E27FC236}">
                <a16:creationId xmlns:a16="http://schemas.microsoft.com/office/drawing/2014/main" id="{0F791A76-5B42-964B-AB28-1AC62FFAAE25}"/>
              </a:ext>
            </a:extLst>
          </p:cNvPr>
          <p:cNvSpPr>
            <a:spLocks noGrp="1"/>
          </p:cNvSpPr>
          <p:nvPr>
            <p:ph type="body" sz="quarter" idx="47" hasCustomPrompt="1"/>
          </p:nvPr>
        </p:nvSpPr>
        <p:spPr>
          <a:xfrm>
            <a:off x="5371994" y="4140630"/>
            <a:ext cx="2063127" cy="542494"/>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Secondary timeline event.</a:t>
            </a:r>
          </a:p>
        </p:txBody>
      </p:sp>
      <p:sp>
        <p:nvSpPr>
          <p:cNvPr id="11" name="Text Placeholder 11">
            <a:extLst>
              <a:ext uri="{FF2B5EF4-FFF2-40B4-BE49-F238E27FC236}">
                <a16:creationId xmlns:a16="http://schemas.microsoft.com/office/drawing/2014/main" id="{9D298AB1-BBC7-3944-815D-5D59C8AB02A2}"/>
              </a:ext>
            </a:extLst>
          </p:cNvPr>
          <p:cNvSpPr>
            <a:spLocks noGrp="1"/>
          </p:cNvSpPr>
          <p:nvPr>
            <p:ph type="body" sz="quarter" idx="30" hasCustomPrompt="1"/>
          </p:nvPr>
        </p:nvSpPr>
        <p:spPr>
          <a:xfrm>
            <a:off x="6985343" y="3721509"/>
            <a:ext cx="1035470" cy="295904"/>
          </a:xfrm>
          <a:prstGeom prst="rect">
            <a:avLst/>
          </a:prstGeom>
        </p:spPr>
        <p:txBody>
          <a:bodyPr lIns="0" anchor="ctr">
            <a:noAutofit/>
          </a:bodyPr>
          <a:lstStyle>
            <a:lvl1pPr marL="0" indent="0">
              <a:buNone/>
              <a:defRPr sz="20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2020</a:t>
            </a:r>
          </a:p>
        </p:txBody>
      </p:sp>
      <p:sp>
        <p:nvSpPr>
          <p:cNvPr id="14" name="Picture Placeholder 8">
            <a:extLst>
              <a:ext uri="{FF2B5EF4-FFF2-40B4-BE49-F238E27FC236}">
                <a16:creationId xmlns:a16="http://schemas.microsoft.com/office/drawing/2014/main" id="{6B74574A-7476-B746-BA18-CCEF19CC6E17}"/>
              </a:ext>
            </a:extLst>
          </p:cNvPr>
          <p:cNvSpPr>
            <a:spLocks noGrp="1"/>
          </p:cNvSpPr>
          <p:nvPr>
            <p:ph type="pic" sz="quarter" idx="32" hasCustomPrompt="1"/>
          </p:nvPr>
        </p:nvSpPr>
        <p:spPr>
          <a:xfrm>
            <a:off x="6849773" y="2317488"/>
            <a:ext cx="1189328" cy="991352"/>
          </a:xfrm>
          <a:prstGeom prst="rect">
            <a:avLst/>
          </a:prstGeom>
          <a:solidFill>
            <a:schemeClr val="bg1">
              <a:lumMod val="95000"/>
            </a:schemeClr>
          </a:solidFill>
        </p:spPr>
        <p:txBody>
          <a:bodyPr tIns="91440" anchor="t">
            <a:normAutofit/>
          </a:bodyPr>
          <a:lstStyle>
            <a:lvl1pPr marL="0" indent="0" algn="ctr">
              <a:buFont typeface="Arial" charset="0"/>
              <a:buNone/>
              <a:defRPr sz="1000" b="0" i="0" cap="none">
                <a:solidFill>
                  <a:schemeClr val="tx2"/>
                </a:solidFill>
                <a:latin typeface="Arial Regular" charset="0"/>
                <a:ea typeface="Arial Regular" charset="0"/>
                <a:cs typeface="Arial Regular" charset="0"/>
              </a:defRPr>
            </a:lvl1pPr>
          </a:lstStyle>
          <a:p>
            <a:r>
              <a:rPr lang="en-US" dirty="0"/>
              <a:t>Drag photo to placeholder or click on icon to place file from file.</a:t>
            </a:r>
          </a:p>
        </p:txBody>
      </p:sp>
      <p:sp>
        <p:nvSpPr>
          <p:cNvPr id="7" name="Text Placeholder 11">
            <a:extLst>
              <a:ext uri="{FF2B5EF4-FFF2-40B4-BE49-F238E27FC236}">
                <a16:creationId xmlns:a16="http://schemas.microsoft.com/office/drawing/2014/main" id="{CD3AC448-782E-EF43-BBBC-6621AF1E9E8A}"/>
              </a:ext>
            </a:extLst>
          </p:cNvPr>
          <p:cNvSpPr>
            <a:spLocks noGrp="1"/>
          </p:cNvSpPr>
          <p:nvPr>
            <p:ph type="body" sz="quarter" idx="17" hasCustomPrompt="1"/>
          </p:nvPr>
        </p:nvSpPr>
        <p:spPr>
          <a:xfrm>
            <a:off x="8207135" y="2314202"/>
            <a:ext cx="3169526" cy="785783"/>
          </a:xfrm>
          <a:prstGeom prst="rect">
            <a:avLst/>
          </a:prstGeom>
        </p:spPr>
        <p:txBody>
          <a:bodyPr lIns="0">
            <a:noAutofit/>
          </a:bodyPr>
          <a:lstStyle>
            <a:lvl1pPr marL="0" indent="0">
              <a:lnSpc>
                <a:spcPct val="110000"/>
              </a:lnSpc>
              <a:buNone/>
              <a:defRPr sz="1800" b="0" i="0" baseline="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non. </a:t>
            </a:r>
          </a:p>
        </p:txBody>
      </p:sp>
      <p:sp>
        <p:nvSpPr>
          <p:cNvPr id="13" name="Picture Placeholder 8">
            <a:extLst>
              <a:ext uri="{FF2B5EF4-FFF2-40B4-BE49-F238E27FC236}">
                <a16:creationId xmlns:a16="http://schemas.microsoft.com/office/drawing/2014/main" id="{FA0FCEBC-2816-B543-8E1F-ACE2DF77D42D}"/>
              </a:ext>
            </a:extLst>
          </p:cNvPr>
          <p:cNvSpPr>
            <a:spLocks noGrp="1"/>
          </p:cNvSpPr>
          <p:nvPr>
            <p:ph type="pic" sz="quarter" idx="31" hasCustomPrompt="1"/>
          </p:nvPr>
        </p:nvSpPr>
        <p:spPr>
          <a:xfrm>
            <a:off x="7772399" y="4233299"/>
            <a:ext cx="3624019" cy="1920240"/>
          </a:xfrm>
          <a:prstGeom prst="rect">
            <a:avLst/>
          </a:prstGeom>
          <a:solidFill>
            <a:schemeClr val="bg1">
              <a:lumMod val="95000"/>
            </a:schemeClr>
          </a:solidFill>
        </p:spPr>
        <p:txBody>
          <a:bodyPr tIns="91440" anchor="t">
            <a:normAutofit/>
          </a:bodyPr>
          <a:lstStyle>
            <a:lvl1pPr marL="0" indent="0" algn="ctr">
              <a:buNone/>
              <a:defRPr sz="1400" b="0" i="0" cap="none">
                <a:solidFill>
                  <a:schemeClr val="tx2"/>
                </a:solidFill>
                <a:latin typeface="Arial Regular" charset="0"/>
                <a:ea typeface="Arial Regular" charset="0"/>
                <a:cs typeface="Arial Regular" charset="0"/>
              </a:defRPr>
            </a:lvl1pPr>
          </a:lstStyle>
          <a:p>
            <a:r>
              <a:rPr lang="en-US" dirty="0"/>
              <a:t>Drag photo to placeholder or click on icon to place photo from file.</a:t>
            </a:r>
          </a:p>
        </p:txBody>
      </p:sp>
      <p:sp>
        <p:nvSpPr>
          <p:cNvPr id="21" name="Text Placeholder 20">
            <a:extLst>
              <a:ext uri="{FF2B5EF4-FFF2-40B4-BE49-F238E27FC236}">
                <a16:creationId xmlns:a16="http://schemas.microsoft.com/office/drawing/2014/main" id="{2E2634A4-E6B7-3240-B374-D1B173C7ED26}"/>
              </a:ext>
              <a:ext uri="{C183D7F6-B498-43B3-948B-1728B52AA6E4}">
                <adec:decorative xmlns:adec="http://schemas.microsoft.com/office/drawing/2017/decorative" xmlns="" val="1"/>
              </a:ext>
            </a:extLst>
          </p:cNvPr>
          <p:cNvSpPr>
            <a:spLocks noGrp="1"/>
          </p:cNvSpPr>
          <p:nvPr>
            <p:ph type="body" sz="quarter" idx="46" hasCustomPrompt="1"/>
          </p:nvPr>
        </p:nvSpPr>
        <p:spPr>
          <a:xfrm>
            <a:off x="5242318" y="3494598"/>
            <a:ext cx="148090" cy="150176"/>
          </a:xfrm>
          <a:prstGeom prst="ellipse">
            <a:avLst/>
          </a:prstGeom>
          <a:solidFill>
            <a:schemeClr val="accent3"/>
          </a:solidFill>
        </p:spPr>
        <p:txBody>
          <a:bodyPr>
            <a:normAutofit/>
          </a:bodyPr>
          <a:lstStyle>
            <a:lvl1pPr>
              <a:defRPr sz="100" b="0" i="0">
                <a:solidFill>
                  <a:schemeClr val="accent4"/>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es</a:t>
            </a:r>
          </a:p>
        </p:txBody>
      </p:sp>
      <p:sp>
        <p:nvSpPr>
          <p:cNvPr id="22" name="Text Placeholder 20">
            <a:extLst>
              <a:ext uri="{FF2B5EF4-FFF2-40B4-BE49-F238E27FC236}">
                <a16:creationId xmlns:a16="http://schemas.microsoft.com/office/drawing/2014/main" id="{984ECAAF-CB6E-134E-96D6-491218268A1C}"/>
              </a:ext>
              <a:ext uri="{C183D7F6-B498-43B3-948B-1728B52AA6E4}">
                <adec:decorative xmlns:adec="http://schemas.microsoft.com/office/drawing/2017/decorative" xmlns="" val="1"/>
              </a:ext>
            </a:extLst>
          </p:cNvPr>
          <p:cNvSpPr>
            <a:spLocks noGrp="1"/>
          </p:cNvSpPr>
          <p:nvPr>
            <p:ph type="body" sz="quarter" idx="49"/>
          </p:nvPr>
        </p:nvSpPr>
        <p:spPr>
          <a:xfrm>
            <a:off x="6749141" y="3475258"/>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5" name="Text Placeholder 20">
            <a:extLst>
              <a:ext uri="{FF2B5EF4-FFF2-40B4-BE49-F238E27FC236}">
                <a16:creationId xmlns:a16="http://schemas.microsoft.com/office/drawing/2014/main" id="{63800716-FD4F-414F-BD5C-76A9842C3102}"/>
              </a:ext>
              <a:ext uri="{C183D7F6-B498-43B3-948B-1728B52AA6E4}">
                <adec:decorative xmlns:adec="http://schemas.microsoft.com/office/drawing/2017/decorative" xmlns="" val="1"/>
              </a:ext>
            </a:extLst>
          </p:cNvPr>
          <p:cNvSpPr>
            <a:spLocks noGrp="1"/>
          </p:cNvSpPr>
          <p:nvPr>
            <p:ph type="body" sz="quarter" idx="50"/>
          </p:nvPr>
        </p:nvSpPr>
        <p:spPr>
          <a:xfrm>
            <a:off x="8666117" y="3466348"/>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6" name="Oval 15">
            <a:extLst>
              <a:ext uri="{FF2B5EF4-FFF2-40B4-BE49-F238E27FC236}">
                <a16:creationId xmlns:a16="http://schemas.microsoft.com/office/drawing/2014/main" id="{84E1E505-CF35-8544-9E79-7E5FAF95D8FD}"/>
              </a:ext>
              <a:ext uri="{C183D7F6-B498-43B3-948B-1728B52AA6E4}">
                <adec:decorative xmlns:adec="http://schemas.microsoft.com/office/drawing/2017/decorative" xmlns="" val="1"/>
              </a:ext>
            </a:extLst>
          </p:cNvPr>
          <p:cNvSpPr/>
          <p:nvPr userDrawn="1"/>
        </p:nvSpPr>
        <p:spPr>
          <a:xfrm>
            <a:off x="696997" y="3462107"/>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F5BB42-1ED2-CC4B-879B-C924BA7DFFD2}"/>
              </a:ext>
              <a:ext uri="{C183D7F6-B498-43B3-948B-1728B52AA6E4}">
                <adec:decorative xmlns:adec="http://schemas.microsoft.com/office/drawing/2017/decorative" xmlns="" val="1"/>
              </a:ext>
            </a:extLst>
          </p:cNvPr>
          <p:cNvSpPr/>
          <p:nvPr userDrawn="1"/>
        </p:nvSpPr>
        <p:spPr>
          <a:xfrm>
            <a:off x="2647040" y="3466348"/>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0">
            <a:extLst>
              <a:ext uri="{FF2B5EF4-FFF2-40B4-BE49-F238E27FC236}">
                <a16:creationId xmlns:a16="http://schemas.microsoft.com/office/drawing/2014/main" id="{A6EF4567-C23A-9C40-BC57-74B6D961EC9B}"/>
              </a:ext>
              <a:ext uri="{C183D7F6-B498-43B3-948B-1728B52AA6E4}">
                <adec:decorative xmlns:adec="http://schemas.microsoft.com/office/drawing/2017/decorative" xmlns="" val="1"/>
              </a:ext>
            </a:extLst>
          </p:cNvPr>
          <p:cNvSpPr>
            <a:spLocks noGrp="1"/>
          </p:cNvSpPr>
          <p:nvPr>
            <p:ph type="body" sz="quarter" idx="24"/>
          </p:nvPr>
        </p:nvSpPr>
        <p:spPr>
          <a:xfrm>
            <a:off x="4735687" y="3464197"/>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8" name="Rectangle 17">
            <a:extLst>
              <a:ext uri="{FF2B5EF4-FFF2-40B4-BE49-F238E27FC236}">
                <a16:creationId xmlns:a16="http://schemas.microsoft.com/office/drawing/2014/main" id="{CB87FAB0-4575-6E4D-BA15-96C3808DF9F4}"/>
              </a:ext>
              <a:ext uri="{C183D7F6-B498-43B3-948B-1728B52AA6E4}">
                <adec:decorative xmlns:adec="http://schemas.microsoft.com/office/drawing/2017/decorative" xmlns="" val="1"/>
              </a:ext>
            </a:extLst>
          </p:cNvPr>
          <p:cNvSpPr/>
          <p:nvPr userDrawn="1"/>
        </p:nvSpPr>
        <p:spPr>
          <a:xfrm>
            <a:off x="2747520" y="3584746"/>
            <a:ext cx="9144" cy="2800857"/>
          </a:xfrm>
          <a:prstGeom prst="rect">
            <a:avLst/>
          </a:prstGeom>
          <a:solidFill>
            <a:srgbClr val="0B2338"/>
          </a:solidFill>
          <a:ln>
            <a:solidFill>
              <a:srgbClr val="0B2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C1CE38-2D34-E048-85EF-3EF09FA72F69}"/>
              </a:ext>
              <a:ext uri="{C183D7F6-B498-43B3-948B-1728B52AA6E4}">
                <adec:decorative xmlns:adec="http://schemas.microsoft.com/office/drawing/2017/decorative" xmlns="" val="1"/>
              </a:ext>
            </a:extLst>
          </p:cNvPr>
          <p:cNvSpPr/>
          <p:nvPr userDrawn="1"/>
        </p:nvSpPr>
        <p:spPr>
          <a:xfrm>
            <a:off x="805702" y="3247111"/>
            <a:ext cx="9144" cy="274320"/>
          </a:xfrm>
          <a:prstGeom prst="rect">
            <a:avLst/>
          </a:prstGeom>
          <a:solidFill>
            <a:srgbClr val="0B2338"/>
          </a:solidFill>
          <a:ln>
            <a:solidFill>
              <a:srgbClr val="0B2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A47DE1-CF2E-A941-84DE-543F779CB98A}"/>
              </a:ext>
              <a:ext uri="{C183D7F6-B498-43B3-948B-1728B52AA6E4}">
                <adec:decorative xmlns:adec="http://schemas.microsoft.com/office/drawing/2017/decorative" xmlns="" val="1"/>
              </a:ext>
            </a:extLst>
          </p:cNvPr>
          <p:cNvSpPr/>
          <p:nvPr userDrawn="1"/>
        </p:nvSpPr>
        <p:spPr>
          <a:xfrm>
            <a:off x="8771202" y="3556687"/>
            <a:ext cx="9144" cy="640080"/>
          </a:xfrm>
          <a:prstGeom prst="rect">
            <a:avLst/>
          </a:prstGeom>
          <a:solidFill>
            <a:srgbClr val="0B2338"/>
          </a:solidFill>
          <a:ln>
            <a:solidFill>
              <a:srgbClr val="0B2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58A7F0E-0639-934C-8DDC-0B1752AD9C52}"/>
              </a:ext>
              <a:ext uri="{C183D7F6-B498-43B3-948B-1728B52AA6E4}">
                <adec:decorative xmlns:adec="http://schemas.microsoft.com/office/drawing/2017/decorative" xmlns="" val="1"/>
              </a:ext>
            </a:extLst>
          </p:cNvPr>
          <p:cNvSpPr/>
          <p:nvPr userDrawn="1"/>
        </p:nvSpPr>
        <p:spPr>
          <a:xfrm>
            <a:off x="6865399" y="3320181"/>
            <a:ext cx="9144" cy="274320"/>
          </a:xfrm>
          <a:prstGeom prst="rect">
            <a:avLst/>
          </a:prstGeom>
          <a:solidFill>
            <a:srgbClr val="0B2338"/>
          </a:solidFill>
          <a:ln>
            <a:solidFill>
              <a:srgbClr val="0B2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2C4969-8164-E947-B2BA-B7E7433F9982}"/>
              </a:ext>
              <a:ext uri="{C183D7F6-B498-43B3-948B-1728B52AA6E4}">
                <adec:decorative xmlns:adec="http://schemas.microsoft.com/office/drawing/2017/decorative" xmlns="" val="1"/>
              </a:ext>
            </a:extLst>
          </p:cNvPr>
          <p:cNvSpPr/>
          <p:nvPr userDrawn="1"/>
        </p:nvSpPr>
        <p:spPr>
          <a:xfrm>
            <a:off x="4846984" y="1306664"/>
            <a:ext cx="9144" cy="2194560"/>
          </a:xfrm>
          <a:prstGeom prst="rect">
            <a:avLst/>
          </a:prstGeom>
          <a:solidFill>
            <a:srgbClr val="0B2338"/>
          </a:solidFill>
          <a:ln>
            <a:solidFill>
              <a:srgbClr val="0B2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5B10AA9-9A88-2D46-BEA6-48244852C50E}"/>
              </a:ext>
              <a:ext uri="{C183D7F6-B498-43B3-948B-1728B52AA6E4}">
                <adec:decorative xmlns:adec="http://schemas.microsoft.com/office/drawing/2017/decorative" xmlns="" val="1"/>
              </a:ext>
            </a:extLst>
          </p:cNvPr>
          <p:cNvSpPr/>
          <p:nvPr userDrawn="1"/>
        </p:nvSpPr>
        <p:spPr>
          <a:xfrm>
            <a:off x="5309023" y="3630666"/>
            <a:ext cx="9144" cy="1097280"/>
          </a:xfrm>
          <a:prstGeom prst="rect">
            <a:avLst/>
          </a:prstGeom>
          <a:solidFill>
            <a:srgbClr val="0B2338"/>
          </a:solidFill>
          <a:ln>
            <a:solidFill>
              <a:srgbClr val="0B2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86185A2-F02F-6F42-8BF0-939801280DCF}"/>
              </a:ext>
            </a:extLst>
          </p:cNvPr>
          <p:cNvSpPr>
            <a:spLocks noGrp="1"/>
          </p:cNvSpPr>
          <p:nvPr>
            <p:ph type="ftr" sz="quarter" idx="10"/>
          </p:nvPr>
        </p:nvSpPr>
        <p:spPr/>
        <p:txBody>
          <a:bodyPr/>
          <a:lstStyle/>
          <a:p>
            <a:r>
              <a:rPr lang="en-US"/>
              <a:t>© 2021 THE MITRE CORPORATION. ALL RIGHTS RESERVED. FOR INTERNAL USE ONLY.</a:t>
            </a:r>
            <a:endParaRPr lang="en-US" dirty="0"/>
          </a:p>
        </p:txBody>
      </p:sp>
      <p:pic>
        <p:nvPicPr>
          <p:cNvPr id="34" name="Picture 33">
            <a:extLst>
              <a:ext uri="{FF2B5EF4-FFF2-40B4-BE49-F238E27FC236}">
                <a16:creationId xmlns:a16="http://schemas.microsoft.com/office/drawing/2014/main" id="{7430640B-1A2B-9D4F-BF88-17333AF1DBF3}"/>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19833"/>
            <a:ext cx="536748" cy="154831"/>
          </a:xfrm>
          <a:prstGeom prst="rect">
            <a:avLst/>
          </a:prstGeom>
        </p:spPr>
      </p:pic>
    </p:spTree>
    <p:extLst>
      <p:ext uri="{BB962C8B-B14F-4D97-AF65-F5344CB8AC3E}">
        <p14:creationId xmlns:p14="http://schemas.microsoft.com/office/powerpoint/2010/main" val="141069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9:1W_Caption-Side-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57200" y="2211928"/>
            <a:ext cx="5302469" cy="2434144"/>
          </a:xfrm>
        </p:spPr>
        <p:txBody>
          <a:bodyPr anchor="t">
            <a:noAutofit/>
          </a:bodyPr>
          <a:lstStyle>
            <a:lvl1pPr>
              <a:defRPr sz="5400"/>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2CE7A8CB-7BD4-AD49-9B21-1BF8C66A18E8}"/>
              </a:ext>
            </a:extLst>
          </p:cNvPr>
          <p:cNvSpPr>
            <a:spLocks noGrp="1"/>
          </p:cNvSpPr>
          <p:nvPr>
            <p:ph type="pic" sz="quarter" idx="13" hasCustomPrompt="1"/>
          </p:nvPr>
        </p:nvSpPr>
        <p:spPr>
          <a:xfrm>
            <a:off x="6134100" y="0"/>
            <a:ext cx="6057900" cy="6858000"/>
          </a:xfrm>
          <a:prstGeom prst="rect">
            <a:avLst/>
          </a:prstGeom>
          <a:solidFill>
            <a:schemeClr val="bg1">
              <a:lumMod val="9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200" b="0">
                <a:latin typeface="+mn-l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Drag photo to placeholder or click on icon to place photo from file. Ensure image is large enough in size and resolution.</a:t>
            </a:r>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1444752" y="6409944"/>
            <a:ext cx="4603531" cy="365125"/>
          </a:xfrm>
        </p:spPr>
        <p:txBody>
          <a:bodyPr/>
          <a:lstStyle/>
          <a:p>
            <a:r>
              <a:rPr lang="en-US"/>
              <a:t>© 2021 THE MITRE CORPORATION. ALL RIGHTS RESERVED. FOR INTERNAL USE ONLY.</a:t>
            </a:r>
            <a:endParaRPr lang="en-US" dirty="0"/>
          </a:p>
        </p:txBody>
      </p:sp>
      <p:pic>
        <p:nvPicPr>
          <p:cNvPr id="16" name="Picture 15">
            <a:extLst>
              <a:ext uri="{FF2B5EF4-FFF2-40B4-BE49-F238E27FC236}">
                <a16:creationId xmlns:a16="http://schemas.microsoft.com/office/drawing/2014/main" id="{60889E3F-EB40-5143-B4E0-3ECADB368ECE}"/>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19833"/>
            <a:ext cx="536748" cy="154831"/>
          </a:xfrm>
          <a:prstGeom prst="rect">
            <a:avLst/>
          </a:prstGeom>
        </p:spPr>
      </p:pic>
    </p:spTree>
    <p:extLst>
      <p:ext uri="{BB962C8B-B14F-4D97-AF65-F5344CB8AC3E}">
        <p14:creationId xmlns:p14="http://schemas.microsoft.com/office/powerpoint/2010/main" val="1609070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9:1W_TitleOnly_wfoot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8CB04C-CB07-B84C-9828-6F6DCCC54FF6}"/>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8DB04FA2-454A-EE45-839D-3FDCDFD7BEDE}"/>
              </a:ext>
            </a:extLst>
          </p:cNvPr>
          <p:cNvSpPr>
            <a:spLocks noGrp="1"/>
          </p:cNvSpPr>
          <p:nvPr>
            <p:ph type="title"/>
          </p:nvPr>
        </p:nvSpPr>
        <p:spPr>
          <a:xfrm>
            <a:off x="434050" y="388274"/>
            <a:ext cx="11344368" cy="907126"/>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5A03D159-FA7E-7946-A2E3-C277F421E076}"/>
              </a:ext>
            </a:extLst>
          </p:cNvPr>
          <p:cNvSpPr>
            <a:spLocks noGrp="1"/>
          </p:cNvSpPr>
          <p:nvPr>
            <p:ph type="ftr" sz="quarter" idx="11"/>
          </p:nvPr>
        </p:nvSpPr>
        <p:spPr/>
        <p:txBody>
          <a:bodyPr/>
          <a:lstStyle/>
          <a:p>
            <a:r>
              <a:rPr lang="en-US"/>
              <a:t>© 2021 THE MITRE CORPORATION. ALL RIGHTS RESERVED. FOR INTERNAL USE ONLY.</a:t>
            </a:r>
          </a:p>
        </p:txBody>
      </p:sp>
      <p:pic>
        <p:nvPicPr>
          <p:cNvPr id="14" name="Picture 13">
            <a:extLst>
              <a:ext uri="{FF2B5EF4-FFF2-40B4-BE49-F238E27FC236}">
                <a16:creationId xmlns:a16="http://schemas.microsoft.com/office/drawing/2014/main" id="{EE5EED17-7595-9E4F-AAC1-6234C574C789}"/>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19833"/>
            <a:ext cx="536748" cy="154831"/>
          </a:xfrm>
          <a:prstGeom prst="rect">
            <a:avLst/>
          </a:prstGeom>
        </p:spPr>
      </p:pic>
    </p:spTree>
    <p:extLst>
      <p:ext uri="{BB962C8B-B14F-4D97-AF65-F5344CB8AC3E}">
        <p14:creationId xmlns:p14="http://schemas.microsoft.com/office/powerpoint/2010/main" val="2908770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9:1W_Blank-w-foot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8CB04C-CB07-B84C-9828-6F6DCCC54FF6}"/>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8" name="Title 1" hidden="1">
            <a:extLst>
              <a:ext uri="{FF2B5EF4-FFF2-40B4-BE49-F238E27FC236}">
                <a16:creationId xmlns:a16="http://schemas.microsoft.com/office/drawing/2014/main" id="{8534D334-1679-C443-A260-4AE04FE85DE5}"/>
              </a:ext>
            </a:extLst>
          </p:cNvPr>
          <p:cNvSpPr>
            <a:spLocks noGrp="1"/>
          </p:cNvSpPr>
          <p:nvPr>
            <p:ph type="title" hasCustomPrompt="1"/>
          </p:nvPr>
        </p:nvSpPr>
        <p:spPr>
          <a:xfrm>
            <a:off x="419100" y="365125"/>
            <a:ext cx="11353800" cy="843565"/>
          </a:xfrm>
        </p:spPr>
        <p:txBody>
          <a:bodyPr/>
          <a:lstStyle>
            <a:lvl1pPr>
              <a:defRPr/>
            </a:lvl1pPr>
          </a:lstStyle>
          <a:p>
            <a:r>
              <a:rPr lang="en-US" dirty="0"/>
              <a:t>Slide with image</a:t>
            </a:r>
          </a:p>
        </p:txBody>
      </p:sp>
      <p:sp>
        <p:nvSpPr>
          <p:cNvPr id="5" name="Footer Placeholder 4">
            <a:extLst>
              <a:ext uri="{FF2B5EF4-FFF2-40B4-BE49-F238E27FC236}">
                <a16:creationId xmlns:a16="http://schemas.microsoft.com/office/drawing/2014/main" id="{5A03D159-FA7E-7946-A2E3-C277F421E076}"/>
              </a:ext>
            </a:extLst>
          </p:cNvPr>
          <p:cNvSpPr>
            <a:spLocks noGrp="1"/>
          </p:cNvSpPr>
          <p:nvPr>
            <p:ph type="ftr" sz="quarter" idx="11"/>
          </p:nvPr>
        </p:nvSpPr>
        <p:spPr/>
        <p:txBody>
          <a:bodyPr/>
          <a:lstStyle/>
          <a:p>
            <a:r>
              <a:rPr lang="en-US"/>
              <a:t>© 2021 THE MITRE CORPORATION. ALL RIGHTS RESERVED. FOR INTERNAL USE ONLY.</a:t>
            </a:r>
          </a:p>
        </p:txBody>
      </p:sp>
      <p:pic>
        <p:nvPicPr>
          <p:cNvPr id="15" name="Picture 14">
            <a:extLst>
              <a:ext uri="{FF2B5EF4-FFF2-40B4-BE49-F238E27FC236}">
                <a16:creationId xmlns:a16="http://schemas.microsoft.com/office/drawing/2014/main" id="{3BC88CB3-BF65-0B4D-81E9-E6EC41547B19}"/>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19833"/>
            <a:ext cx="536748" cy="154831"/>
          </a:xfrm>
          <a:prstGeom prst="rect">
            <a:avLst/>
          </a:prstGeom>
        </p:spPr>
      </p:pic>
    </p:spTree>
    <p:extLst>
      <p:ext uri="{BB962C8B-B14F-4D97-AF65-F5344CB8AC3E}">
        <p14:creationId xmlns:p14="http://schemas.microsoft.com/office/powerpoint/2010/main" val="293925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9:1W_Blank">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76A9C6-9ADF-264F-82C6-5FFD4300B030}"/>
              </a:ext>
            </a:extLst>
          </p:cNvPr>
          <p:cNvSpPr>
            <a:spLocks noGrp="1"/>
          </p:cNvSpPr>
          <p:nvPr>
            <p:ph type="title" hasCustomPrompt="1"/>
          </p:nvPr>
        </p:nvSpPr>
        <p:spPr>
          <a:xfrm>
            <a:off x="419100" y="365125"/>
            <a:ext cx="11353800" cy="843565"/>
          </a:xfrm>
        </p:spPr>
        <p:txBody>
          <a:bodyPr/>
          <a:lstStyle>
            <a:lvl1pPr>
              <a:defRPr/>
            </a:lvl1pPr>
          </a:lstStyle>
          <a:p>
            <a:r>
              <a:rPr lang="en-US" dirty="0"/>
              <a:t>Slide with image</a:t>
            </a:r>
          </a:p>
        </p:txBody>
      </p:sp>
    </p:spTree>
    <p:extLst>
      <p:ext uri="{BB962C8B-B14F-4D97-AF65-F5344CB8AC3E}">
        <p14:creationId xmlns:p14="http://schemas.microsoft.com/office/powerpoint/2010/main" val="279032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9:1W_Title-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06E9DB-266A-DC4C-81FD-63DDDAA346DC}"/>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C130FE17-69E8-9440-A7AF-AC1659EDF6B9}"/>
              </a:ext>
            </a:extLst>
          </p:cNvPr>
          <p:cNvSpPr>
            <a:spLocks noGrp="1"/>
          </p:cNvSpPr>
          <p:nvPr>
            <p:ph type="title"/>
          </p:nvPr>
        </p:nvSpPr>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1062B75-9354-ED49-AB51-3344FB0C7743}"/>
              </a:ext>
            </a:extLst>
          </p:cNvPr>
          <p:cNvSpPr>
            <a:spLocks noGrp="1"/>
          </p:cNvSpPr>
          <p:nvPr>
            <p:ph sz="quarter" idx="13" hasCustomPrompt="1"/>
          </p:nvPr>
        </p:nvSpPr>
        <p:spPr>
          <a:xfrm>
            <a:off x="419100" y="1333500"/>
            <a:ext cx="11359318" cy="4835524"/>
          </a:xfrm>
          <a:prstGeom prst="rect">
            <a:avLst/>
          </a:prstGeom>
        </p:spPr>
        <p:txBody>
          <a:bodyPr/>
          <a:lstStyle>
            <a:lvl1pPr>
              <a:lnSpc>
                <a:spcPct val="100000"/>
              </a:lnSpc>
              <a:buFontTx/>
              <a:buNone/>
              <a:defRPr/>
            </a:lvl1pPr>
          </a:lstStyle>
          <a:p>
            <a:pPr lvl="0"/>
            <a:r>
              <a:rPr lang="en-US" dirty="0"/>
              <a:t>Click to add content</a:t>
            </a:r>
          </a:p>
        </p:txBody>
      </p:sp>
      <p:sp>
        <p:nvSpPr>
          <p:cNvPr id="5" name="Footer Placeholder 4">
            <a:extLst>
              <a:ext uri="{FF2B5EF4-FFF2-40B4-BE49-F238E27FC236}">
                <a16:creationId xmlns:a16="http://schemas.microsoft.com/office/drawing/2014/main" id="{4548D53F-9797-B141-B5E7-AB9CB133F5B0}"/>
              </a:ext>
            </a:extLst>
          </p:cNvPr>
          <p:cNvSpPr>
            <a:spLocks noGrp="1"/>
          </p:cNvSpPr>
          <p:nvPr>
            <p:ph type="ftr" sz="quarter" idx="11"/>
          </p:nvPr>
        </p:nvSpPr>
        <p:spPr/>
        <p:txBody>
          <a:bodyPr/>
          <a:lstStyle/>
          <a:p>
            <a:r>
              <a:rPr lang="en-US"/>
              <a:t>© 2021 THE MITRE CORPORATION. ALL RIGHTS RESERVED. FOR INTERNAL USE ONLY.</a:t>
            </a:r>
          </a:p>
        </p:txBody>
      </p:sp>
      <p:pic>
        <p:nvPicPr>
          <p:cNvPr id="15" name="Picture 14">
            <a:extLst>
              <a:ext uri="{FF2B5EF4-FFF2-40B4-BE49-F238E27FC236}">
                <a16:creationId xmlns:a16="http://schemas.microsoft.com/office/drawing/2014/main" id="{92DBB7D4-FA2B-BF41-B38D-068F5F63927E}"/>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23971"/>
            <a:ext cx="536748" cy="154831"/>
          </a:xfrm>
          <a:prstGeom prst="rect">
            <a:avLst/>
          </a:prstGeom>
        </p:spPr>
      </p:pic>
    </p:spTree>
    <p:extLst>
      <p:ext uri="{BB962C8B-B14F-4D97-AF65-F5344CB8AC3E}">
        <p14:creationId xmlns:p14="http://schemas.microsoft.com/office/powerpoint/2010/main" val="989810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9:1W_Closing-Slide-Project-Info">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4C8FD434-0BC0-3F44-B92B-4573B8018E20}"/>
              </a:ext>
            </a:extLst>
          </p:cNvPr>
          <p:cNvSpPr>
            <a:spLocks noGrp="1"/>
          </p:cNvSpPr>
          <p:nvPr>
            <p:ph type="body" sz="quarter" idx="17" hasCustomPrompt="1"/>
          </p:nvPr>
        </p:nvSpPr>
        <p:spPr>
          <a:xfrm>
            <a:off x="419101" y="567647"/>
            <a:ext cx="8961568" cy="727753"/>
          </a:xfrm>
          <a:prstGeom prst="rect">
            <a:avLst/>
          </a:prstGeom>
        </p:spPr>
        <p:txBody>
          <a:bodyPr>
            <a:normAutofit/>
          </a:bodyPr>
          <a:lstStyle>
            <a:lvl1pPr marL="0" marR="0" indent="0" algn="l" defTabSz="914400" rtl="0" eaLnBrk="1" fontAlgn="auto" latinLnBrk="0" hangingPunct="1">
              <a:lnSpc>
                <a:spcPct val="100000"/>
              </a:lnSpc>
              <a:spcBef>
                <a:spcPts val="600"/>
              </a:spcBef>
              <a:spcAft>
                <a:spcPts val="600"/>
              </a:spcAft>
              <a:buClrTx/>
              <a:buSzTx/>
              <a:buFont typeface="Arial"/>
              <a:buNone/>
              <a:tabLst/>
              <a:defRPr sz="2000">
                <a:solidFill>
                  <a:srgbClr val="FF00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dirty="0"/>
              <a:t>If needed, use this slide to add required contract or project information specific to your sponsor.</a:t>
            </a:r>
            <a:endParaRPr kumimoji="0" lang="en-US" altLang="en-US" sz="2400" b="1" i="0" u="none" strike="noStrike" cap="none" normalizeH="0" baseline="0" dirty="0">
              <a:ln>
                <a:noFill/>
              </a:ln>
              <a:solidFill>
                <a:schemeClr val="accent2"/>
              </a:solidFill>
              <a:effectLst/>
              <a:latin typeface="Arial" panose="020B0604020202020204" pitchFamily="34" charset="0"/>
            </a:endParaRPr>
          </a:p>
        </p:txBody>
      </p:sp>
      <p:sp>
        <p:nvSpPr>
          <p:cNvPr id="12" name="Text Placeholder 2">
            <a:extLst>
              <a:ext uri="{FF2B5EF4-FFF2-40B4-BE49-F238E27FC236}">
                <a16:creationId xmlns:a16="http://schemas.microsoft.com/office/drawing/2014/main" id="{3C93DD08-8331-E44E-9D32-7574B38AD515}"/>
              </a:ext>
            </a:extLst>
          </p:cNvPr>
          <p:cNvSpPr>
            <a:spLocks noGrp="1"/>
          </p:cNvSpPr>
          <p:nvPr>
            <p:ph type="body" sz="quarter" idx="16"/>
          </p:nvPr>
        </p:nvSpPr>
        <p:spPr>
          <a:xfrm>
            <a:off x="446906" y="2295074"/>
            <a:ext cx="5649094" cy="484187"/>
          </a:xfrm>
          <a:prstGeom prst="rect">
            <a:avLst/>
          </a:prstGeom>
        </p:spPr>
        <p:txBody>
          <a:bodyPr/>
          <a:lstStyle>
            <a:lvl1pP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DD3441D4-0027-D84A-889B-7249B93CDDF8}"/>
              </a:ext>
            </a:extLst>
          </p:cNvPr>
          <p:cNvSpPr>
            <a:spLocks noGrp="1"/>
          </p:cNvSpPr>
          <p:nvPr>
            <p:ph type="body" sz="quarter" idx="13"/>
          </p:nvPr>
        </p:nvSpPr>
        <p:spPr>
          <a:xfrm>
            <a:off x="446906" y="2846238"/>
            <a:ext cx="5649094" cy="484187"/>
          </a:xfrm>
          <a:prstGeom prst="rect">
            <a:avLst/>
          </a:prstGeom>
        </p:spPr>
        <p:txBody>
          <a:bodyPr/>
          <a:lstStyle>
            <a:lvl1pP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612F51B0-4CA3-854C-9CC8-7D24EB8C9EF4}"/>
              </a:ext>
            </a:extLst>
          </p:cNvPr>
          <p:cNvSpPr>
            <a:spLocks noGrp="1"/>
          </p:cNvSpPr>
          <p:nvPr>
            <p:ph type="body" sz="quarter" idx="14"/>
          </p:nvPr>
        </p:nvSpPr>
        <p:spPr>
          <a:xfrm>
            <a:off x="446906" y="3397402"/>
            <a:ext cx="5649094" cy="484187"/>
          </a:xfrm>
          <a:prstGeom prst="rect">
            <a:avLst/>
          </a:prstGeom>
        </p:spPr>
        <p:txBody>
          <a:bodyPr/>
          <a:lstStyle>
            <a:lvl1pP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7B45E37C-649D-F343-ACBF-CE939366D021}"/>
              </a:ext>
            </a:extLst>
          </p:cNvPr>
          <p:cNvSpPr>
            <a:spLocks noGrp="1"/>
          </p:cNvSpPr>
          <p:nvPr>
            <p:ph type="body" sz="quarter" idx="15"/>
          </p:nvPr>
        </p:nvSpPr>
        <p:spPr>
          <a:xfrm>
            <a:off x="446906" y="3948565"/>
            <a:ext cx="5649094" cy="1527077"/>
          </a:xfrm>
          <a:prstGeom prst="rect">
            <a:avLst/>
          </a:prstGeom>
        </p:spPr>
        <p:txBody>
          <a:bodyPr/>
          <a:lstStyle>
            <a:lvl1pP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Footer Placeholder 4">
            <a:extLst>
              <a:ext uri="{FF2B5EF4-FFF2-40B4-BE49-F238E27FC236}">
                <a16:creationId xmlns:a16="http://schemas.microsoft.com/office/drawing/2014/main" id="{5A03D159-FA7E-7946-A2E3-C277F421E076}"/>
              </a:ext>
            </a:extLst>
          </p:cNvPr>
          <p:cNvSpPr>
            <a:spLocks noGrp="1"/>
          </p:cNvSpPr>
          <p:nvPr>
            <p:ph type="ftr" sz="quarter" idx="11"/>
          </p:nvPr>
        </p:nvSpPr>
        <p:spPr/>
        <p:txBody>
          <a:bodyPr/>
          <a:lstStyle/>
          <a:p>
            <a:r>
              <a:rPr lang="en-US"/>
              <a:t>© 2021 THE MITRE CORPORATION. ALL RIGHTS RESERVED. FOR INTERNAL USE ONLY.</a:t>
            </a:r>
          </a:p>
        </p:txBody>
      </p:sp>
      <p:pic>
        <p:nvPicPr>
          <p:cNvPr id="38" name="Picture 9">
            <a:extLst>
              <a:ext uri="{FF2B5EF4-FFF2-40B4-BE49-F238E27FC236}">
                <a16:creationId xmlns:a16="http://schemas.microsoft.com/office/drawing/2014/main" id="{50ED104D-6AB0-A240-867C-65EB1F04D98F}"/>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8230293" y="5685414"/>
            <a:ext cx="3513010" cy="491066"/>
          </a:xfrm>
          <a:prstGeom prst="rect">
            <a:avLst/>
          </a:prstGeom>
        </p:spPr>
      </p:pic>
    </p:spTree>
    <p:extLst>
      <p:ext uri="{BB962C8B-B14F-4D97-AF65-F5344CB8AC3E}">
        <p14:creationId xmlns:p14="http://schemas.microsoft.com/office/powerpoint/2010/main" val="1408740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9:1W_Closing-Slide-ContactInfo">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5583B77-0D77-A34E-8283-81275F3E9415}"/>
              </a:ext>
            </a:extLst>
          </p:cNvPr>
          <p:cNvSpPr>
            <a:spLocks noGrp="1"/>
          </p:cNvSpPr>
          <p:nvPr>
            <p:ph type="body" sz="quarter" idx="18" hasCustomPrompt="1"/>
          </p:nvPr>
        </p:nvSpPr>
        <p:spPr>
          <a:xfrm>
            <a:off x="834806" y="3262876"/>
            <a:ext cx="6196663" cy="548640"/>
          </a:xfrm>
          <a:prstGeom prst="rect">
            <a:avLst/>
          </a:prstGeom>
        </p:spPr>
        <p:txBody>
          <a:bodyPr anchor="ctr"/>
          <a:lstStyle>
            <a:lvl1pPr>
              <a:buFontTx/>
              <a:buNone/>
              <a:defRPr/>
            </a:lvl1pPr>
          </a:lstStyle>
          <a:p>
            <a:pPr lvl="0"/>
            <a:r>
              <a:rPr lang="en-US" dirty="0"/>
              <a:t>Name</a:t>
            </a:r>
          </a:p>
        </p:txBody>
      </p:sp>
      <p:sp>
        <p:nvSpPr>
          <p:cNvPr id="17" name="Text Placeholder 2">
            <a:extLst>
              <a:ext uri="{FF2B5EF4-FFF2-40B4-BE49-F238E27FC236}">
                <a16:creationId xmlns:a16="http://schemas.microsoft.com/office/drawing/2014/main" id="{8CF98308-AFBC-E14C-A180-1231217F1E6E}"/>
              </a:ext>
            </a:extLst>
          </p:cNvPr>
          <p:cNvSpPr>
            <a:spLocks noGrp="1"/>
          </p:cNvSpPr>
          <p:nvPr>
            <p:ph type="body" sz="quarter" idx="14" hasCustomPrompt="1"/>
          </p:nvPr>
        </p:nvSpPr>
        <p:spPr>
          <a:xfrm>
            <a:off x="834806" y="3884106"/>
            <a:ext cx="6196663" cy="548640"/>
          </a:xfrm>
          <a:prstGeom prst="rect">
            <a:avLst/>
          </a:prstGeom>
        </p:spPr>
        <p:txBody>
          <a:bodyPr anchor="ctr"/>
          <a:lstStyle>
            <a:lvl1pPr>
              <a:buFontTx/>
              <a:buNone/>
              <a:defRPr/>
            </a:lvl1pPr>
          </a:lstStyle>
          <a:p>
            <a:pPr lvl="0"/>
            <a:r>
              <a:rPr lang="en-US" dirty="0" err="1"/>
              <a:t>email@mitre.org</a:t>
            </a:r>
            <a:endParaRPr lang="en-US" dirty="0"/>
          </a:p>
        </p:txBody>
      </p:sp>
      <p:pic>
        <p:nvPicPr>
          <p:cNvPr id="14" name="Picture 13">
            <a:extLst>
              <a:ext uri="{FF2B5EF4-FFF2-40B4-BE49-F238E27FC236}">
                <a16:creationId xmlns:a16="http://schemas.microsoft.com/office/drawing/2014/main" id="{8B03ABCE-57D0-D849-A0BF-DE80B527E251}"/>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385690" y="4557066"/>
            <a:ext cx="457200" cy="457200"/>
          </a:xfrm>
          <a:prstGeom prst="rect">
            <a:avLst/>
          </a:prstGeom>
        </p:spPr>
      </p:pic>
      <p:sp>
        <p:nvSpPr>
          <p:cNvPr id="19" name="Text Placeholder 2">
            <a:extLst>
              <a:ext uri="{FF2B5EF4-FFF2-40B4-BE49-F238E27FC236}">
                <a16:creationId xmlns:a16="http://schemas.microsoft.com/office/drawing/2014/main" id="{C2210306-A808-2E4A-B31D-FFC4F65B2EF7}"/>
              </a:ext>
            </a:extLst>
          </p:cNvPr>
          <p:cNvSpPr>
            <a:spLocks noGrp="1"/>
          </p:cNvSpPr>
          <p:nvPr>
            <p:ph type="body" sz="quarter" idx="16" hasCustomPrompt="1"/>
          </p:nvPr>
        </p:nvSpPr>
        <p:spPr>
          <a:xfrm>
            <a:off x="834806" y="4505336"/>
            <a:ext cx="6196663" cy="548640"/>
          </a:xfrm>
          <a:prstGeom prst="rect">
            <a:avLst/>
          </a:prstGeom>
        </p:spPr>
        <p:txBody>
          <a:bodyPr anchor="ctr"/>
          <a:lstStyle>
            <a:lvl1pPr>
              <a:buFontTx/>
              <a:buNone/>
              <a:defRPr/>
            </a:lvl1pPr>
          </a:lstStyle>
          <a:p>
            <a:pPr lvl="0"/>
            <a:r>
              <a:rPr lang="en-US" dirty="0"/>
              <a:t>@</a:t>
            </a:r>
            <a:r>
              <a:rPr lang="en-US" dirty="0" err="1"/>
              <a:t>TwitterHandle</a:t>
            </a:r>
            <a:endParaRPr lang="en-US" dirty="0"/>
          </a:p>
        </p:txBody>
      </p:sp>
      <p:pic>
        <p:nvPicPr>
          <p:cNvPr id="15" name="Picture 14">
            <a:extLst>
              <a:ext uri="{FF2B5EF4-FFF2-40B4-BE49-F238E27FC236}">
                <a16:creationId xmlns:a16="http://schemas.microsoft.com/office/drawing/2014/main" id="{CD69A4FD-5642-6546-BCCD-6B3A3C1A7B99}"/>
              </a:ext>
              <a:ext uri="{C183D7F6-B498-43B3-948B-1728B52AA6E4}">
                <adec:decorative xmlns:adec="http://schemas.microsoft.com/office/drawing/2017/decorative" xmlns="" val="1"/>
              </a:ext>
            </a:extLst>
          </p:cNvPr>
          <p:cNvPicPr>
            <a:picLocks noChangeAspect="1"/>
          </p:cNvPicPr>
          <p:nvPr userDrawn="1"/>
        </p:nvPicPr>
        <p:blipFill>
          <a:blip r:embed="rId3"/>
          <a:srcRect/>
          <a:stretch/>
        </p:blipFill>
        <p:spPr>
          <a:xfrm>
            <a:off x="435024" y="5212006"/>
            <a:ext cx="418831" cy="355455"/>
          </a:xfrm>
          <a:prstGeom prst="rect">
            <a:avLst/>
          </a:prstGeom>
        </p:spPr>
      </p:pic>
      <p:sp>
        <p:nvSpPr>
          <p:cNvPr id="18" name="Text Placeholder 2">
            <a:extLst>
              <a:ext uri="{FF2B5EF4-FFF2-40B4-BE49-F238E27FC236}">
                <a16:creationId xmlns:a16="http://schemas.microsoft.com/office/drawing/2014/main" id="{D717D3CB-D2D4-6A49-BA33-1E044F035217}"/>
              </a:ext>
            </a:extLst>
          </p:cNvPr>
          <p:cNvSpPr>
            <a:spLocks noGrp="1"/>
          </p:cNvSpPr>
          <p:nvPr>
            <p:ph type="body" sz="quarter" idx="15" hasCustomPrompt="1"/>
          </p:nvPr>
        </p:nvSpPr>
        <p:spPr>
          <a:xfrm>
            <a:off x="834806" y="5126567"/>
            <a:ext cx="6196663" cy="548640"/>
          </a:xfrm>
          <a:prstGeom prst="rect">
            <a:avLst/>
          </a:prstGeom>
        </p:spPr>
        <p:txBody>
          <a:bodyPr anchor="ctr"/>
          <a:lstStyle>
            <a:lvl1pPr>
              <a:buFontTx/>
              <a:buNone/>
              <a:defRPr/>
            </a:lvl1pPr>
          </a:lstStyle>
          <a:p>
            <a:pPr lvl="0"/>
            <a:r>
              <a:rPr lang="en-US" dirty="0" err="1"/>
              <a:t>linkedin.com</a:t>
            </a:r>
            <a:r>
              <a:rPr lang="en-US" dirty="0"/>
              <a:t>/in/</a:t>
            </a:r>
            <a:r>
              <a:rPr lang="en-US" dirty="0" err="1"/>
              <a:t>firstnamelastname</a:t>
            </a:r>
            <a:endParaRPr lang="en-US" dirty="0"/>
          </a:p>
        </p:txBody>
      </p:sp>
      <p:sp>
        <p:nvSpPr>
          <p:cNvPr id="5" name="Footer Placeholder 4">
            <a:extLst>
              <a:ext uri="{FF2B5EF4-FFF2-40B4-BE49-F238E27FC236}">
                <a16:creationId xmlns:a16="http://schemas.microsoft.com/office/drawing/2014/main" id="{5A03D159-FA7E-7946-A2E3-C277F421E076}"/>
              </a:ext>
            </a:extLst>
          </p:cNvPr>
          <p:cNvSpPr>
            <a:spLocks noGrp="1"/>
          </p:cNvSpPr>
          <p:nvPr>
            <p:ph type="ftr" sz="quarter" idx="11"/>
          </p:nvPr>
        </p:nvSpPr>
        <p:spPr/>
        <p:txBody>
          <a:bodyPr/>
          <a:lstStyle/>
          <a:p>
            <a:r>
              <a:rPr lang="en-US"/>
              <a:t>© 2021 THE MITRE CORPORATION. ALL RIGHTS RESERVED. FOR INTERNAL USE ONLY.</a:t>
            </a:r>
          </a:p>
        </p:txBody>
      </p:sp>
      <p:pic>
        <p:nvPicPr>
          <p:cNvPr id="39" name="Picture 9">
            <a:extLst>
              <a:ext uri="{FF2B5EF4-FFF2-40B4-BE49-F238E27FC236}">
                <a16:creationId xmlns:a16="http://schemas.microsoft.com/office/drawing/2014/main" id="{0998B41D-797B-7A42-83D6-E73370210B4D}"/>
              </a:ext>
              <a:ext uri="{C183D7F6-B498-43B3-948B-1728B52AA6E4}">
                <adec:decorative xmlns:adec="http://schemas.microsoft.com/office/drawing/2017/decorative" xmlns="" val="1"/>
              </a:ext>
            </a:extLst>
          </p:cNvPr>
          <p:cNvPicPr>
            <a:picLocks noChangeAspect="1"/>
          </p:cNvPicPr>
          <p:nvPr userDrawn="1"/>
        </p:nvPicPr>
        <p:blipFill>
          <a:blip r:embed="rId4"/>
          <a:srcRect/>
          <a:stretch/>
        </p:blipFill>
        <p:spPr>
          <a:xfrm>
            <a:off x="8230293" y="5685414"/>
            <a:ext cx="3513010" cy="491066"/>
          </a:xfrm>
          <a:prstGeom prst="rect">
            <a:avLst/>
          </a:prstGeom>
        </p:spPr>
      </p:pic>
    </p:spTree>
    <p:extLst>
      <p:ext uri="{BB962C8B-B14F-4D97-AF65-F5344CB8AC3E}">
        <p14:creationId xmlns:p14="http://schemas.microsoft.com/office/powerpoint/2010/main" val="2195337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1" i="0">
                <a:solidFill>
                  <a:schemeClr val="accent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p>
            <a:fld id="{2F8AF2E6-64A8-0F46-AF27-0A96D82A033B}" type="slidenum">
              <a:rPr lang="en-US" smtClean="0"/>
              <a:t>‹#›</a:t>
            </a:fld>
            <a:endParaRPr lang="en-US" dirty="0"/>
          </a:p>
        </p:txBody>
      </p:sp>
      <p:sp>
        <p:nvSpPr>
          <p:cNvPr id="5" name="TextBox 4">
            <a:extLst>
              <a:ext uri="{FF2B5EF4-FFF2-40B4-BE49-F238E27FC236}">
                <a16:creationId xmlns:a16="http://schemas.microsoft.com/office/drawing/2014/main" id="{3CF82484-9F0D-E64F-BCCA-E23C9478EC6F}"/>
              </a:ext>
            </a:extLst>
          </p:cNvPr>
          <p:cNvSpPr txBox="1"/>
          <p:nvPr userDrawn="1"/>
        </p:nvSpPr>
        <p:spPr>
          <a:xfrm>
            <a:off x="10456225" y="6394135"/>
            <a:ext cx="825861" cy="253916"/>
          </a:xfrm>
          <a:prstGeom prst="rect">
            <a:avLst/>
          </a:prstGeom>
          <a:noFill/>
        </p:spPr>
        <p:txBody>
          <a:bodyPr wrap="square" rtlCol="0">
            <a:spAutoFit/>
          </a:bodyPr>
          <a:lstStyle/>
          <a:p>
            <a:r>
              <a:rPr lang="en-US" sz="1050" b="1" i="0" u="none" strike="noStrike" kern="1200" dirty="0">
                <a:solidFill>
                  <a:srgbClr val="54C0E8"/>
                </a:solidFill>
                <a:effectLst/>
                <a:latin typeface="Century Gothic" panose="020B0502020202020204" pitchFamily="34" charset="0"/>
                <a:ea typeface="+mn-ea"/>
                <a:cs typeface="+mn-cs"/>
              </a:rPr>
              <a:t>#HIMSS21</a:t>
            </a:r>
            <a:endParaRPr lang="en-US" sz="1050" b="1" i="0" dirty="0">
              <a:solidFill>
                <a:srgbClr val="54C0E8"/>
              </a:solidFill>
              <a:latin typeface="Century Gothic" panose="020B0502020202020204" pitchFamily="34" charset="0"/>
            </a:endParaRPr>
          </a:p>
        </p:txBody>
      </p:sp>
    </p:spTree>
    <p:extLst>
      <p:ext uri="{BB962C8B-B14F-4D97-AF65-F5344CB8AC3E}">
        <p14:creationId xmlns:p14="http://schemas.microsoft.com/office/powerpoint/2010/main" val="210113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a:xfrm>
            <a:off x="616448" y="365760"/>
            <a:ext cx="11236721" cy="7502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Click to 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 </a:t>
            </a:r>
            <a:fld id="{295008BC-DA31-4D19-837B-EFA4386B05F5}" type="slidenum">
              <a:rPr lang="en-US" smtClean="0">
                <a:latin typeface="Arial" pitchFamily="34" charset="0"/>
              </a:rPr>
              <a:pPr/>
              <a:t>‹#›</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6851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094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TextBox 3">
            <a:extLst>
              <a:ext uri="{FF2B5EF4-FFF2-40B4-BE49-F238E27FC236}">
                <a16:creationId xmlns:a16="http://schemas.microsoft.com/office/drawing/2014/main" id="{25053A69-087D-E443-9A2F-24C5A8398032}"/>
              </a:ext>
            </a:extLst>
          </p:cNvPr>
          <p:cNvSpPr txBox="1"/>
          <p:nvPr userDrawn="1"/>
        </p:nvSpPr>
        <p:spPr>
          <a:xfrm>
            <a:off x="10456225" y="6394135"/>
            <a:ext cx="825861" cy="253916"/>
          </a:xfrm>
          <a:prstGeom prst="rect">
            <a:avLst/>
          </a:prstGeom>
          <a:noFill/>
        </p:spPr>
        <p:txBody>
          <a:bodyPr wrap="square" rtlCol="0">
            <a:spAutoFit/>
          </a:bodyPr>
          <a:lstStyle/>
          <a:p>
            <a:r>
              <a:rPr lang="en-US" sz="1050" b="1" i="0" u="none" strike="noStrike" kern="1200" dirty="0">
                <a:solidFill>
                  <a:srgbClr val="54C0E8"/>
                </a:solidFill>
                <a:effectLst/>
                <a:latin typeface="Century Gothic" panose="020B0502020202020204" pitchFamily="34" charset="0"/>
                <a:ea typeface="+mn-ea"/>
                <a:cs typeface="+mn-cs"/>
              </a:rPr>
              <a:t>#HIMSS21</a:t>
            </a:r>
            <a:endParaRPr lang="en-US" sz="1050" b="1" i="0" dirty="0">
              <a:solidFill>
                <a:srgbClr val="54C0E8"/>
              </a:solidFill>
              <a:latin typeface="Century Gothic" panose="020B0502020202020204" pitchFamily="34" charset="0"/>
            </a:endParaRPr>
          </a:p>
        </p:txBody>
      </p:sp>
    </p:spTree>
    <p:extLst>
      <p:ext uri="{BB962C8B-B14F-4D97-AF65-F5344CB8AC3E}">
        <p14:creationId xmlns:p14="http://schemas.microsoft.com/office/powerpoint/2010/main" val="1187378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9:2B_Title-Slide">
    <p:spTree>
      <p:nvGrpSpPr>
        <p:cNvPr id="1" name=""/>
        <p:cNvGrpSpPr/>
        <p:nvPr/>
      </p:nvGrpSpPr>
      <p:grpSpPr>
        <a:xfrm>
          <a:off x="0" y="0"/>
          <a:ext cx="0" cy="0"/>
          <a:chOff x="0" y="0"/>
          <a:chExt cx="0" cy="0"/>
        </a:xfrm>
      </p:grpSpPr>
      <p:sp>
        <p:nvSpPr>
          <p:cNvPr id="9" name="Text Placeholder 29">
            <a:extLst>
              <a:ext uri="{FF2B5EF4-FFF2-40B4-BE49-F238E27FC236}">
                <a16:creationId xmlns:a16="http://schemas.microsoft.com/office/drawing/2014/main" id="{2325821A-DB9D-424B-B816-E83550502E82}"/>
              </a:ext>
            </a:extLst>
          </p:cNvPr>
          <p:cNvSpPr>
            <a:spLocks noGrp="1"/>
          </p:cNvSpPr>
          <p:nvPr>
            <p:ph type="body" sz="quarter" idx="19" hasCustomPrompt="1"/>
          </p:nvPr>
        </p:nvSpPr>
        <p:spPr>
          <a:xfrm>
            <a:off x="152401" y="183510"/>
            <a:ext cx="5702299" cy="560059"/>
          </a:xfrm>
          <a:prstGeom prst="rect">
            <a:avLst/>
          </a:prstGeom>
        </p:spPr>
        <p:txBody>
          <a:bodyPr/>
          <a:lstStyle>
            <a:lvl1pPr marL="0" marR="0" indent="0" algn="l" defTabSz="914400" rtl="0" eaLnBrk="1" fontAlgn="auto" latinLnBrk="0" hangingPunct="1">
              <a:lnSpc>
                <a:spcPct val="100000"/>
              </a:lnSpc>
              <a:spcBef>
                <a:spcPts val="600"/>
              </a:spcBef>
              <a:spcAft>
                <a:spcPts val="600"/>
              </a:spcAft>
              <a:buClrTx/>
              <a:buSzTx/>
              <a:buFont typeface="Arial"/>
              <a:buNone/>
              <a:tabLst/>
              <a:defRPr>
                <a:solidFill>
                  <a:srgbClr val="FFFC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dirty="0"/>
              <a:t>Disclaimer: Presentation Option Only</a:t>
            </a:r>
            <a:endParaRPr kumimoji="0" lang="en-US" altLang="en-US" sz="2400" b="1" i="0" u="none" strike="noStrike" cap="none" normalizeH="0" baseline="0" dirty="0">
              <a:ln>
                <a:noFill/>
              </a:ln>
              <a:solidFill>
                <a:schemeClr val="accent2"/>
              </a:solidFill>
              <a:effectLst/>
              <a:latin typeface="Arial" panose="020B0604020202020204" pitchFamily="34" charset="0"/>
            </a:endParaRPr>
          </a:p>
        </p:txBody>
      </p:sp>
      <p:sp>
        <p:nvSpPr>
          <p:cNvPr id="2" name="Title 1">
            <a:extLst>
              <a:ext uri="{FF2B5EF4-FFF2-40B4-BE49-F238E27FC236}">
                <a16:creationId xmlns:a16="http://schemas.microsoft.com/office/drawing/2014/main" id="{56767F9F-3202-B443-A87A-BDA16F4A141C}"/>
              </a:ext>
            </a:extLst>
          </p:cNvPr>
          <p:cNvSpPr>
            <a:spLocks noGrp="1"/>
          </p:cNvSpPr>
          <p:nvPr>
            <p:ph type="ctrTitle"/>
          </p:nvPr>
        </p:nvSpPr>
        <p:spPr>
          <a:xfrm>
            <a:off x="798440" y="1303655"/>
            <a:ext cx="9144000" cy="2009720"/>
          </a:xfrm>
        </p:spPr>
        <p:txBody>
          <a:bodyPr anchor="ctr" anchorCtr="0"/>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3EEFF059-95DD-D442-8A2F-BA0EC6593E12}"/>
              </a:ext>
            </a:extLst>
          </p:cNvPr>
          <p:cNvSpPr>
            <a:spLocks noGrp="1"/>
          </p:cNvSpPr>
          <p:nvPr>
            <p:ph type="subTitle" idx="1"/>
          </p:nvPr>
        </p:nvSpPr>
        <p:spPr>
          <a:xfrm>
            <a:off x="798440" y="3446671"/>
            <a:ext cx="9144000" cy="56005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8" name="Text Placeholder 5">
            <a:extLst>
              <a:ext uri="{FF2B5EF4-FFF2-40B4-BE49-F238E27FC236}">
                <a16:creationId xmlns:a16="http://schemas.microsoft.com/office/drawing/2014/main" id="{7A3D1CCA-73DE-0941-8F45-344E5CC6057F}"/>
              </a:ext>
            </a:extLst>
          </p:cNvPr>
          <p:cNvSpPr>
            <a:spLocks noGrp="1"/>
          </p:cNvSpPr>
          <p:nvPr>
            <p:ph type="body" sz="quarter" idx="20" hasCustomPrompt="1"/>
          </p:nvPr>
        </p:nvSpPr>
        <p:spPr>
          <a:xfrm>
            <a:off x="798440" y="4090988"/>
            <a:ext cx="4687887" cy="628650"/>
          </a:xfrm>
          <a:prstGeom prst="rect">
            <a:avLst/>
          </a:prstGeom>
        </p:spPr>
        <p:txBody>
          <a:bodyPr anchor="ctr" anchorCtr="0"/>
          <a:lstStyle>
            <a:lvl1pPr>
              <a:buFontTx/>
              <a:buNone/>
              <a:defRPr/>
            </a:lvl1pPr>
          </a:lstStyle>
          <a:p>
            <a:pPr lvl="0"/>
            <a:r>
              <a:rPr lang="en-US" dirty="0"/>
              <a:t>Click to edit date</a:t>
            </a:r>
          </a:p>
        </p:txBody>
      </p:sp>
      <p:sp>
        <p:nvSpPr>
          <p:cNvPr id="37" name="Footer Placeholder 4">
            <a:extLst>
              <a:ext uri="{FF2B5EF4-FFF2-40B4-BE49-F238E27FC236}">
                <a16:creationId xmlns:a16="http://schemas.microsoft.com/office/drawing/2014/main" id="{C55AACF5-EF00-CB42-823A-B94F99F731DB}"/>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sp>
        <p:nvSpPr>
          <p:cNvPr id="7" name="L-Shape 7">
            <a:extLst>
              <a:ext uri="{FF2B5EF4-FFF2-40B4-BE49-F238E27FC236}">
                <a16:creationId xmlns:a16="http://schemas.microsoft.com/office/drawing/2014/main" id="{CFC0854C-57DE-9242-98F0-D8D2BC1DD757}"/>
              </a:ext>
              <a:ext uri="{C183D7F6-B498-43B3-948B-1728B52AA6E4}">
                <adec:decorative xmlns:adec="http://schemas.microsoft.com/office/drawing/2017/decorative" xmlns="" val="1"/>
              </a:ext>
            </a:extLst>
          </p:cNvPr>
          <p:cNvSpPr/>
          <p:nvPr userDrawn="1"/>
        </p:nvSpPr>
        <p:spPr>
          <a:xfrm rot="10800000">
            <a:off x="10665169" y="-1"/>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6DEFB773-8237-A54F-B786-B5C19211F108}"/>
              </a:ext>
              <a:ext uri="{C183D7F6-B498-43B3-948B-1728B52AA6E4}">
                <adec:decorative xmlns:adec="http://schemas.microsoft.com/office/drawing/2017/decorative" xmlns="" val="1"/>
              </a:ext>
            </a:extLst>
          </p:cNvPr>
          <p:cNvSpPr/>
          <p:nvPr userDrawn="1"/>
        </p:nvSpPr>
        <p:spPr>
          <a:xfrm>
            <a:off x="0" y="5315957"/>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B0D6670B-2380-714D-AD0A-1382FC43D25D}"/>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8206740" y="5776720"/>
            <a:ext cx="3566160" cy="474632"/>
          </a:xfrm>
          <a:prstGeom prst="rect">
            <a:avLst/>
          </a:prstGeom>
        </p:spPr>
      </p:pic>
    </p:spTree>
    <p:extLst>
      <p:ext uri="{BB962C8B-B14F-4D97-AF65-F5344CB8AC3E}">
        <p14:creationId xmlns:p14="http://schemas.microsoft.com/office/powerpoint/2010/main" val="961973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9:2B_Title Slide_Image-background">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13466A1-2612-0C47-834B-0006755A77F3}"/>
              </a:ext>
              <a:ext uri="{C183D7F6-B498-43B3-948B-1728B52AA6E4}">
                <adec:decorative xmlns:adec="http://schemas.microsoft.com/office/drawing/2017/decorative" xmlns="" val="1"/>
              </a:ext>
            </a:extLst>
          </p:cNvPr>
          <p:cNvSpPr>
            <a:spLocks noGrp="1"/>
          </p:cNvSpPr>
          <p:nvPr>
            <p:ph type="pic" sz="quarter" idx="20" hasCustomPrompt="1"/>
          </p:nvPr>
        </p:nvSpPr>
        <p:spPr>
          <a:xfrm>
            <a:off x="0" y="23648"/>
            <a:ext cx="12192000" cy="685800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1800">
                <a:solidFill>
                  <a:srgbClr val="FFFF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dirty="0"/>
              <a:t>To add background image: </a:t>
            </a:r>
            <a:br>
              <a:rPr lang="en-US" dirty="0"/>
            </a:br>
            <a:r>
              <a:rPr lang="en-US" dirty="0"/>
              <a:t>1. Navigate to FJ: Images. </a:t>
            </a:r>
            <a:br>
              <a:rPr lang="en-US" dirty="0"/>
            </a:br>
            <a:r>
              <a:rPr lang="en-US" dirty="0"/>
              <a:t>2. Select a photo from the featured gallery, “Images for PPT Cover Slides” from the “16x9” folder. </a:t>
            </a:r>
            <a:br>
              <a:rPr lang="en-US" dirty="0"/>
            </a:br>
            <a:r>
              <a:rPr lang="en-US" dirty="0"/>
              <a:t>3. Save the desired image to your computer or desired location. </a:t>
            </a:r>
            <a:br>
              <a:rPr lang="en-US" dirty="0"/>
            </a:br>
            <a:r>
              <a:rPr lang="en-US" dirty="0"/>
              <a:t>4. Next, click on the icon &amp; choose image from the saved location. </a:t>
            </a:r>
            <a:br>
              <a:rPr lang="en-US" dirty="0"/>
            </a:br>
            <a:r>
              <a:rPr lang="en-US" dirty="0"/>
              <a:t>5. Insert image.</a:t>
            </a:r>
          </a:p>
        </p:txBody>
      </p:sp>
      <p:sp>
        <p:nvSpPr>
          <p:cNvPr id="37" name="Footer Placeholder 4">
            <a:extLst>
              <a:ext uri="{FF2B5EF4-FFF2-40B4-BE49-F238E27FC236}">
                <a16:creationId xmlns:a16="http://schemas.microsoft.com/office/drawing/2014/main" id="{83A900FC-E576-CE47-A6BE-5461B0852B4B}"/>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40" name="Picture 39">
            <a:extLst>
              <a:ext uri="{FF2B5EF4-FFF2-40B4-BE49-F238E27FC236}">
                <a16:creationId xmlns:a16="http://schemas.microsoft.com/office/drawing/2014/main" id="{3FEFAA72-9F35-7743-A59E-7C7F67C30CA1}"/>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8206740" y="5776720"/>
            <a:ext cx="3566160" cy="474632"/>
          </a:xfrm>
          <a:prstGeom prst="rect">
            <a:avLst/>
          </a:prstGeom>
        </p:spPr>
      </p:pic>
      <p:sp>
        <p:nvSpPr>
          <p:cNvPr id="8" name="Title 1">
            <a:extLst>
              <a:ext uri="{FF2B5EF4-FFF2-40B4-BE49-F238E27FC236}">
                <a16:creationId xmlns:a16="http://schemas.microsoft.com/office/drawing/2014/main" id="{E816FD73-5BEB-453D-A5C8-30C7542CB9CD}"/>
              </a:ext>
            </a:extLst>
          </p:cNvPr>
          <p:cNvSpPr>
            <a:spLocks noGrp="1"/>
          </p:cNvSpPr>
          <p:nvPr>
            <p:ph type="ctrTitle"/>
          </p:nvPr>
        </p:nvSpPr>
        <p:spPr>
          <a:xfrm>
            <a:off x="778562" y="1442526"/>
            <a:ext cx="9144000" cy="2009720"/>
          </a:xfrm>
        </p:spPr>
        <p:txBody>
          <a:bodyPr anchor="ctr" anchorCtr="0"/>
          <a:lstStyle>
            <a:lvl1pPr algn="l">
              <a:defRPr sz="54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BD86567-888E-4090-BAAE-6D3A1E55730D}"/>
              </a:ext>
            </a:extLst>
          </p:cNvPr>
          <p:cNvSpPr>
            <a:spLocks noGrp="1"/>
          </p:cNvSpPr>
          <p:nvPr>
            <p:ph type="subTitle" idx="1"/>
          </p:nvPr>
        </p:nvSpPr>
        <p:spPr>
          <a:xfrm>
            <a:off x="778562" y="3585542"/>
            <a:ext cx="9144000" cy="56005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 Placeholder 5">
            <a:extLst>
              <a:ext uri="{FF2B5EF4-FFF2-40B4-BE49-F238E27FC236}">
                <a16:creationId xmlns:a16="http://schemas.microsoft.com/office/drawing/2014/main" id="{A72108A6-F919-4E36-BF6B-3E19207CE025}"/>
              </a:ext>
            </a:extLst>
          </p:cNvPr>
          <p:cNvSpPr>
            <a:spLocks noGrp="1"/>
          </p:cNvSpPr>
          <p:nvPr>
            <p:ph type="body" sz="quarter" idx="21" hasCustomPrompt="1"/>
          </p:nvPr>
        </p:nvSpPr>
        <p:spPr>
          <a:xfrm>
            <a:off x="778562" y="4229859"/>
            <a:ext cx="4687887" cy="628650"/>
          </a:xfrm>
        </p:spPr>
        <p:txBody>
          <a:bodyPr anchor="ctr" anchorCtr="0"/>
          <a:lstStyle/>
          <a:p>
            <a:pPr lvl="0"/>
            <a:r>
              <a:rPr lang="en-US" dirty="0"/>
              <a:t>Click to edit date</a:t>
            </a:r>
          </a:p>
        </p:txBody>
      </p:sp>
    </p:spTree>
    <p:extLst>
      <p:ext uri="{BB962C8B-B14F-4D97-AF65-F5344CB8AC3E}">
        <p14:creationId xmlns:p14="http://schemas.microsoft.com/office/powerpoint/2010/main" val="2429774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9:2B_Bullet-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06E9DB-266A-DC4C-81FD-63DDDAA346DC}"/>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C130FE17-69E8-9440-A7AF-AC1659EDF6B9}"/>
              </a:ext>
            </a:extLst>
          </p:cNvPr>
          <p:cNvSpPr>
            <a:spLocks noGrp="1"/>
          </p:cNvSpPr>
          <p:nvPr>
            <p:ph type="title"/>
          </p:nvPr>
        </p:nvSpPr>
        <p:spPr/>
        <p:txBody>
          <a:bodyPr/>
          <a:lstStyle/>
          <a:p>
            <a:r>
              <a:rPr lang="en-US" dirty="0"/>
              <a:t>Click to edit Master title style</a:t>
            </a:r>
          </a:p>
        </p:txBody>
      </p:sp>
      <p:sp>
        <p:nvSpPr>
          <p:cNvPr id="15" name="Footer Placeholder 4">
            <a:extLst>
              <a:ext uri="{FF2B5EF4-FFF2-40B4-BE49-F238E27FC236}">
                <a16:creationId xmlns:a16="http://schemas.microsoft.com/office/drawing/2014/main" id="{A44DACC2-93A9-8B49-B474-85CD89E8D68F}"/>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16" name="Picture 15">
            <a:extLst>
              <a:ext uri="{FF2B5EF4-FFF2-40B4-BE49-F238E27FC236}">
                <a16:creationId xmlns:a16="http://schemas.microsoft.com/office/drawing/2014/main" id="{E2778E7C-0D3D-4C4D-A654-01C6F5B05609}"/>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
        <p:nvSpPr>
          <p:cNvPr id="4" name="Text Placeholder 3">
            <a:extLst>
              <a:ext uri="{FF2B5EF4-FFF2-40B4-BE49-F238E27FC236}">
                <a16:creationId xmlns:a16="http://schemas.microsoft.com/office/drawing/2014/main" id="{F374376E-4CA3-2542-B51D-A36CE9EA794C}"/>
              </a:ext>
            </a:extLst>
          </p:cNvPr>
          <p:cNvSpPr>
            <a:spLocks noGrp="1"/>
          </p:cNvSpPr>
          <p:nvPr>
            <p:ph type="body" sz="quarter" idx="13"/>
          </p:nvPr>
        </p:nvSpPr>
        <p:spPr>
          <a:xfrm>
            <a:off x="414338" y="1295400"/>
            <a:ext cx="11363325" cy="4876800"/>
          </a:xfrm>
        </p:spPr>
        <p:txBody>
          <a:bodyPr/>
          <a:lstStyle>
            <a:lvl1pPr marL="228600" indent="-228600">
              <a:buFont typeface="Wingdings" pitchFamily="2" charset="2"/>
              <a:buChar char="§"/>
              <a:tabLst/>
              <a:defRPr/>
            </a:lvl1pPr>
            <a:lvl2pPr marL="457200" indent="-228600">
              <a:buFont typeface="Wingdings" pitchFamily="2" charset="2"/>
              <a:buChar char="§"/>
              <a:tabLst/>
              <a:defRPr/>
            </a:lvl2pPr>
            <a:lvl3pPr marL="571500" indent="-228600">
              <a:tabLst/>
              <a:defRPr/>
            </a:lvl3pPr>
            <a:lvl4pPr marL="685800" indent="-228600">
              <a:tabLs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9874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9:2B_Section-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E4727B-F77C-0F4F-B8FC-A3CB54F7C373}"/>
              </a:ext>
            </a:extLst>
          </p:cNvPr>
          <p:cNvSpPr>
            <a:spLocks noGrp="1"/>
          </p:cNvSpPr>
          <p:nvPr>
            <p:ph type="sldNum" sz="quarter" idx="12"/>
          </p:nvPr>
        </p:nvSpPr>
        <p:spPr>
          <a:xfrm>
            <a:off x="11155680" y="6400800"/>
            <a:ext cx="622738" cy="365125"/>
          </a:xfrm>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AF07BA89-147B-D544-859D-FE2871473492}"/>
              </a:ext>
            </a:extLst>
          </p:cNvPr>
          <p:cNvSpPr>
            <a:spLocks noGrp="1"/>
          </p:cNvSpPr>
          <p:nvPr>
            <p:ph type="title" hasCustomPrompt="1"/>
          </p:nvPr>
        </p:nvSpPr>
        <p:spPr>
          <a:xfrm>
            <a:off x="434488" y="2997309"/>
            <a:ext cx="10515600" cy="840230"/>
          </a:xfrm>
        </p:spPr>
        <p:txBody>
          <a:bodyPr anchor="ctr">
            <a:spAutoFit/>
          </a:bodyPr>
          <a:lstStyle>
            <a:lvl1pPr>
              <a:defRPr sz="5400"/>
            </a:lvl1pPr>
          </a:lstStyle>
          <a:p>
            <a:r>
              <a:rPr lang="en-US" dirty="0"/>
              <a:t>Section Title</a:t>
            </a:r>
          </a:p>
        </p:txBody>
      </p:sp>
      <p:sp>
        <p:nvSpPr>
          <p:cNvPr id="12" name="Footer Placeholder 4">
            <a:extLst>
              <a:ext uri="{FF2B5EF4-FFF2-40B4-BE49-F238E27FC236}">
                <a16:creationId xmlns:a16="http://schemas.microsoft.com/office/drawing/2014/main" id="{F80D2814-8536-D34E-9A51-F250DEB4F82C}"/>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7" name="Picture 6">
            <a:extLst>
              <a:ext uri="{FF2B5EF4-FFF2-40B4-BE49-F238E27FC236}">
                <a16:creationId xmlns:a16="http://schemas.microsoft.com/office/drawing/2014/main" id="{32873DA4-0303-2D45-9BCE-792A64D46E3B}"/>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326586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9:1W_Section-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E4727B-F77C-0F4F-B8FC-A3CB54F7C373}"/>
              </a:ext>
            </a:extLst>
          </p:cNvPr>
          <p:cNvSpPr>
            <a:spLocks noGrp="1"/>
          </p:cNvSpPr>
          <p:nvPr>
            <p:ph type="sldNum" sz="quarter" idx="12"/>
          </p:nvPr>
        </p:nvSpPr>
        <p:spPr>
          <a:xfrm>
            <a:off x="11155680" y="6400800"/>
            <a:ext cx="622738" cy="365125"/>
          </a:xfrm>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AF07BA89-147B-D544-859D-FE2871473492}"/>
              </a:ext>
            </a:extLst>
          </p:cNvPr>
          <p:cNvSpPr>
            <a:spLocks noGrp="1"/>
          </p:cNvSpPr>
          <p:nvPr>
            <p:ph type="title" hasCustomPrompt="1"/>
          </p:nvPr>
        </p:nvSpPr>
        <p:spPr>
          <a:xfrm>
            <a:off x="434488" y="2997309"/>
            <a:ext cx="10515600" cy="840230"/>
          </a:xfrm>
        </p:spPr>
        <p:txBody>
          <a:bodyPr anchor="ctr">
            <a:spAutoFit/>
          </a:bodyPr>
          <a:lstStyle>
            <a:lvl1pPr>
              <a:defRPr sz="5400"/>
            </a:lvl1pPr>
          </a:lstStyle>
          <a:p>
            <a:r>
              <a:rPr lang="en-US" dirty="0"/>
              <a:t>Section Title</a:t>
            </a:r>
          </a:p>
        </p:txBody>
      </p:sp>
      <p:sp>
        <p:nvSpPr>
          <p:cNvPr id="26" name="Footer Placeholder 4">
            <a:extLst>
              <a:ext uri="{FF2B5EF4-FFF2-40B4-BE49-F238E27FC236}">
                <a16:creationId xmlns:a16="http://schemas.microsoft.com/office/drawing/2014/main" id="{98673CA4-0124-D543-9D8C-F7757A8D4518}"/>
              </a:ext>
            </a:extLst>
          </p:cNvPr>
          <p:cNvSpPr>
            <a:spLocks noGrp="1"/>
          </p:cNvSpPr>
          <p:nvPr>
            <p:ph type="ftr" sz="quarter" idx="3"/>
          </p:nvPr>
        </p:nvSpPr>
        <p:spPr>
          <a:xfrm>
            <a:off x="1725468" y="6523971"/>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7" name="Picture 6">
            <a:extLst>
              <a:ext uri="{FF2B5EF4-FFF2-40B4-BE49-F238E27FC236}">
                <a16:creationId xmlns:a16="http://schemas.microsoft.com/office/drawing/2014/main" id="{28EBE5A2-9E4B-9041-8DC0-CDCD810D9AB0}"/>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23971"/>
            <a:ext cx="536748" cy="154831"/>
          </a:xfrm>
          <a:prstGeom prst="rect">
            <a:avLst/>
          </a:prstGeom>
        </p:spPr>
      </p:pic>
    </p:spTree>
    <p:extLst>
      <p:ext uri="{BB962C8B-B14F-4D97-AF65-F5344CB8AC3E}">
        <p14:creationId xmlns:p14="http://schemas.microsoft.com/office/powerpoint/2010/main" val="1283453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9:2B_Title-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06E9DB-266A-DC4C-81FD-63DDDAA346DC}"/>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C130FE17-69E8-9440-A7AF-AC1659EDF6B9}"/>
              </a:ext>
            </a:extLst>
          </p:cNvPr>
          <p:cNvSpPr>
            <a:spLocks noGrp="1"/>
          </p:cNvSpPr>
          <p:nvPr>
            <p:ph type="title"/>
          </p:nvPr>
        </p:nvSpPr>
        <p:spPr/>
        <p:txBody>
          <a:bodyPr/>
          <a:lstStyle/>
          <a:p>
            <a:r>
              <a:rPr lang="en-US" dirty="0"/>
              <a:t>Click to edit Master title style</a:t>
            </a:r>
          </a:p>
        </p:txBody>
      </p:sp>
      <p:sp>
        <p:nvSpPr>
          <p:cNvPr id="9" name="Content Placeholder 8">
            <a:extLst>
              <a:ext uri="{FF2B5EF4-FFF2-40B4-BE49-F238E27FC236}">
                <a16:creationId xmlns:a16="http://schemas.microsoft.com/office/drawing/2014/main" id="{083045F3-7F02-B748-858E-C187C9C40B54}"/>
              </a:ext>
            </a:extLst>
          </p:cNvPr>
          <p:cNvSpPr>
            <a:spLocks noGrp="1"/>
          </p:cNvSpPr>
          <p:nvPr>
            <p:ph sz="quarter" idx="13" hasCustomPrompt="1"/>
          </p:nvPr>
        </p:nvSpPr>
        <p:spPr>
          <a:xfrm>
            <a:off x="419100" y="1295400"/>
            <a:ext cx="11353800" cy="4876800"/>
          </a:xfrm>
        </p:spPr>
        <p:txBody>
          <a:bodyPr/>
          <a:lstStyle/>
          <a:p>
            <a:pPr lvl="2"/>
            <a:r>
              <a:rPr lang="en-US" dirty="0"/>
              <a:t>First level</a:t>
            </a:r>
          </a:p>
          <a:p>
            <a:pPr lvl="3"/>
            <a:r>
              <a:rPr lang="en-US" dirty="0"/>
              <a:t>Second level</a:t>
            </a:r>
          </a:p>
          <a:p>
            <a:pPr lvl="4"/>
            <a:r>
              <a:rPr lang="en-US" dirty="0"/>
              <a:t>Third level</a:t>
            </a:r>
          </a:p>
        </p:txBody>
      </p:sp>
      <p:sp>
        <p:nvSpPr>
          <p:cNvPr id="16" name="Footer Placeholder 4">
            <a:extLst>
              <a:ext uri="{FF2B5EF4-FFF2-40B4-BE49-F238E27FC236}">
                <a16:creationId xmlns:a16="http://schemas.microsoft.com/office/drawing/2014/main" id="{234E3CA2-6739-474E-8D82-5BED10A03FAB}"/>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17" name="Picture 16">
            <a:extLst>
              <a:ext uri="{FF2B5EF4-FFF2-40B4-BE49-F238E27FC236}">
                <a16:creationId xmlns:a16="http://schemas.microsoft.com/office/drawing/2014/main" id="{2EBF929B-B5C8-584A-B16C-79F28C7ADD6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470609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9:2B_Two-Text-box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lgn="ctr">
              <a:defRPr/>
            </a:lvl1pPr>
          </a:lstStyle>
          <a:p>
            <a:r>
              <a:rPr lang="en-US" dirty="0"/>
              <a:t>Click to edit Master title style</a:t>
            </a:r>
          </a:p>
        </p:txBody>
      </p:sp>
      <p:sp>
        <p:nvSpPr>
          <p:cNvPr id="8" name="Text Placeholder 7">
            <a:extLst>
              <a:ext uri="{FF2B5EF4-FFF2-40B4-BE49-F238E27FC236}">
                <a16:creationId xmlns:a16="http://schemas.microsoft.com/office/drawing/2014/main" id="{C0487C46-8BF6-684D-8181-750047DE9B8B}"/>
              </a:ext>
            </a:extLst>
          </p:cNvPr>
          <p:cNvSpPr>
            <a:spLocks noGrp="1"/>
          </p:cNvSpPr>
          <p:nvPr>
            <p:ph type="body" sz="quarter" idx="13"/>
          </p:nvPr>
        </p:nvSpPr>
        <p:spPr>
          <a:xfrm>
            <a:off x="960992" y="1411544"/>
            <a:ext cx="4572000" cy="4754880"/>
          </a:xfrm>
          <a:prstGeom prst="rect">
            <a:avLst/>
          </a:prstGeom>
        </p:spPr>
        <p:txBody>
          <a:bodyPr/>
          <a:lstStyle>
            <a:lvl1pPr marL="11113" indent="-11113">
              <a:buFontTx/>
              <a:buNone/>
              <a:tabLst/>
              <a:defRPr b="0"/>
            </a:lvl1pPr>
          </a:lstStyle>
          <a:p>
            <a:pPr lvl="0"/>
            <a:r>
              <a:rPr lang="en-US" dirty="0"/>
              <a:t>Click to edit Master text styles</a:t>
            </a:r>
          </a:p>
        </p:txBody>
      </p:sp>
      <p:sp>
        <p:nvSpPr>
          <p:cNvPr id="10" name="Text Placeholder 7">
            <a:extLst>
              <a:ext uri="{FF2B5EF4-FFF2-40B4-BE49-F238E27FC236}">
                <a16:creationId xmlns:a16="http://schemas.microsoft.com/office/drawing/2014/main" id="{ABD1CE02-B9C2-4549-BB4E-1AC962A324D7}"/>
              </a:ext>
            </a:extLst>
          </p:cNvPr>
          <p:cNvSpPr>
            <a:spLocks noGrp="1"/>
          </p:cNvSpPr>
          <p:nvPr>
            <p:ph type="body" sz="quarter" idx="14"/>
          </p:nvPr>
        </p:nvSpPr>
        <p:spPr>
          <a:xfrm>
            <a:off x="6760035" y="1411544"/>
            <a:ext cx="4572000" cy="4754880"/>
          </a:xfrm>
          <a:prstGeom prst="rect">
            <a:avLst/>
          </a:prstGeom>
        </p:spPr>
        <p:txBody>
          <a:bodyPr/>
          <a:lstStyle>
            <a:lvl1pPr marL="11113" indent="-11113">
              <a:buFontTx/>
              <a:buNone/>
              <a:tabLst/>
              <a:defRPr b="0"/>
            </a:lvl1pPr>
          </a:lstStyle>
          <a:p>
            <a:pPr lvl="0"/>
            <a:r>
              <a:rPr lang="en-US" dirty="0"/>
              <a:t>Click to edit Master text styles</a:t>
            </a:r>
          </a:p>
        </p:txBody>
      </p:sp>
      <p:sp>
        <p:nvSpPr>
          <p:cNvPr id="18" name="Footer Placeholder 4">
            <a:extLst>
              <a:ext uri="{FF2B5EF4-FFF2-40B4-BE49-F238E27FC236}">
                <a16:creationId xmlns:a16="http://schemas.microsoft.com/office/drawing/2014/main" id="{A36E811E-A77C-3A42-8845-C22E4BAD3725}"/>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19" name="Picture 18">
            <a:extLst>
              <a:ext uri="{FF2B5EF4-FFF2-40B4-BE49-F238E27FC236}">
                <a16:creationId xmlns:a16="http://schemas.microsoft.com/office/drawing/2014/main" id="{7F793094-995D-044B-A075-55D4B62040C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2925993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9:2B_Two-Objec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CB32D610-6CC1-0D41-A875-9109C09D6FAD}"/>
              </a:ext>
            </a:extLst>
          </p:cNvPr>
          <p:cNvSpPr>
            <a:spLocks noGrp="1"/>
          </p:cNvSpPr>
          <p:nvPr>
            <p:ph type="body" sz="quarter" idx="13"/>
          </p:nvPr>
        </p:nvSpPr>
        <p:spPr>
          <a:xfrm>
            <a:off x="434050" y="1312909"/>
            <a:ext cx="5257800" cy="595312"/>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9" name="Content Placeholder 8">
            <a:extLst>
              <a:ext uri="{FF2B5EF4-FFF2-40B4-BE49-F238E27FC236}">
                <a16:creationId xmlns:a16="http://schemas.microsoft.com/office/drawing/2014/main" id="{AE61B017-E280-6E4C-A0F8-9DED8CB8C956}"/>
              </a:ext>
            </a:extLst>
          </p:cNvPr>
          <p:cNvSpPr>
            <a:spLocks noGrp="1"/>
          </p:cNvSpPr>
          <p:nvPr>
            <p:ph sz="quarter" idx="15"/>
          </p:nvPr>
        </p:nvSpPr>
        <p:spPr>
          <a:xfrm>
            <a:off x="419100" y="2051050"/>
            <a:ext cx="52720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3500344-123B-D742-921A-BF36609AD24A}"/>
              </a:ext>
            </a:extLst>
          </p:cNvPr>
          <p:cNvSpPr>
            <a:spLocks noGrp="1"/>
          </p:cNvSpPr>
          <p:nvPr>
            <p:ph type="body" sz="quarter" idx="14"/>
          </p:nvPr>
        </p:nvSpPr>
        <p:spPr>
          <a:xfrm>
            <a:off x="6506496" y="1312909"/>
            <a:ext cx="5257800" cy="595312"/>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8" name="Content Placeholder 17">
            <a:extLst>
              <a:ext uri="{FF2B5EF4-FFF2-40B4-BE49-F238E27FC236}">
                <a16:creationId xmlns:a16="http://schemas.microsoft.com/office/drawing/2014/main" id="{A5AF6F93-2563-2348-88A7-ADB09E6B2B7C}"/>
              </a:ext>
            </a:extLst>
          </p:cNvPr>
          <p:cNvSpPr>
            <a:spLocks noGrp="1"/>
          </p:cNvSpPr>
          <p:nvPr>
            <p:ph sz="quarter" idx="16"/>
          </p:nvPr>
        </p:nvSpPr>
        <p:spPr>
          <a:xfrm>
            <a:off x="6500814" y="2044700"/>
            <a:ext cx="5263482" cy="4121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9608F26D-E002-8C4D-BBFB-805BDE88AA9C}"/>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20" name="Picture 19">
            <a:extLst>
              <a:ext uri="{FF2B5EF4-FFF2-40B4-BE49-F238E27FC236}">
                <a16:creationId xmlns:a16="http://schemas.microsoft.com/office/drawing/2014/main" id="{F45856B1-6130-6042-B205-F74570E1AFD6}"/>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1679406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9:2B_3-imagaes-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p>
            <a:r>
              <a:rPr lang="en-US" dirty="0"/>
              <a:t>Click to edit Master title style</a:t>
            </a:r>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420655" y="1550206"/>
            <a:ext cx="3429000" cy="2286000"/>
          </a:xfrm>
          <a:prstGeom prst="rect">
            <a:avLst/>
          </a:prstGeom>
          <a:solidFill>
            <a:schemeClr val="bg1">
              <a:lumMod val="90000"/>
              <a:lumOff val="10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20655" y="4001580"/>
            <a:ext cx="3429000" cy="548640"/>
          </a:xfrm>
          <a:prstGeom prst="rect">
            <a:avLst/>
          </a:prstGeom>
        </p:spPr>
        <p:txBody>
          <a:bodyPr anchor="ct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20655" y="4612675"/>
            <a:ext cx="3429000" cy="155448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4381500" y="1550206"/>
            <a:ext cx="3429000" cy="2286000"/>
          </a:xfrm>
          <a:prstGeom prst="rect">
            <a:avLst/>
          </a:prstGeom>
          <a:solidFill>
            <a:schemeClr val="bg1">
              <a:lumMod val="90000"/>
              <a:lumOff val="10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14" name="Text Placeholder 12">
            <a:extLst>
              <a:ext uri="{FF2B5EF4-FFF2-40B4-BE49-F238E27FC236}">
                <a16:creationId xmlns:a16="http://schemas.microsoft.com/office/drawing/2014/main" id="{B67DA3E1-D040-1944-85D2-003542FF29BF}"/>
              </a:ext>
            </a:extLst>
          </p:cNvPr>
          <p:cNvSpPr>
            <a:spLocks noGrp="1"/>
          </p:cNvSpPr>
          <p:nvPr>
            <p:ph type="body" sz="quarter" idx="17"/>
          </p:nvPr>
        </p:nvSpPr>
        <p:spPr>
          <a:xfrm>
            <a:off x="4381500" y="4001580"/>
            <a:ext cx="3429000" cy="548640"/>
          </a:xfrm>
          <a:prstGeom prst="rect">
            <a:avLst/>
          </a:prstGeom>
        </p:spPr>
        <p:txBody>
          <a:bodyPr anchor="ct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18" name="Text Placeholder 12">
            <a:extLst>
              <a:ext uri="{FF2B5EF4-FFF2-40B4-BE49-F238E27FC236}">
                <a16:creationId xmlns:a16="http://schemas.microsoft.com/office/drawing/2014/main" id="{7F18B598-C082-C74A-9346-8C633AA97C5F}"/>
              </a:ext>
            </a:extLst>
          </p:cNvPr>
          <p:cNvSpPr>
            <a:spLocks noGrp="1"/>
          </p:cNvSpPr>
          <p:nvPr>
            <p:ph type="body" sz="quarter" idx="21"/>
          </p:nvPr>
        </p:nvSpPr>
        <p:spPr>
          <a:xfrm>
            <a:off x="4375982" y="4612675"/>
            <a:ext cx="3429000" cy="155448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8349418" y="1550206"/>
            <a:ext cx="3429000" cy="2286000"/>
          </a:xfrm>
          <a:prstGeom prst="rect">
            <a:avLst/>
          </a:prstGeom>
          <a:solidFill>
            <a:schemeClr val="bg1">
              <a:lumMod val="90000"/>
              <a:lumOff val="10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15" name="Text Placeholder 12">
            <a:extLst>
              <a:ext uri="{FF2B5EF4-FFF2-40B4-BE49-F238E27FC236}">
                <a16:creationId xmlns:a16="http://schemas.microsoft.com/office/drawing/2014/main" id="{1AA0E67A-35A8-1447-A809-38A53767F2F5}"/>
              </a:ext>
            </a:extLst>
          </p:cNvPr>
          <p:cNvSpPr>
            <a:spLocks noGrp="1"/>
          </p:cNvSpPr>
          <p:nvPr>
            <p:ph type="body" sz="quarter" idx="18"/>
          </p:nvPr>
        </p:nvSpPr>
        <p:spPr>
          <a:xfrm>
            <a:off x="8349418" y="4001580"/>
            <a:ext cx="3429000" cy="548640"/>
          </a:xfrm>
          <a:prstGeom prst="rect">
            <a:avLst/>
          </a:prstGeom>
        </p:spPr>
        <p:txBody>
          <a:bodyPr anchor="ct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17" name="Text Placeholder 12">
            <a:extLst>
              <a:ext uri="{FF2B5EF4-FFF2-40B4-BE49-F238E27FC236}">
                <a16:creationId xmlns:a16="http://schemas.microsoft.com/office/drawing/2014/main" id="{C2053C98-4C01-2E4B-AF37-0560723F3D74}"/>
              </a:ext>
            </a:extLst>
          </p:cNvPr>
          <p:cNvSpPr>
            <a:spLocks noGrp="1"/>
          </p:cNvSpPr>
          <p:nvPr>
            <p:ph type="body" sz="quarter" idx="20"/>
          </p:nvPr>
        </p:nvSpPr>
        <p:spPr>
          <a:xfrm>
            <a:off x="8343900" y="4612675"/>
            <a:ext cx="3429000" cy="155448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26" name="Footer Placeholder 4">
            <a:extLst>
              <a:ext uri="{FF2B5EF4-FFF2-40B4-BE49-F238E27FC236}">
                <a16:creationId xmlns:a16="http://schemas.microsoft.com/office/drawing/2014/main" id="{3051A866-DE6C-844B-BBB6-8FAE73A09746}"/>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27" name="Picture 26">
            <a:extLst>
              <a:ext uri="{FF2B5EF4-FFF2-40B4-BE49-F238E27FC236}">
                <a16:creationId xmlns:a16="http://schemas.microsoft.com/office/drawing/2014/main" id="{767807FE-2972-4D44-858F-8F347054C6C2}"/>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2435418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9:2B_4-Images-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720189" y="1626764"/>
            <a:ext cx="2008234" cy="1798173"/>
          </a:xfrm>
          <a:prstGeom prst="rect">
            <a:avLst/>
          </a:prstGeom>
          <a:solidFill>
            <a:schemeClr val="bg1">
              <a:lumMod val="90000"/>
              <a:lumOff val="10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44146" y="3596482"/>
            <a:ext cx="2560320" cy="457200"/>
          </a:xfrm>
          <a:prstGeom prst="rect">
            <a:avLst/>
          </a:prstGeo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44146" y="4192570"/>
            <a:ext cx="2560320" cy="137160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3651897" y="1626764"/>
            <a:ext cx="2008234" cy="1798173"/>
          </a:xfrm>
          <a:prstGeom prst="rect">
            <a:avLst/>
          </a:prstGeom>
          <a:solidFill>
            <a:schemeClr val="bg1">
              <a:lumMod val="90000"/>
              <a:lumOff val="10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22" name="Text Placeholder 12">
            <a:extLst>
              <a:ext uri="{FF2B5EF4-FFF2-40B4-BE49-F238E27FC236}">
                <a16:creationId xmlns:a16="http://schemas.microsoft.com/office/drawing/2014/main" id="{6393C021-5AC6-A94D-9BD1-0FA03E26F9A7}"/>
              </a:ext>
            </a:extLst>
          </p:cNvPr>
          <p:cNvSpPr>
            <a:spLocks noGrp="1"/>
          </p:cNvSpPr>
          <p:nvPr>
            <p:ph type="body" sz="quarter" idx="25"/>
          </p:nvPr>
        </p:nvSpPr>
        <p:spPr>
          <a:xfrm>
            <a:off x="3375854" y="3596482"/>
            <a:ext cx="2560320" cy="457200"/>
          </a:xfrm>
          <a:prstGeom prst="rect">
            <a:avLst/>
          </a:prstGeo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23" name="Text Placeholder 12">
            <a:extLst>
              <a:ext uri="{FF2B5EF4-FFF2-40B4-BE49-F238E27FC236}">
                <a16:creationId xmlns:a16="http://schemas.microsoft.com/office/drawing/2014/main" id="{D0720727-9B0D-5244-88F9-072619D7816D}"/>
              </a:ext>
            </a:extLst>
          </p:cNvPr>
          <p:cNvSpPr>
            <a:spLocks noGrp="1"/>
          </p:cNvSpPr>
          <p:nvPr>
            <p:ph type="body" sz="quarter" idx="26"/>
          </p:nvPr>
        </p:nvSpPr>
        <p:spPr>
          <a:xfrm>
            <a:off x="3375854" y="4192570"/>
            <a:ext cx="2560320" cy="137160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6573773" y="1626764"/>
            <a:ext cx="2008234" cy="1798173"/>
          </a:xfrm>
          <a:prstGeom prst="rect">
            <a:avLst/>
          </a:prstGeom>
          <a:solidFill>
            <a:schemeClr val="bg1">
              <a:lumMod val="90000"/>
              <a:lumOff val="10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20" name="Text Placeholder 12">
            <a:extLst>
              <a:ext uri="{FF2B5EF4-FFF2-40B4-BE49-F238E27FC236}">
                <a16:creationId xmlns:a16="http://schemas.microsoft.com/office/drawing/2014/main" id="{7D7C1A3A-3822-3442-AE4B-0662ED5193CB}"/>
              </a:ext>
            </a:extLst>
          </p:cNvPr>
          <p:cNvSpPr>
            <a:spLocks noGrp="1"/>
          </p:cNvSpPr>
          <p:nvPr>
            <p:ph type="body" sz="quarter" idx="23"/>
          </p:nvPr>
        </p:nvSpPr>
        <p:spPr>
          <a:xfrm>
            <a:off x="6297730" y="3596482"/>
            <a:ext cx="2560320" cy="457200"/>
          </a:xfrm>
          <a:prstGeom prst="rect">
            <a:avLst/>
          </a:prstGeo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21" name="Text Placeholder 12">
            <a:extLst>
              <a:ext uri="{FF2B5EF4-FFF2-40B4-BE49-F238E27FC236}">
                <a16:creationId xmlns:a16="http://schemas.microsoft.com/office/drawing/2014/main" id="{2DF9D5B3-8D42-594B-AD95-232B56795171}"/>
              </a:ext>
            </a:extLst>
          </p:cNvPr>
          <p:cNvSpPr>
            <a:spLocks noGrp="1"/>
          </p:cNvSpPr>
          <p:nvPr>
            <p:ph type="body" sz="quarter" idx="24"/>
          </p:nvPr>
        </p:nvSpPr>
        <p:spPr>
          <a:xfrm>
            <a:off x="6297730" y="4192570"/>
            <a:ext cx="2560320" cy="137160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19" name="Picture Placeholder 7">
            <a:extLst>
              <a:ext uri="{FF2B5EF4-FFF2-40B4-BE49-F238E27FC236}">
                <a16:creationId xmlns:a16="http://schemas.microsoft.com/office/drawing/2014/main" id="{FE320B82-A8A9-8D41-B8D1-EC5AA4D74221}"/>
              </a:ext>
            </a:extLst>
          </p:cNvPr>
          <p:cNvSpPr>
            <a:spLocks noGrp="1"/>
          </p:cNvSpPr>
          <p:nvPr>
            <p:ph type="pic" sz="quarter" idx="22" hasCustomPrompt="1"/>
          </p:nvPr>
        </p:nvSpPr>
        <p:spPr>
          <a:xfrm>
            <a:off x="9488889" y="1626764"/>
            <a:ext cx="2008234" cy="1798173"/>
          </a:xfrm>
          <a:prstGeom prst="rect">
            <a:avLst/>
          </a:prstGeom>
          <a:solidFill>
            <a:schemeClr val="bg1">
              <a:lumMod val="90000"/>
              <a:lumOff val="10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24" name="Text Placeholder 12">
            <a:extLst>
              <a:ext uri="{FF2B5EF4-FFF2-40B4-BE49-F238E27FC236}">
                <a16:creationId xmlns:a16="http://schemas.microsoft.com/office/drawing/2014/main" id="{3DE9EC15-6DC7-6846-B173-CAE4228B5DB2}"/>
              </a:ext>
            </a:extLst>
          </p:cNvPr>
          <p:cNvSpPr>
            <a:spLocks noGrp="1"/>
          </p:cNvSpPr>
          <p:nvPr>
            <p:ph type="body" sz="quarter" idx="27"/>
          </p:nvPr>
        </p:nvSpPr>
        <p:spPr>
          <a:xfrm>
            <a:off x="9212846" y="3596482"/>
            <a:ext cx="2560320" cy="457200"/>
          </a:xfrm>
          <a:prstGeom prst="rect">
            <a:avLst/>
          </a:prstGeo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25" name="Text Placeholder 12">
            <a:extLst>
              <a:ext uri="{FF2B5EF4-FFF2-40B4-BE49-F238E27FC236}">
                <a16:creationId xmlns:a16="http://schemas.microsoft.com/office/drawing/2014/main" id="{8D698B45-9A6E-DE4A-8222-D973B7A7D920}"/>
              </a:ext>
            </a:extLst>
          </p:cNvPr>
          <p:cNvSpPr>
            <a:spLocks noGrp="1"/>
          </p:cNvSpPr>
          <p:nvPr>
            <p:ph type="body" sz="quarter" idx="28"/>
          </p:nvPr>
        </p:nvSpPr>
        <p:spPr>
          <a:xfrm>
            <a:off x="9212846" y="4192570"/>
            <a:ext cx="2560320" cy="137160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6" name="Footer Placeholder 5">
            <a:extLst>
              <a:ext uri="{FF2B5EF4-FFF2-40B4-BE49-F238E27FC236}">
                <a16:creationId xmlns:a16="http://schemas.microsoft.com/office/drawing/2014/main" id="{2398E721-2065-8640-9E19-F292A2EEF689}"/>
              </a:ext>
            </a:extLst>
          </p:cNvPr>
          <p:cNvSpPr>
            <a:spLocks noGrp="1"/>
          </p:cNvSpPr>
          <p:nvPr>
            <p:ph type="ftr" sz="quarter" idx="11"/>
          </p:nvPr>
        </p:nvSpPr>
        <p:spPr>
          <a:xfrm>
            <a:off x="2032000" y="6400801"/>
            <a:ext cx="8216900" cy="266700"/>
          </a:xfrm>
          <a:prstGeom prst="rect">
            <a:avLst/>
          </a:prstGeom>
        </p:spPr>
        <p:txBody>
          <a:bodyPr/>
          <a:lstStyle/>
          <a:p>
            <a:r>
              <a:rPr lang="en-US"/>
              <a:t>© 2021 THE MITRE CORPORATION. ALL RIGHTS RESERVED. FOR INTERNAL USE ONLY.</a:t>
            </a:r>
          </a:p>
        </p:txBody>
      </p:sp>
      <p:pic>
        <p:nvPicPr>
          <p:cNvPr id="32" name="Picture 31">
            <a:extLst>
              <a:ext uri="{FF2B5EF4-FFF2-40B4-BE49-F238E27FC236}">
                <a16:creationId xmlns:a16="http://schemas.microsoft.com/office/drawing/2014/main" id="{7D12AFAA-09C5-F94C-959D-7F1A3CA16281}"/>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3710941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9:2B_Media">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F24A46-05BF-A841-BC00-9302A006F5AB}"/>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A7C26610-DBD4-D344-A666-CFB7A808BD26}"/>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C262862-06CB-F44F-8EE1-F0B31A2F6203}"/>
              </a:ext>
            </a:extLst>
          </p:cNvPr>
          <p:cNvSpPr>
            <a:spLocks noGrp="1"/>
          </p:cNvSpPr>
          <p:nvPr>
            <p:ph type="body" sz="quarter" idx="13"/>
          </p:nvPr>
        </p:nvSpPr>
        <p:spPr>
          <a:xfrm>
            <a:off x="435684" y="1294104"/>
            <a:ext cx="11342734" cy="493713"/>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9" name="Media Placeholder 8">
            <a:extLst>
              <a:ext uri="{FF2B5EF4-FFF2-40B4-BE49-F238E27FC236}">
                <a16:creationId xmlns:a16="http://schemas.microsoft.com/office/drawing/2014/main" id="{D1145C70-EC3D-9545-85F7-85A6E0F5C2A9}"/>
              </a:ext>
            </a:extLst>
          </p:cNvPr>
          <p:cNvSpPr>
            <a:spLocks noGrp="1"/>
          </p:cNvSpPr>
          <p:nvPr>
            <p:ph type="media" sz="quarter" idx="14" hasCustomPrompt="1"/>
          </p:nvPr>
        </p:nvSpPr>
        <p:spPr>
          <a:xfrm>
            <a:off x="419100" y="2001282"/>
            <a:ext cx="11359318" cy="4140200"/>
          </a:xfrm>
          <a:prstGeom prst="rect">
            <a:avLst/>
          </a:prstGeom>
          <a:solidFill>
            <a:schemeClr val="bg1">
              <a:lumMod val="90000"/>
              <a:lumOff val="10000"/>
            </a:schemeClr>
          </a:solidFill>
        </p:spPr>
        <p:txBody>
          <a:bodyPr anchor="ctr">
            <a:normAutofit/>
          </a:bodyPr>
          <a:lstStyle>
            <a:lvl1pPr marL="0" indent="0" algn="ctr">
              <a:buFontTx/>
              <a:buNone/>
              <a:defRPr sz="1600"/>
            </a:lvl1pPr>
          </a:lstStyle>
          <a:p>
            <a:r>
              <a:rPr lang="en-US" dirty="0"/>
              <a:t>Click to add media </a:t>
            </a:r>
          </a:p>
        </p:txBody>
      </p:sp>
      <p:sp>
        <p:nvSpPr>
          <p:cNvPr id="16" name="Footer Placeholder 4">
            <a:extLst>
              <a:ext uri="{FF2B5EF4-FFF2-40B4-BE49-F238E27FC236}">
                <a16:creationId xmlns:a16="http://schemas.microsoft.com/office/drawing/2014/main" id="{A87593FF-48B4-A049-84B0-C3D11BE77E35}"/>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17" name="Picture 16">
            <a:extLst>
              <a:ext uri="{FF2B5EF4-FFF2-40B4-BE49-F238E27FC236}">
                <a16:creationId xmlns:a16="http://schemas.microsoft.com/office/drawing/2014/main" id="{A147826A-BD0C-494D-B37E-BFF2D62E5674}"/>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1143659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9:2B_Char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F24A46-05BF-A841-BC00-9302A006F5AB}"/>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A7C26610-DBD4-D344-A666-CFB7A808BD26}"/>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C262862-06CB-F44F-8EE1-F0B31A2F6203}"/>
              </a:ext>
            </a:extLst>
          </p:cNvPr>
          <p:cNvSpPr>
            <a:spLocks noGrp="1"/>
          </p:cNvSpPr>
          <p:nvPr>
            <p:ph type="body" sz="quarter" idx="13"/>
          </p:nvPr>
        </p:nvSpPr>
        <p:spPr>
          <a:xfrm>
            <a:off x="434050" y="1308537"/>
            <a:ext cx="11338560" cy="493713"/>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Chart Placeholder 7">
            <a:extLst>
              <a:ext uri="{FF2B5EF4-FFF2-40B4-BE49-F238E27FC236}">
                <a16:creationId xmlns:a16="http://schemas.microsoft.com/office/drawing/2014/main" id="{AAAFC919-850D-0B4E-93A5-D28496D8B768}"/>
              </a:ext>
            </a:extLst>
          </p:cNvPr>
          <p:cNvSpPr>
            <a:spLocks noGrp="1"/>
          </p:cNvSpPr>
          <p:nvPr>
            <p:ph type="chart" sz="quarter" idx="14" hasCustomPrompt="1"/>
          </p:nvPr>
        </p:nvSpPr>
        <p:spPr>
          <a:xfrm>
            <a:off x="419100" y="1990993"/>
            <a:ext cx="11359318" cy="4178032"/>
          </a:xfrm>
          <a:prstGeom prst="rect">
            <a:avLst/>
          </a:prstGeom>
          <a:solidFill>
            <a:schemeClr val="bg1">
              <a:lumMod val="90000"/>
              <a:lumOff val="10000"/>
            </a:schemeClr>
          </a:solidFill>
        </p:spPr>
        <p:txBody>
          <a:bodyPr anchor="ctr">
            <a:normAutofit/>
          </a:bodyPr>
          <a:lstStyle>
            <a:lvl1pPr marL="0" indent="0" algn="ctr">
              <a:buFontTx/>
              <a:buNone/>
              <a:defRPr sz="1800">
                <a:solidFill>
                  <a:schemeClr val="tx2"/>
                </a:solidFill>
              </a:defRPr>
            </a:lvl1pPr>
          </a:lstStyle>
          <a:p>
            <a:r>
              <a:rPr lang="en-US" dirty="0"/>
              <a:t>Click to add chart</a:t>
            </a:r>
          </a:p>
        </p:txBody>
      </p:sp>
      <p:sp>
        <p:nvSpPr>
          <p:cNvPr id="16" name="Footer Placeholder 4">
            <a:extLst>
              <a:ext uri="{FF2B5EF4-FFF2-40B4-BE49-F238E27FC236}">
                <a16:creationId xmlns:a16="http://schemas.microsoft.com/office/drawing/2014/main" id="{78914796-BB9F-294F-AF4E-88B1127966D7}"/>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17" name="Picture 16">
            <a:extLst>
              <a:ext uri="{FF2B5EF4-FFF2-40B4-BE49-F238E27FC236}">
                <a16:creationId xmlns:a16="http://schemas.microsoft.com/office/drawing/2014/main" id="{2FF42187-FFF9-B046-AE0C-E0F21384E1C3}"/>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3563516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9:2B_Content-side-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19100" y="380999"/>
            <a:ext cx="5486400" cy="914401"/>
          </a:xfrm>
        </p:spPr>
        <p:txBody>
          <a:bodyPr anchor="t"/>
          <a:lstStyle>
            <a:lvl1pPr>
              <a:defRPr sz="3200"/>
            </a:lvl1pPr>
          </a:lstStyle>
          <a:p>
            <a:r>
              <a:rPr lang="en-US" dirty="0"/>
              <a:t>Click to edit Master title style</a:t>
            </a:r>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19100" y="1469855"/>
            <a:ext cx="5486400" cy="1112837"/>
          </a:xfrm>
          <a:prstGeom prst="rect">
            <a:avLst/>
          </a:prstGeom>
        </p:spPr>
        <p:txBody>
          <a:bodyPr/>
          <a:lstStyle>
            <a:lvl1pPr marL="0" indent="0">
              <a:buFontTx/>
              <a:buNone/>
              <a:defRPr b="1"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ext Placeholder 11">
            <a:extLst>
              <a:ext uri="{FF2B5EF4-FFF2-40B4-BE49-F238E27FC236}">
                <a16:creationId xmlns:a16="http://schemas.microsoft.com/office/drawing/2014/main" id="{BF566A9E-3756-1344-8736-0BE04C434348}"/>
              </a:ext>
            </a:extLst>
          </p:cNvPr>
          <p:cNvSpPr>
            <a:spLocks noGrp="1"/>
          </p:cNvSpPr>
          <p:nvPr>
            <p:ph type="body" sz="quarter" idx="15"/>
          </p:nvPr>
        </p:nvSpPr>
        <p:spPr>
          <a:xfrm>
            <a:off x="419100" y="2726228"/>
            <a:ext cx="5486400" cy="3433272"/>
          </a:xfrm>
          <a:prstGeom prst="rect">
            <a:avLst/>
          </a:prstGeom>
        </p:spPr>
        <p:txBody>
          <a:bodyPr/>
          <a:lstStyle>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a:extLst>
              <a:ext uri="{FF2B5EF4-FFF2-40B4-BE49-F238E27FC236}">
                <a16:creationId xmlns:a16="http://schemas.microsoft.com/office/drawing/2014/main" id="{77710AE4-82D4-9044-8C2F-7615E482140D}"/>
              </a:ext>
            </a:extLst>
          </p:cNvPr>
          <p:cNvSpPr>
            <a:spLocks noGrp="1"/>
          </p:cNvSpPr>
          <p:nvPr>
            <p:ph type="chart" sz="quarter" idx="16" hasCustomPrompt="1"/>
          </p:nvPr>
        </p:nvSpPr>
        <p:spPr>
          <a:xfrm>
            <a:off x="6151353" y="381000"/>
            <a:ext cx="5600700" cy="5778500"/>
          </a:xfrm>
          <a:prstGeom prst="rect">
            <a:avLst/>
          </a:prstGeom>
          <a:solidFill>
            <a:schemeClr val="bg1">
              <a:lumMod val="90000"/>
              <a:lumOff val="10000"/>
            </a:schemeClr>
          </a:solidFill>
        </p:spPr>
        <p:txBody>
          <a:bodyPr>
            <a:normAutofit/>
          </a:bodyPr>
          <a:lstStyle>
            <a:lvl1pPr marL="0" indent="0">
              <a:buFontTx/>
              <a:buNone/>
              <a:defRPr sz="1600"/>
            </a:lvl1pPr>
          </a:lstStyle>
          <a:p>
            <a:r>
              <a:rPr lang="en-US" dirty="0"/>
              <a:t>Click to add chart</a:t>
            </a:r>
          </a:p>
        </p:txBody>
      </p:sp>
      <p:sp>
        <p:nvSpPr>
          <p:cNvPr id="18" name="Footer Placeholder 4">
            <a:extLst>
              <a:ext uri="{FF2B5EF4-FFF2-40B4-BE49-F238E27FC236}">
                <a16:creationId xmlns:a16="http://schemas.microsoft.com/office/drawing/2014/main" id="{8DB0657D-345E-3146-973A-8A4B963C85C4}"/>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19" name="Picture 18">
            <a:extLst>
              <a:ext uri="{FF2B5EF4-FFF2-40B4-BE49-F238E27FC236}">
                <a16:creationId xmlns:a16="http://schemas.microsoft.com/office/drawing/2014/main" id="{B8E0E7A5-8984-8543-8952-9EF63B36FD5E}"/>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742457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9:2B_Content-side-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19100" y="380999"/>
            <a:ext cx="5486400" cy="914401"/>
          </a:xfrm>
        </p:spPr>
        <p:txBody>
          <a:bodyPr anchor="t"/>
          <a:lstStyle>
            <a:lvl1pPr>
              <a:defRPr sz="3200"/>
            </a:lvl1pPr>
          </a:lstStyle>
          <a:p>
            <a:r>
              <a:rPr lang="en-US" dirty="0"/>
              <a:t>Click to edit Master title style</a:t>
            </a:r>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19100" y="1469855"/>
            <a:ext cx="5486400" cy="1112837"/>
          </a:xfrm>
          <a:prstGeom prst="rect">
            <a:avLst/>
          </a:prstGeom>
        </p:spPr>
        <p:txBody>
          <a:bodyPr/>
          <a:lstStyle>
            <a:lvl1pPr marL="0" indent="0">
              <a:buFontTx/>
              <a:buNone/>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ext Placeholder 11">
            <a:extLst>
              <a:ext uri="{FF2B5EF4-FFF2-40B4-BE49-F238E27FC236}">
                <a16:creationId xmlns:a16="http://schemas.microsoft.com/office/drawing/2014/main" id="{BF566A9E-3756-1344-8736-0BE04C434348}"/>
              </a:ext>
            </a:extLst>
          </p:cNvPr>
          <p:cNvSpPr>
            <a:spLocks noGrp="1"/>
          </p:cNvSpPr>
          <p:nvPr>
            <p:ph type="body" sz="quarter" idx="15"/>
          </p:nvPr>
        </p:nvSpPr>
        <p:spPr>
          <a:xfrm>
            <a:off x="419100" y="2726228"/>
            <a:ext cx="5486400" cy="3433272"/>
          </a:xfrm>
          <a:prstGeom prst="rect">
            <a:avLst/>
          </a:prstGeom>
        </p:spPr>
        <p:txBody>
          <a:bodyPr/>
          <a:lstStyle>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2773CADB-1764-FA46-8171-2AD153ECA201}"/>
              </a:ext>
            </a:extLst>
          </p:cNvPr>
          <p:cNvSpPr>
            <a:spLocks noGrp="1"/>
          </p:cNvSpPr>
          <p:nvPr>
            <p:ph type="pic" sz="quarter" idx="13" hasCustomPrompt="1"/>
          </p:nvPr>
        </p:nvSpPr>
        <p:spPr>
          <a:xfrm>
            <a:off x="6134100" y="0"/>
            <a:ext cx="6057900" cy="6858000"/>
          </a:xfrm>
          <a:prstGeom prst="rect">
            <a:avLst/>
          </a:prstGeom>
          <a:solidFill>
            <a:schemeClr val="bg1">
              <a:lumMod val="90000"/>
              <a:lumOff val="10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200" b="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Drag photo to placeholder or click on icon to place photo from file. Ensure image is large enough in size and resolution.</a:t>
            </a:r>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1430767" y="6413826"/>
            <a:ext cx="4474733" cy="365125"/>
          </a:xfrm>
          <a:prstGeom prst="rect">
            <a:avLst/>
          </a:prstGeom>
        </p:spPr>
        <p:txBody>
          <a:bodyPr/>
          <a:lstStyle>
            <a:lvl1pPr algn="l">
              <a:defRPr/>
            </a:lvl1pPr>
          </a:lstStyle>
          <a:p>
            <a:pPr algn="l"/>
            <a:r>
              <a:rPr lang="en-US"/>
              <a:t>© 2021 THE MITRE CORPORATION. ALL RIGHTS RESERVED. FOR INTERNAL USE ONLY.</a:t>
            </a:r>
            <a:endParaRPr lang="en-US" dirty="0"/>
          </a:p>
        </p:txBody>
      </p:sp>
      <p:pic>
        <p:nvPicPr>
          <p:cNvPr id="19" name="Picture 18">
            <a:extLst>
              <a:ext uri="{FF2B5EF4-FFF2-40B4-BE49-F238E27FC236}">
                <a16:creationId xmlns:a16="http://schemas.microsoft.com/office/drawing/2014/main" id="{99659747-B2F7-3E4C-BDA1-E591D83D3F34}"/>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1057305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9:2B-Content-blank-half">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19100" y="380999"/>
            <a:ext cx="5486400" cy="914401"/>
          </a:xfrm>
        </p:spPr>
        <p:txBody>
          <a:bodyPr anchor="t"/>
          <a:lstStyle>
            <a:lvl1pPr>
              <a:defRPr sz="3200"/>
            </a:lvl1pPr>
          </a:lstStyle>
          <a:p>
            <a:r>
              <a:rPr lang="en-US" dirty="0"/>
              <a:t>Click to edit Master title style</a:t>
            </a:r>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19100" y="1469855"/>
            <a:ext cx="5486400" cy="1112837"/>
          </a:xfrm>
          <a:prstGeom prst="rect">
            <a:avLst/>
          </a:prstGeom>
        </p:spPr>
        <p:txBody>
          <a:bodyPr/>
          <a:lstStyle>
            <a:lvl1pPr marL="0" indent="0">
              <a:buFontTx/>
              <a:buNone/>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ext Placeholder 11">
            <a:extLst>
              <a:ext uri="{FF2B5EF4-FFF2-40B4-BE49-F238E27FC236}">
                <a16:creationId xmlns:a16="http://schemas.microsoft.com/office/drawing/2014/main" id="{BF566A9E-3756-1344-8736-0BE04C434348}"/>
              </a:ext>
            </a:extLst>
          </p:cNvPr>
          <p:cNvSpPr>
            <a:spLocks noGrp="1"/>
          </p:cNvSpPr>
          <p:nvPr>
            <p:ph type="body" sz="quarter" idx="15"/>
          </p:nvPr>
        </p:nvSpPr>
        <p:spPr>
          <a:xfrm>
            <a:off x="419100" y="2726228"/>
            <a:ext cx="5486400" cy="3433272"/>
          </a:xfrm>
          <a:prstGeom prst="rect">
            <a:avLst/>
          </a:prstGeom>
        </p:spPr>
        <p:txBody>
          <a:bodyPr/>
          <a:lstStyle>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1430767" y="6413826"/>
            <a:ext cx="4474733" cy="365125"/>
          </a:xfrm>
          <a:prstGeom prst="rect">
            <a:avLst/>
          </a:prstGeom>
        </p:spPr>
        <p:txBody>
          <a:bodyPr/>
          <a:lstStyle>
            <a:lvl1pPr algn="l">
              <a:defRPr/>
            </a:lvl1pPr>
          </a:lstStyle>
          <a:p>
            <a:pPr algn="l"/>
            <a:r>
              <a:rPr lang="en-US"/>
              <a:t>© 2021 THE MITRE CORPORATION. ALL RIGHTS RESERVED. FOR INTERNAL USE ONLY.</a:t>
            </a:r>
            <a:endParaRPr lang="en-US" dirty="0"/>
          </a:p>
        </p:txBody>
      </p:sp>
      <p:pic>
        <p:nvPicPr>
          <p:cNvPr id="18" name="Picture 17">
            <a:extLst>
              <a:ext uri="{FF2B5EF4-FFF2-40B4-BE49-F238E27FC236}">
                <a16:creationId xmlns:a16="http://schemas.microsoft.com/office/drawing/2014/main" id="{61ABF563-A106-2941-99AA-9ACBB4A8BD1C}"/>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175011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69:1W_Titl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06E9DB-266A-DC4C-81FD-63DDDAA346DC}"/>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C130FE17-69E8-9440-A7AF-AC1659EDF6B9}"/>
              </a:ext>
            </a:extLst>
          </p:cNvPr>
          <p:cNvSpPr>
            <a:spLocks noGrp="1"/>
          </p:cNvSpPr>
          <p:nvPr>
            <p:ph type="title"/>
          </p:nvPr>
        </p:nvSpPr>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4548D53F-9797-B141-B5E7-AB9CB133F5B0}"/>
              </a:ext>
            </a:extLst>
          </p:cNvPr>
          <p:cNvSpPr>
            <a:spLocks noGrp="1"/>
          </p:cNvSpPr>
          <p:nvPr>
            <p:ph type="ftr" sz="quarter" idx="11"/>
          </p:nvPr>
        </p:nvSpPr>
        <p:spPr/>
        <p:txBody>
          <a:bodyPr/>
          <a:lstStyle/>
          <a:p>
            <a:r>
              <a:rPr lang="en-US"/>
              <a:t>© 2021 THE MITRE CORPORATION. ALL RIGHTS RESERVED. FOR INTERNAL USE ONLY.</a:t>
            </a:r>
          </a:p>
        </p:txBody>
      </p:sp>
      <p:pic>
        <p:nvPicPr>
          <p:cNvPr id="15" name="Picture 14">
            <a:extLst>
              <a:ext uri="{FF2B5EF4-FFF2-40B4-BE49-F238E27FC236}">
                <a16:creationId xmlns:a16="http://schemas.microsoft.com/office/drawing/2014/main" id="{4BB57516-804A-9143-95A9-7C8D292A8972}"/>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23971"/>
            <a:ext cx="536748" cy="154831"/>
          </a:xfrm>
          <a:prstGeom prst="rect">
            <a:avLst/>
          </a:prstGeom>
        </p:spPr>
      </p:pic>
      <p:sp>
        <p:nvSpPr>
          <p:cNvPr id="7" name="Text Placeholder 6">
            <a:extLst>
              <a:ext uri="{FF2B5EF4-FFF2-40B4-BE49-F238E27FC236}">
                <a16:creationId xmlns:a16="http://schemas.microsoft.com/office/drawing/2014/main" id="{33164F8F-2BF9-7D49-8924-6537913F66D0}"/>
              </a:ext>
            </a:extLst>
          </p:cNvPr>
          <p:cNvSpPr>
            <a:spLocks noGrp="1"/>
          </p:cNvSpPr>
          <p:nvPr>
            <p:ph type="body" sz="quarter" idx="13"/>
          </p:nvPr>
        </p:nvSpPr>
        <p:spPr>
          <a:xfrm>
            <a:off x="419100" y="1333500"/>
            <a:ext cx="11358563" cy="4838700"/>
          </a:xfrm>
        </p:spPr>
        <p:txBody>
          <a:bodyPr/>
          <a:lstStyle>
            <a:lvl1pPr marL="228600" indent="-219075">
              <a:buFont typeface="Wingdings" pitchFamily="2" charset="2"/>
              <a:buChar char="§"/>
              <a:tabLst/>
              <a:defRPr/>
            </a:lvl1pPr>
            <a:lvl2pPr marL="457200" indent="-228600">
              <a:buFont typeface="Wingdings" pitchFamily="2" charset="2"/>
              <a:buChar char="§"/>
              <a:tabLst/>
              <a:defRPr/>
            </a:lvl2pPr>
            <a:lvl3pPr marL="571500" indent="-228600">
              <a:tabLst/>
              <a:defRPr sz="2200"/>
            </a:lvl3pPr>
            <a:lvl4pPr marL="685800" indent="-228600">
              <a:tabLst/>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567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9:2B_Content-Vertical-Timelin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19100" y="409086"/>
            <a:ext cx="11330606" cy="731520"/>
          </a:xfrm>
        </p:spPr>
        <p:txBody>
          <a:bodyPr anchor="t"/>
          <a:lstStyle>
            <a:lvl1pPr>
              <a:defRPr sz="3200"/>
            </a:lvl1pPr>
          </a:lstStyle>
          <a:p>
            <a:r>
              <a:rPr lang="en-US"/>
              <a:t>Click to edit Master title style</a:t>
            </a:r>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19100" y="1312433"/>
            <a:ext cx="5256213" cy="605056"/>
          </a:xfrm>
          <a:prstGeom prst="rect">
            <a:avLst/>
          </a:prstGeom>
        </p:spPr>
        <p:txBody>
          <a:bodyPr/>
          <a:lstStyle>
            <a:lvl1pPr marL="0" indent="0">
              <a:buFontTx/>
              <a:buNone/>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Text Placeholder 11">
            <a:extLst>
              <a:ext uri="{FF2B5EF4-FFF2-40B4-BE49-F238E27FC236}">
                <a16:creationId xmlns:a16="http://schemas.microsoft.com/office/drawing/2014/main" id="{DC3450F3-D895-D84E-A771-DB74374443A0}"/>
              </a:ext>
            </a:extLst>
          </p:cNvPr>
          <p:cNvSpPr>
            <a:spLocks noGrp="1"/>
          </p:cNvSpPr>
          <p:nvPr>
            <p:ph type="body" sz="quarter" idx="15"/>
          </p:nvPr>
        </p:nvSpPr>
        <p:spPr>
          <a:xfrm>
            <a:off x="419100" y="2129887"/>
            <a:ext cx="5256213" cy="4029613"/>
          </a:xfrm>
          <a:prstGeom prst="rect">
            <a:avLst/>
          </a:prstGeom>
        </p:spPr>
        <p:txBody>
          <a:bodyPr/>
          <a:lstStyle>
            <a:lvl1pPr>
              <a:buFontTx/>
              <a:buNone/>
              <a:defRPr b="0"/>
            </a:lvl1pPr>
            <a:lvl3pPr>
              <a:defRPr sz="2000"/>
            </a:lvl3pPr>
            <a:lvl4pPr>
              <a:defRPr sz="1800"/>
            </a:lvl4pPr>
            <a:lvl5pPr>
              <a:defRPr sz="1600"/>
            </a:lvl5pPr>
          </a:lstStyle>
          <a:p>
            <a:pPr lvl="0"/>
            <a:r>
              <a:rPr lang="en-US" dirty="0"/>
              <a:t>Click to edit Master text styles</a:t>
            </a:r>
          </a:p>
          <a:p>
            <a:pPr lvl="1"/>
            <a:r>
              <a:rPr lang="en-US" dirty="0"/>
              <a:t>Second level</a:t>
            </a:r>
          </a:p>
        </p:txBody>
      </p:sp>
      <p:sp>
        <p:nvSpPr>
          <p:cNvPr id="16" name="Text Placeholder 11">
            <a:extLst>
              <a:ext uri="{FF2B5EF4-FFF2-40B4-BE49-F238E27FC236}">
                <a16:creationId xmlns:a16="http://schemas.microsoft.com/office/drawing/2014/main" id="{8AD0C741-0B71-8646-86A6-3BD02C1D6044}"/>
              </a:ext>
            </a:extLst>
          </p:cNvPr>
          <p:cNvSpPr>
            <a:spLocks noGrp="1"/>
          </p:cNvSpPr>
          <p:nvPr>
            <p:ph type="body" sz="quarter" idx="31" hasCustomPrompt="1"/>
          </p:nvPr>
        </p:nvSpPr>
        <p:spPr>
          <a:xfrm>
            <a:off x="7569200" y="1803748"/>
            <a:ext cx="723450" cy="229851"/>
          </a:xfrm>
          <a:prstGeom prst="rect">
            <a:avLst/>
          </a:prstGeom>
        </p:spPr>
        <p:txBody>
          <a:bodyPr lIns="0" rIns="0" anchor="ctr">
            <a:noAutofit/>
          </a:bodyPr>
          <a:lstStyle>
            <a:lvl1pPr marL="0" indent="0" algn="r">
              <a:buNone/>
              <a:defRPr sz="1800" b="0" i="0">
                <a:solidFill>
                  <a:schemeClr val="tx1"/>
                </a:solidFill>
                <a:latin typeface="+mn-lt"/>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2016</a:t>
            </a:r>
          </a:p>
        </p:txBody>
      </p:sp>
      <p:sp>
        <p:nvSpPr>
          <p:cNvPr id="9" name="Text Placeholder 11">
            <a:extLst>
              <a:ext uri="{FF2B5EF4-FFF2-40B4-BE49-F238E27FC236}">
                <a16:creationId xmlns:a16="http://schemas.microsoft.com/office/drawing/2014/main" id="{216A9945-1253-AF44-A6F2-A1C81096C582}"/>
              </a:ext>
            </a:extLst>
          </p:cNvPr>
          <p:cNvSpPr>
            <a:spLocks noGrp="1"/>
          </p:cNvSpPr>
          <p:nvPr>
            <p:ph type="body" sz="quarter" idx="17" hasCustomPrompt="1"/>
          </p:nvPr>
        </p:nvSpPr>
        <p:spPr>
          <a:xfrm>
            <a:off x="9094635" y="1780163"/>
            <a:ext cx="2297266"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15" name="Text Placeholder 11">
            <a:extLst>
              <a:ext uri="{FF2B5EF4-FFF2-40B4-BE49-F238E27FC236}">
                <a16:creationId xmlns:a16="http://schemas.microsoft.com/office/drawing/2014/main" id="{0BF29CF1-E304-C540-8545-DD22C8709B0A}"/>
              </a:ext>
            </a:extLst>
          </p:cNvPr>
          <p:cNvSpPr>
            <a:spLocks noGrp="1"/>
          </p:cNvSpPr>
          <p:nvPr>
            <p:ph type="body" sz="quarter" idx="30" hasCustomPrompt="1"/>
          </p:nvPr>
        </p:nvSpPr>
        <p:spPr>
          <a:xfrm>
            <a:off x="8738328" y="3257819"/>
            <a:ext cx="710472" cy="275858"/>
          </a:xfrm>
          <a:prstGeom prst="rect">
            <a:avLst/>
          </a:prstGeom>
        </p:spPr>
        <p:txBody>
          <a:bodyPr lIns="0" anchor="ctr">
            <a:noAutofit/>
          </a:bodyPr>
          <a:lstStyle>
            <a:lvl1pPr marL="0" indent="0">
              <a:buNone/>
              <a:defRPr sz="1800"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2017</a:t>
            </a:r>
          </a:p>
        </p:txBody>
      </p:sp>
      <p:sp>
        <p:nvSpPr>
          <p:cNvPr id="17" name="Text Placeholder 11">
            <a:extLst>
              <a:ext uri="{FF2B5EF4-FFF2-40B4-BE49-F238E27FC236}">
                <a16:creationId xmlns:a16="http://schemas.microsoft.com/office/drawing/2014/main" id="{80618315-034D-AD42-8958-25F26E9DA6DA}"/>
              </a:ext>
            </a:extLst>
          </p:cNvPr>
          <p:cNvSpPr>
            <a:spLocks noGrp="1"/>
          </p:cNvSpPr>
          <p:nvPr>
            <p:ph type="body" sz="quarter" idx="35" hasCustomPrompt="1"/>
          </p:nvPr>
        </p:nvSpPr>
        <p:spPr>
          <a:xfrm>
            <a:off x="6172200" y="3203490"/>
            <a:ext cx="1714927" cy="731520"/>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21" name="Text Placeholder 11">
            <a:extLst>
              <a:ext uri="{FF2B5EF4-FFF2-40B4-BE49-F238E27FC236}">
                <a16:creationId xmlns:a16="http://schemas.microsoft.com/office/drawing/2014/main" id="{B724B64B-F009-A641-AE83-E5BA1F276095}"/>
              </a:ext>
            </a:extLst>
          </p:cNvPr>
          <p:cNvSpPr>
            <a:spLocks noGrp="1"/>
          </p:cNvSpPr>
          <p:nvPr>
            <p:ph type="body" sz="quarter" idx="43" hasCustomPrompt="1"/>
          </p:nvPr>
        </p:nvSpPr>
        <p:spPr>
          <a:xfrm>
            <a:off x="7569200" y="4428942"/>
            <a:ext cx="723450" cy="212222"/>
          </a:xfrm>
          <a:prstGeom prst="rect">
            <a:avLst/>
          </a:prstGeom>
        </p:spPr>
        <p:txBody>
          <a:bodyPr lIns="0" rIns="0" anchor="ctr">
            <a:noAutofit/>
          </a:bodyPr>
          <a:lstStyle>
            <a:lvl1pPr marL="0" indent="0" algn="r">
              <a:buNone/>
              <a:defRPr sz="1800"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2018</a:t>
            </a:r>
          </a:p>
        </p:txBody>
      </p:sp>
      <p:sp>
        <p:nvSpPr>
          <p:cNvPr id="22" name="Text Placeholder 11">
            <a:extLst>
              <a:ext uri="{FF2B5EF4-FFF2-40B4-BE49-F238E27FC236}">
                <a16:creationId xmlns:a16="http://schemas.microsoft.com/office/drawing/2014/main" id="{3ECAFD27-E0FF-5F45-B679-3AF710C26357}"/>
              </a:ext>
            </a:extLst>
          </p:cNvPr>
          <p:cNvSpPr>
            <a:spLocks noGrp="1"/>
          </p:cNvSpPr>
          <p:nvPr>
            <p:ph type="body" sz="quarter" idx="44" hasCustomPrompt="1"/>
          </p:nvPr>
        </p:nvSpPr>
        <p:spPr>
          <a:xfrm>
            <a:off x="9094634" y="4422905"/>
            <a:ext cx="2268913"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23" name="Text Placeholder 11">
            <a:extLst>
              <a:ext uri="{FF2B5EF4-FFF2-40B4-BE49-F238E27FC236}">
                <a16:creationId xmlns:a16="http://schemas.microsoft.com/office/drawing/2014/main" id="{53A899CC-FFE0-BB41-BBB5-47FF39191027}"/>
              </a:ext>
            </a:extLst>
          </p:cNvPr>
          <p:cNvSpPr>
            <a:spLocks noGrp="1"/>
          </p:cNvSpPr>
          <p:nvPr>
            <p:ph type="body" sz="quarter" idx="45" hasCustomPrompt="1"/>
          </p:nvPr>
        </p:nvSpPr>
        <p:spPr>
          <a:xfrm>
            <a:off x="8738328" y="5291009"/>
            <a:ext cx="710472" cy="221230"/>
          </a:xfrm>
          <a:prstGeom prst="rect">
            <a:avLst/>
          </a:prstGeom>
        </p:spPr>
        <p:txBody>
          <a:bodyPr lIns="0" anchor="ctr">
            <a:noAutofit/>
          </a:bodyPr>
          <a:lstStyle>
            <a:lvl1pPr marL="0" indent="0">
              <a:buNone/>
              <a:defRPr sz="1800"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2019</a:t>
            </a:r>
          </a:p>
        </p:txBody>
      </p:sp>
      <p:sp>
        <p:nvSpPr>
          <p:cNvPr id="11" name="Text Placeholder 11">
            <a:extLst>
              <a:ext uri="{FF2B5EF4-FFF2-40B4-BE49-F238E27FC236}">
                <a16:creationId xmlns:a16="http://schemas.microsoft.com/office/drawing/2014/main" id="{B7AF339E-A1B6-C242-AEEC-F62553FE839E}"/>
              </a:ext>
            </a:extLst>
          </p:cNvPr>
          <p:cNvSpPr>
            <a:spLocks noGrp="1"/>
          </p:cNvSpPr>
          <p:nvPr>
            <p:ph type="body" sz="quarter" idx="18" hasCustomPrompt="1"/>
          </p:nvPr>
        </p:nvSpPr>
        <p:spPr>
          <a:xfrm>
            <a:off x="6172200" y="5245538"/>
            <a:ext cx="1714927" cy="762068"/>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cxnSp>
        <p:nvCxnSpPr>
          <p:cNvPr id="13" name="Straight Connector 12">
            <a:extLst>
              <a:ext uri="{FF2B5EF4-FFF2-40B4-BE49-F238E27FC236}">
                <a16:creationId xmlns:a16="http://schemas.microsoft.com/office/drawing/2014/main" id="{91C6D03B-D4DC-804A-B481-352B0A84F629}"/>
              </a:ext>
              <a:ext uri="{C183D7F6-B498-43B3-948B-1728B52AA6E4}">
                <adec:decorative xmlns:adec="http://schemas.microsoft.com/office/drawing/2017/decorative" xmlns="" val="1"/>
              </a:ext>
            </a:extLst>
          </p:cNvPr>
          <p:cNvCxnSpPr/>
          <p:nvPr userDrawn="1"/>
        </p:nvCxnSpPr>
        <p:spPr>
          <a:xfrm flipH="1">
            <a:off x="8500772" y="1334807"/>
            <a:ext cx="15740" cy="466344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12">
            <a:extLst>
              <a:ext uri="{FF2B5EF4-FFF2-40B4-BE49-F238E27FC236}">
                <a16:creationId xmlns:a16="http://schemas.microsoft.com/office/drawing/2014/main" id="{9033D03A-B060-DE4C-A415-6803C8C06EC8}"/>
              </a:ext>
              <a:ext uri="{C183D7F6-B498-43B3-948B-1728B52AA6E4}">
                <adec:decorative xmlns:adec="http://schemas.microsoft.com/office/drawing/2017/decorative" xmlns="" val="1"/>
              </a:ext>
            </a:extLst>
          </p:cNvPr>
          <p:cNvSpPr>
            <a:spLocks noGrp="1"/>
          </p:cNvSpPr>
          <p:nvPr>
            <p:ph sz="quarter" idx="23"/>
          </p:nvPr>
        </p:nvSpPr>
        <p:spPr>
          <a:xfrm>
            <a:off x="8487858" y="1907761"/>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8" name="Content Placeholder 12">
            <a:extLst>
              <a:ext uri="{FF2B5EF4-FFF2-40B4-BE49-F238E27FC236}">
                <a16:creationId xmlns:a16="http://schemas.microsoft.com/office/drawing/2014/main" id="{4CBED77F-7C2C-A34E-9E7E-E5FB584B72D3}"/>
              </a:ext>
              <a:ext uri="{C183D7F6-B498-43B3-948B-1728B52AA6E4}">
                <adec:decorative xmlns:adec="http://schemas.microsoft.com/office/drawing/2017/decorative" xmlns="" val="1"/>
              </a:ext>
            </a:extLst>
          </p:cNvPr>
          <p:cNvSpPr>
            <a:spLocks noGrp="1"/>
          </p:cNvSpPr>
          <p:nvPr>
            <p:ph sz="quarter" idx="36"/>
          </p:nvPr>
        </p:nvSpPr>
        <p:spPr>
          <a:xfrm>
            <a:off x="7986918" y="540237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9" name="Content Placeholder 12">
            <a:extLst>
              <a:ext uri="{FF2B5EF4-FFF2-40B4-BE49-F238E27FC236}">
                <a16:creationId xmlns:a16="http://schemas.microsoft.com/office/drawing/2014/main" id="{5071E345-32EA-CE4B-9CB7-C93B698D19CF}"/>
              </a:ext>
              <a:ext uri="{C183D7F6-B498-43B3-948B-1728B52AA6E4}">
                <adec:decorative xmlns:adec="http://schemas.microsoft.com/office/drawing/2017/decorative" xmlns="" val="1"/>
              </a:ext>
            </a:extLst>
          </p:cNvPr>
          <p:cNvSpPr>
            <a:spLocks noGrp="1"/>
          </p:cNvSpPr>
          <p:nvPr>
            <p:ph sz="quarter" idx="38"/>
          </p:nvPr>
        </p:nvSpPr>
        <p:spPr>
          <a:xfrm>
            <a:off x="7986918" y="334640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0" name="Content Placeholder 12">
            <a:extLst>
              <a:ext uri="{FF2B5EF4-FFF2-40B4-BE49-F238E27FC236}">
                <a16:creationId xmlns:a16="http://schemas.microsoft.com/office/drawing/2014/main" id="{5122D9DB-E36F-F54C-8558-005493C74C5D}"/>
              </a:ext>
              <a:ext uri="{C183D7F6-B498-43B3-948B-1728B52AA6E4}">
                <adec:decorative xmlns:adec="http://schemas.microsoft.com/office/drawing/2017/decorative" xmlns="" val="1"/>
              </a:ext>
            </a:extLst>
          </p:cNvPr>
          <p:cNvSpPr>
            <a:spLocks noGrp="1"/>
          </p:cNvSpPr>
          <p:nvPr>
            <p:ph sz="quarter" idx="40"/>
          </p:nvPr>
        </p:nvSpPr>
        <p:spPr>
          <a:xfrm>
            <a:off x="8487858" y="4545414"/>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4" name="Oval 23">
            <a:extLst>
              <a:ext uri="{FF2B5EF4-FFF2-40B4-BE49-F238E27FC236}">
                <a16:creationId xmlns:a16="http://schemas.microsoft.com/office/drawing/2014/main" id="{4495FB50-ED60-314A-80A9-1C71FE15A0F7}"/>
              </a:ext>
              <a:ext uri="{C183D7F6-B498-43B3-948B-1728B52AA6E4}">
                <adec:decorative xmlns:adec="http://schemas.microsoft.com/office/drawing/2017/decorative" xmlns="" val="1"/>
              </a:ext>
            </a:extLst>
          </p:cNvPr>
          <p:cNvSpPr/>
          <p:nvPr userDrawn="1"/>
        </p:nvSpPr>
        <p:spPr>
          <a:xfrm>
            <a:off x="8403336" y="18288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2976486-0697-9E4B-BB26-22C04AD8CD4A}"/>
              </a:ext>
              <a:ext uri="{C183D7F6-B498-43B3-948B-1728B52AA6E4}">
                <adec:decorative xmlns:adec="http://schemas.microsoft.com/office/drawing/2017/decorative" xmlns="" val="1"/>
              </a:ext>
            </a:extLst>
          </p:cNvPr>
          <p:cNvSpPr/>
          <p:nvPr userDrawn="1"/>
        </p:nvSpPr>
        <p:spPr>
          <a:xfrm>
            <a:off x="8403336" y="323929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10B5502-F77E-5C4C-9747-06A18D542FEA}"/>
              </a:ext>
              <a:ext uri="{C183D7F6-B498-43B3-948B-1728B52AA6E4}">
                <adec:decorative xmlns:adec="http://schemas.microsoft.com/office/drawing/2017/decorative" xmlns="" val="1"/>
              </a:ext>
            </a:extLst>
          </p:cNvPr>
          <p:cNvSpPr/>
          <p:nvPr userDrawn="1"/>
        </p:nvSpPr>
        <p:spPr>
          <a:xfrm>
            <a:off x="8390658" y="4445184"/>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095D559-7174-EF4C-AB09-5A626E09B329}"/>
              </a:ext>
              <a:ext uri="{C183D7F6-B498-43B3-948B-1728B52AA6E4}">
                <adec:decorative xmlns:adec="http://schemas.microsoft.com/office/drawing/2017/decorative" xmlns="" val="1"/>
              </a:ext>
            </a:extLst>
          </p:cNvPr>
          <p:cNvSpPr/>
          <p:nvPr userDrawn="1"/>
        </p:nvSpPr>
        <p:spPr>
          <a:xfrm>
            <a:off x="8390636" y="5300914"/>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ooter Placeholder 4">
            <a:extLst>
              <a:ext uri="{FF2B5EF4-FFF2-40B4-BE49-F238E27FC236}">
                <a16:creationId xmlns:a16="http://schemas.microsoft.com/office/drawing/2014/main" id="{AA167B85-83DB-B243-8DD4-89388138663F}"/>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37" name="Picture 36">
            <a:extLst>
              <a:ext uri="{FF2B5EF4-FFF2-40B4-BE49-F238E27FC236}">
                <a16:creationId xmlns:a16="http://schemas.microsoft.com/office/drawing/2014/main" id="{9D7B5582-28F6-BF4A-8C11-69C60A8EBD5D}"/>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4089939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69:2B_Timeline-Horizonta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B688AD-A397-E941-BE24-A56C3769EC68}"/>
              </a:ext>
            </a:extLst>
          </p:cNvPr>
          <p:cNvSpPr>
            <a:spLocks noGrp="1"/>
          </p:cNvSpPr>
          <p:nvPr>
            <p:ph type="sldNum" sz="quarter" idx="11"/>
          </p:nvPr>
        </p:nvSpPr>
        <p:spPr/>
        <p:txBody>
          <a:bodyPr/>
          <a:lstStyle/>
          <a:p>
            <a:fld id="{BECF63ED-5365-0347-943C-46237B9951C9}" type="slidenum">
              <a:rPr lang="en-US" smtClean="0"/>
              <a:pPr/>
              <a:t>‹#›</a:t>
            </a:fld>
            <a:endParaRPr lang="en-US"/>
          </a:p>
        </p:txBody>
      </p:sp>
      <p:sp>
        <p:nvSpPr>
          <p:cNvPr id="2" name="Title 1">
            <a:extLst>
              <a:ext uri="{FF2B5EF4-FFF2-40B4-BE49-F238E27FC236}">
                <a16:creationId xmlns:a16="http://schemas.microsoft.com/office/drawing/2014/main" id="{0DA1248C-7835-6B42-A738-F68F2B712FBF}"/>
              </a:ext>
            </a:extLst>
          </p:cNvPr>
          <p:cNvSpPr>
            <a:spLocks noGrp="1"/>
          </p:cNvSpPr>
          <p:nvPr>
            <p:ph type="title"/>
          </p:nvPr>
        </p:nvSpPr>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64E5A6FA-A8AB-3142-97AC-D6CFD989F409}"/>
              </a:ext>
              <a:ext uri="{C183D7F6-B498-43B3-948B-1728B52AA6E4}">
                <adec:decorative xmlns:adec="http://schemas.microsoft.com/office/drawing/2017/decorative" xmlns="" val="1"/>
              </a:ext>
            </a:extLst>
          </p:cNvPr>
          <p:cNvCxnSpPr/>
          <p:nvPr userDrawn="1"/>
        </p:nvCxnSpPr>
        <p:spPr>
          <a:xfrm>
            <a:off x="-51955" y="3580648"/>
            <a:ext cx="12297875"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1">
            <a:extLst>
              <a:ext uri="{FF2B5EF4-FFF2-40B4-BE49-F238E27FC236}">
                <a16:creationId xmlns:a16="http://schemas.microsoft.com/office/drawing/2014/main" id="{92ADF57F-1208-044C-B19D-B266338645D3}"/>
              </a:ext>
            </a:extLst>
          </p:cNvPr>
          <p:cNvSpPr>
            <a:spLocks noGrp="1"/>
          </p:cNvSpPr>
          <p:nvPr>
            <p:ph type="body" sz="quarter" idx="29" hasCustomPrompt="1"/>
          </p:nvPr>
        </p:nvSpPr>
        <p:spPr>
          <a:xfrm>
            <a:off x="932867" y="3706344"/>
            <a:ext cx="787056" cy="239981"/>
          </a:xfrm>
          <a:prstGeom prst="rect">
            <a:avLst/>
          </a:prstGeom>
        </p:spPr>
        <p:txBody>
          <a:bodyPr lIns="0" anchor="ctr">
            <a:noAutofit/>
          </a:bodyPr>
          <a:lstStyle>
            <a:lvl1pPr marL="0" indent="0">
              <a:buNone/>
              <a:defRPr sz="20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2019</a:t>
            </a:r>
          </a:p>
        </p:txBody>
      </p:sp>
      <p:sp>
        <p:nvSpPr>
          <p:cNvPr id="12" name="Picture Placeholder 8">
            <a:extLst>
              <a:ext uri="{FF2B5EF4-FFF2-40B4-BE49-F238E27FC236}">
                <a16:creationId xmlns:a16="http://schemas.microsoft.com/office/drawing/2014/main" id="{613703FA-2A85-034F-8C26-851171AF1D6B}"/>
              </a:ext>
            </a:extLst>
          </p:cNvPr>
          <p:cNvSpPr>
            <a:spLocks noGrp="1"/>
          </p:cNvSpPr>
          <p:nvPr>
            <p:ph type="pic" sz="quarter" idx="13" hasCustomPrompt="1"/>
          </p:nvPr>
        </p:nvSpPr>
        <p:spPr>
          <a:xfrm>
            <a:off x="473157" y="1327170"/>
            <a:ext cx="3672840" cy="1919124"/>
          </a:xfrm>
          <a:prstGeom prst="rect">
            <a:avLst/>
          </a:prstGeom>
          <a:solidFill>
            <a:schemeClr val="bg1">
              <a:lumMod val="90000"/>
              <a:lumOff val="10000"/>
            </a:schemeClr>
          </a:solidFill>
        </p:spPr>
        <p:txBody>
          <a:bodyPr tIns="91440" anchor="t">
            <a:normAutofit/>
          </a:bodyPr>
          <a:lstStyle>
            <a:lvl1pPr marL="0" indent="0" algn="ctr">
              <a:buNone/>
              <a:defRPr sz="1400" b="0" i="0" cap="none">
                <a:solidFill>
                  <a:schemeClr val="tx2"/>
                </a:solidFill>
                <a:latin typeface="Arial Regular" charset="0"/>
                <a:ea typeface="Arial Regular" charset="0"/>
                <a:cs typeface="Arial Regular" charset="0"/>
              </a:defRPr>
            </a:lvl1pPr>
          </a:lstStyle>
          <a:p>
            <a:r>
              <a:rPr lang="en-US" dirty="0"/>
              <a:t>Drag photo to placeholder or click on icon to place photo from file.</a:t>
            </a:r>
          </a:p>
        </p:txBody>
      </p:sp>
      <p:sp>
        <p:nvSpPr>
          <p:cNvPr id="8" name="Text Placeholder 11">
            <a:extLst>
              <a:ext uri="{FF2B5EF4-FFF2-40B4-BE49-F238E27FC236}">
                <a16:creationId xmlns:a16="http://schemas.microsoft.com/office/drawing/2014/main" id="{A9098E85-ED64-264B-8931-0D0142B0B504}"/>
              </a:ext>
            </a:extLst>
          </p:cNvPr>
          <p:cNvSpPr>
            <a:spLocks noGrp="1"/>
          </p:cNvSpPr>
          <p:nvPr>
            <p:ph type="body" sz="quarter" idx="18" hasCustomPrompt="1"/>
          </p:nvPr>
        </p:nvSpPr>
        <p:spPr>
          <a:xfrm>
            <a:off x="2883148" y="5131124"/>
            <a:ext cx="3502393" cy="1008767"/>
          </a:xfrm>
          <a:prstGeom prst="rect">
            <a:avLst/>
          </a:prstGeom>
        </p:spPr>
        <p:txBody>
          <a:bodyPr l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a:t>
            </a:r>
          </a:p>
        </p:txBody>
      </p:sp>
      <p:sp>
        <p:nvSpPr>
          <p:cNvPr id="6" name="Text Placeholder 11">
            <a:extLst>
              <a:ext uri="{FF2B5EF4-FFF2-40B4-BE49-F238E27FC236}">
                <a16:creationId xmlns:a16="http://schemas.microsoft.com/office/drawing/2014/main" id="{651AAE91-4722-A040-8BDA-0984681D447C}"/>
              </a:ext>
            </a:extLst>
          </p:cNvPr>
          <p:cNvSpPr>
            <a:spLocks noGrp="1"/>
          </p:cNvSpPr>
          <p:nvPr>
            <p:ph type="body" sz="quarter" idx="16" hasCustomPrompt="1"/>
          </p:nvPr>
        </p:nvSpPr>
        <p:spPr>
          <a:xfrm>
            <a:off x="4924539" y="1340818"/>
            <a:ext cx="3502393" cy="832731"/>
          </a:xfrm>
          <a:prstGeom prst="rect">
            <a:avLst/>
          </a:prstGeom>
        </p:spPr>
        <p:txBody>
          <a:bodyPr l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Duis</a:t>
            </a:r>
            <a:r>
              <a:rPr lang="en-US" dirty="0"/>
              <a:t> </a:t>
            </a:r>
            <a:r>
              <a:rPr lang="en-US" dirty="0" err="1"/>
              <a:t>mollis</a:t>
            </a:r>
            <a:r>
              <a:rPr lang="en-US" dirty="0"/>
              <a:t>, </a:t>
            </a:r>
            <a:r>
              <a:rPr lang="en-US" dirty="0" err="1"/>
              <a:t>est</a:t>
            </a:r>
            <a:r>
              <a:rPr lang="en-US" dirty="0"/>
              <a:t> non.</a:t>
            </a:r>
          </a:p>
        </p:txBody>
      </p:sp>
      <p:sp>
        <p:nvSpPr>
          <p:cNvPr id="15" name="Text Placeholder 11">
            <a:extLst>
              <a:ext uri="{FF2B5EF4-FFF2-40B4-BE49-F238E27FC236}">
                <a16:creationId xmlns:a16="http://schemas.microsoft.com/office/drawing/2014/main" id="{0F791A76-5B42-964B-AB28-1AC62FFAAE25}"/>
              </a:ext>
            </a:extLst>
          </p:cNvPr>
          <p:cNvSpPr>
            <a:spLocks noGrp="1"/>
          </p:cNvSpPr>
          <p:nvPr>
            <p:ph type="body" sz="quarter" idx="47" hasCustomPrompt="1"/>
          </p:nvPr>
        </p:nvSpPr>
        <p:spPr>
          <a:xfrm>
            <a:off x="5371994" y="4140630"/>
            <a:ext cx="2063127" cy="542494"/>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Secondary timeline event.</a:t>
            </a:r>
          </a:p>
        </p:txBody>
      </p:sp>
      <p:sp>
        <p:nvSpPr>
          <p:cNvPr id="11" name="Text Placeholder 11">
            <a:extLst>
              <a:ext uri="{FF2B5EF4-FFF2-40B4-BE49-F238E27FC236}">
                <a16:creationId xmlns:a16="http://schemas.microsoft.com/office/drawing/2014/main" id="{9D298AB1-BBC7-3944-815D-5D59C8AB02A2}"/>
              </a:ext>
            </a:extLst>
          </p:cNvPr>
          <p:cNvSpPr>
            <a:spLocks noGrp="1"/>
          </p:cNvSpPr>
          <p:nvPr>
            <p:ph type="body" sz="quarter" idx="30" hasCustomPrompt="1"/>
          </p:nvPr>
        </p:nvSpPr>
        <p:spPr>
          <a:xfrm>
            <a:off x="6985343" y="3721509"/>
            <a:ext cx="1035470" cy="295904"/>
          </a:xfrm>
          <a:prstGeom prst="rect">
            <a:avLst/>
          </a:prstGeom>
        </p:spPr>
        <p:txBody>
          <a:bodyPr lIns="0" anchor="ctr">
            <a:noAutofit/>
          </a:bodyPr>
          <a:lstStyle>
            <a:lvl1pPr marL="0" indent="0">
              <a:buNone/>
              <a:defRPr sz="20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2020</a:t>
            </a:r>
          </a:p>
        </p:txBody>
      </p:sp>
      <p:sp>
        <p:nvSpPr>
          <p:cNvPr id="14" name="Picture Placeholder 8">
            <a:extLst>
              <a:ext uri="{FF2B5EF4-FFF2-40B4-BE49-F238E27FC236}">
                <a16:creationId xmlns:a16="http://schemas.microsoft.com/office/drawing/2014/main" id="{6B74574A-7476-B746-BA18-CCEF19CC6E17}"/>
              </a:ext>
            </a:extLst>
          </p:cNvPr>
          <p:cNvSpPr>
            <a:spLocks noGrp="1"/>
          </p:cNvSpPr>
          <p:nvPr>
            <p:ph type="pic" sz="quarter" idx="32" hasCustomPrompt="1"/>
          </p:nvPr>
        </p:nvSpPr>
        <p:spPr>
          <a:xfrm>
            <a:off x="6849773" y="2317488"/>
            <a:ext cx="1189328" cy="991352"/>
          </a:xfrm>
          <a:prstGeom prst="rect">
            <a:avLst/>
          </a:prstGeom>
          <a:solidFill>
            <a:schemeClr val="bg1">
              <a:lumMod val="90000"/>
              <a:lumOff val="10000"/>
            </a:schemeClr>
          </a:solidFill>
        </p:spPr>
        <p:txBody>
          <a:bodyPr tIns="91440" anchor="t">
            <a:normAutofit/>
          </a:bodyPr>
          <a:lstStyle>
            <a:lvl1pPr marL="0" indent="0" algn="ctr">
              <a:buFont typeface="Arial" charset="0"/>
              <a:buNone/>
              <a:defRPr sz="1000" b="0" i="0" cap="none">
                <a:solidFill>
                  <a:schemeClr val="tx2"/>
                </a:solidFill>
                <a:latin typeface="Arial Regular" charset="0"/>
                <a:ea typeface="Arial Regular" charset="0"/>
                <a:cs typeface="Arial Regular" charset="0"/>
              </a:defRPr>
            </a:lvl1pPr>
          </a:lstStyle>
          <a:p>
            <a:r>
              <a:rPr lang="en-US" dirty="0"/>
              <a:t>Drag photo to placeholder or click on icon to place file from file.</a:t>
            </a:r>
          </a:p>
        </p:txBody>
      </p:sp>
      <p:sp>
        <p:nvSpPr>
          <p:cNvPr id="7" name="Text Placeholder 11">
            <a:extLst>
              <a:ext uri="{FF2B5EF4-FFF2-40B4-BE49-F238E27FC236}">
                <a16:creationId xmlns:a16="http://schemas.microsoft.com/office/drawing/2014/main" id="{CD3AC448-782E-EF43-BBBC-6621AF1E9E8A}"/>
              </a:ext>
            </a:extLst>
          </p:cNvPr>
          <p:cNvSpPr>
            <a:spLocks noGrp="1"/>
          </p:cNvSpPr>
          <p:nvPr>
            <p:ph type="body" sz="quarter" idx="17" hasCustomPrompt="1"/>
          </p:nvPr>
        </p:nvSpPr>
        <p:spPr>
          <a:xfrm>
            <a:off x="8207135" y="2314202"/>
            <a:ext cx="3169526" cy="785783"/>
          </a:xfrm>
          <a:prstGeom prst="rect">
            <a:avLst/>
          </a:prstGeom>
        </p:spPr>
        <p:txBody>
          <a:bodyPr lIns="0">
            <a:noAutofit/>
          </a:bodyPr>
          <a:lstStyle>
            <a:lvl1pPr marL="0" indent="0">
              <a:lnSpc>
                <a:spcPct val="110000"/>
              </a:lnSpc>
              <a:buNone/>
              <a:defRPr sz="1800" b="0" i="0" baseline="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non. </a:t>
            </a:r>
          </a:p>
        </p:txBody>
      </p:sp>
      <p:sp>
        <p:nvSpPr>
          <p:cNvPr id="13" name="Picture Placeholder 8">
            <a:extLst>
              <a:ext uri="{FF2B5EF4-FFF2-40B4-BE49-F238E27FC236}">
                <a16:creationId xmlns:a16="http://schemas.microsoft.com/office/drawing/2014/main" id="{FA0FCEBC-2816-B543-8E1F-ACE2DF77D42D}"/>
              </a:ext>
            </a:extLst>
          </p:cNvPr>
          <p:cNvSpPr>
            <a:spLocks noGrp="1"/>
          </p:cNvSpPr>
          <p:nvPr>
            <p:ph type="pic" sz="quarter" idx="31" hasCustomPrompt="1"/>
          </p:nvPr>
        </p:nvSpPr>
        <p:spPr>
          <a:xfrm>
            <a:off x="7772399" y="4233299"/>
            <a:ext cx="3624019" cy="1920240"/>
          </a:xfrm>
          <a:prstGeom prst="rect">
            <a:avLst/>
          </a:prstGeom>
          <a:solidFill>
            <a:schemeClr val="bg1">
              <a:lumMod val="90000"/>
              <a:lumOff val="10000"/>
            </a:schemeClr>
          </a:solidFill>
        </p:spPr>
        <p:txBody>
          <a:bodyPr tIns="91440" anchor="t">
            <a:normAutofit/>
          </a:bodyPr>
          <a:lstStyle>
            <a:lvl1pPr marL="0" indent="0" algn="ctr">
              <a:buNone/>
              <a:defRPr sz="1400" b="0" i="0" cap="none">
                <a:solidFill>
                  <a:schemeClr val="tx2"/>
                </a:solidFill>
                <a:latin typeface="Arial Regular" charset="0"/>
                <a:ea typeface="Arial Regular" charset="0"/>
                <a:cs typeface="Arial Regular" charset="0"/>
              </a:defRPr>
            </a:lvl1pPr>
          </a:lstStyle>
          <a:p>
            <a:r>
              <a:rPr lang="en-US" dirty="0"/>
              <a:t>Drag photo to placeholder or click on icon to place photo from file.</a:t>
            </a:r>
          </a:p>
        </p:txBody>
      </p:sp>
      <p:sp>
        <p:nvSpPr>
          <p:cNvPr id="18" name="Rectangle 17">
            <a:extLst>
              <a:ext uri="{FF2B5EF4-FFF2-40B4-BE49-F238E27FC236}">
                <a16:creationId xmlns:a16="http://schemas.microsoft.com/office/drawing/2014/main" id="{CB87FAB0-4575-6E4D-BA15-96C3808DF9F4}"/>
              </a:ext>
              <a:ext uri="{C183D7F6-B498-43B3-948B-1728B52AA6E4}">
                <adec:decorative xmlns:adec="http://schemas.microsoft.com/office/drawing/2017/decorative" xmlns="" val="1"/>
              </a:ext>
            </a:extLst>
          </p:cNvPr>
          <p:cNvSpPr/>
          <p:nvPr userDrawn="1"/>
        </p:nvSpPr>
        <p:spPr>
          <a:xfrm>
            <a:off x="2747520" y="3584746"/>
            <a:ext cx="9144" cy="2800857"/>
          </a:xfrm>
          <a:prstGeom prst="rect">
            <a:avLst/>
          </a:prstGeom>
          <a:solidFill>
            <a:srgbClr val="0B233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C1CE38-2D34-E048-85EF-3EF09FA72F69}"/>
              </a:ext>
              <a:ext uri="{C183D7F6-B498-43B3-948B-1728B52AA6E4}">
                <adec:decorative xmlns:adec="http://schemas.microsoft.com/office/drawing/2017/decorative" xmlns="" val="1"/>
              </a:ext>
            </a:extLst>
          </p:cNvPr>
          <p:cNvSpPr/>
          <p:nvPr userDrawn="1"/>
        </p:nvSpPr>
        <p:spPr>
          <a:xfrm>
            <a:off x="805702" y="3247111"/>
            <a:ext cx="9144" cy="274320"/>
          </a:xfrm>
          <a:prstGeom prst="rect">
            <a:avLst/>
          </a:prstGeom>
          <a:solidFill>
            <a:srgbClr val="0B233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A47DE1-CF2E-A941-84DE-543F779CB98A}"/>
              </a:ext>
              <a:ext uri="{C183D7F6-B498-43B3-948B-1728B52AA6E4}">
                <adec:decorative xmlns:adec="http://schemas.microsoft.com/office/drawing/2017/decorative" xmlns="" val="1"/>
              </a:ext>
            </a:extLst>
          </p:cNvPr>
          <p:cNvSpPr/>
          <p:nvPr userDrawn="1"/>
        </p:nvSpPr>
        <p:spPr>
          <a:xfrm>
            <a:off x="8771202" y="3556687"/>
            <a:ext cx="9144" cy="640080"/>
          </a:xfrm>
          <a:prstGeom prst="rect">
            <a:avLst/>
          </a:prstGeom>
          <a:solidFill>
            <a:srgbClr val="0B233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2E2634A4-E6B7-3240-B374-D1B173C7ED26}"/>
              </a:ext>
              <a:ext uri="{C183D7F6-B498-43B3-948B-1728B52AA6E4}">
                <adec:decorative xmlns:adec="http://schemas.microsoft.com/office/drawing/2017/decorative" xmlns="" val="1"/>
              </a:ext>
            </a:extLst>
          </p:cNvPr>
          <p:cNvSpPr>
            <a:spLocks noGrp="1"/>
          </p:cNvSpPr>
          <p:nvPr>
            <p:ph type="body" sz="quarter" idx="46" hasCustomPrompt="1"/>
          </p:nvPr>
        </p:nvSpPr>
        <p:spPr>
          <a:xfrm>
            <a:off x="5242318" y="3494598"/>
            <a:ext cx="148090" cy="150176"/>
          </a:xfrm>
          <a:prstGeom prst="ellipse">
            <a:avLst/>
          </a:prstGeom>
          <a:solidFill>
            <a:schemeClr val="accent2"/>
          </a:solidFill>
        </p:spPr>
        <p:txBody>
          <a:bodyPr>
            <a:normAutofit/>
          </a:bodyPr>
          <a:lstStyle>
            <a:lvl1pPr>
              <a:defRPr sz="100" b="0" i="0">
                <a:solidFill>
                  <a:schemeClr val="accent4"/>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es</a:t>
            </a:r>
          </a:p>
        </p:txBody>
      </p:sp>
      <p:sp>
        <p:nvSpPr>
          <p:cNvPr id="23" name="Rectangle 22">
            <a:extLst>
              <a:ext uri="{FF2B5EF4-FFF2-40B4-BE49-F238E27FC236}">
                <a16:creationId xmlns:a16="http://schemas.microsoft.com/office/drawing/2014/main" id="{658A7F0E-0639-934C-8DDC-0B1752AD9C52}"/>
              </a:ext>
              <a:ext uri="{C183D7F6-B498-43B3-948B-1728B52AA6E4}">
                <adec:decorative xmlns:adec="http://schemas.microsoft.com/office/drawing/2017/decorative" xmlns="" val="1"/>
              </a:ext>
            </a:extLst>
          </p:cNvPr>
          <p:cNvSpPr/>
          <p:nvPr userDrawn="1"/>
        </p:nvSpPr>
        <p:spPr>
          <a:xfrm>
            <a:off x="6865399" y="3320181"/>
            <a:ext cx="9144" cy="274320"/>
          </a:xfrm>
          <a:prstGeom prst="rect">
            <a:avLst/>
          </a:prstGeom>
          <a:solidFill>
            <a:srgbClr val="0B233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62C4969-8164-E947-B2BA-B7E7433F9982}"/>
              </a:ext>
              <a:ext uri="{C183D7F6-B498-43B3-948B-1728B52AA6E4}">
                <adec:decorative xmlns:adec="http://schemas.microsoft.com/office/drawing/2017/decorative" xmlns="" val="1"/>
              </a:ext>
            </a:extLst>
          </p:cNvPr>
          <p:cNvSpPr/>
          <p:nvPr userDrawn="1"/>
        </p:nvSpPr>
        <p:spPr>
          <a:xfrm>
            <a:off x="4846984" y="1306664"/>
            <a:ext cx="9144" cy="2194560"/>
          </a:xfrm>
          <a:prstGeom prst="rect">
            <a:avLst/>
          </a:prstGeom>
          <a:solidFill>
            <a:srgbClr val="0B233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5B10AA9-9A88-2D46-BEA6-48244852C50E}"/>
              </a:ext>
              <a:ext uri="{C183D7F6-B498-43B3-948B-1728B52AA6E4}">
                <adec:decorative xmlns:adec="http://schemas.microsoft.com/office/drawing/2017/decorative" xmlns="" val="1"/>
              </a:ext>
            </a:extLst>
          </p:cNvPr>
          <p:cNvSpPr/>
          <p:nvPr userDrawn="1"/>
        </p:nvSpPr>
        <p:spPr>
          <a:xfrm>
            <a:off x="5309023" y="3630666"/>
            <a:ext cx="9144" cy="10972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0">
            <a:extLst>
              <a:ext uri="{FF2B5EF4-FFF2-40B4-BE49-F238E27FC236}">
                <a16:creationId xmlns:a16="http://schemas.microsoft.com/office/drawing/2014/main" id="{A6EF4567-C23A-9C40-BC57-74B6D961EC9B}"/>
              </a:ext>
            </a:extLst>
          </p:cNvPr>
          <p:cNvSpPr>
            <a:spLocks noGrp="1"/>
          </p:cNvSpPr>
          <p:nvPr>
            <p:ph type="body" sz="quarter" idx="24"/>
          </p:nvPr>
        </p:nvSpPr>
        <p:spPr>
          <a:xfrm>
            <a:off x="4735687" y="3464197"/>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Click to edit Master text styles</a:t>
            </a:r>
          </a:p>
        </p:txBody>
      </p:sp>
      <p:sp>
        <p:nvSpPr>
          <p:cNvPr id="16" name="Oval 15">
            <a:extLst>
              <a:ext uri="{FF2B5EF4-FFF2-40B4-BE49-F238E27FC236}">
                <a16:creationId xmlns:a16="http://schemas.microsoft.com/office/drawing/2014/main" id="{84E1E505-CF35-8544-9E79-7E5FAF95D8FD}"/>
              </a:ext>
              <a:ext uri="{C183D7F6-B498-43B3-948B-1728B52AA6E4}">
                <adec:decorative xmlns:adec="http://schemas.microsoft.com/office/drawing/2017/decorative" xmlns="" val="1"/>
              </a:ext>
            </a:extLst>
          </p:cNvPr>
          <p:cNvSpPr/>
          <p:nvPr userDrawn="1"/>
        </p:nvSpPr>
        <p:spPr>
          <a:xfrm>
            <a:off x="696997" y="3462107"/>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F5BB42-1ED2-CC4B-879B-C924BA7DFFD2}"/>
              </a:ext>
              <a:ext uri="{C183D7F6-B498-43B3-948B-1728B52AA6E4}">
                <adec:decorative xmlns:adec="http://schemas.microsoft.com/office/drawing/2017/decorative" xmlns="" val="1"/>
              </a:ext>
            </a:extLst>
          </p:cNvPr>
          <p:cNvSpPr/>
          <p:nvPr userDrawn="1"/>
        </p:nvSpPr>
        <p:spPr>
          <a:xfrm>
            <a:off x="2647040" y="3466348"/>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0">
            <a:extLst>
              <a:ext uri="{FF2B5EF4-FFF2-40B4-BE49-F238E27FC236}">
                <a16:creationId xmlns:a16="http://schemas.microsoft.com/office/drawing/2014/main" id="{984ECAAF-CB6E-134E-96D6-491218268A1C}"/>
              </a:ext>
              <a:ext uri="{C183D7F6-B498-43B3-948B-1728B52AA6E4}">
                <adec:decorative xmlns:adec="http://schemas.microsoft.com/office/drawing/2017/decorative" xmlns="" val="1"/>
              </a:ext>
            </a:extLst>
          </p:cNvPr>
          <p:cNvSpPr>
            <a:spLocks noGrp="1"/>
          </p:cNvSpPr>
          <p:nvPr>
            <p:ph type="body" sz="quarter" idx="49"/>
          </p:nvPr>
        </p:nvSpPr>
        <p:spPr>
          <a:xfrm>
            <a:off x="6749141" y="3475258"/>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5" name="Text Placeholder 20">
            <a:extLst>
              <a:ext uri="{FF2B5EF4-FFF2-40B4-BE49-F238E27FC236}">
                <a16:creationId xmlns:a16="http://schemas.microsoft.com/office/drawing/2014/main" id="{63800716-FD4F-414F-BD5C-76A9842C3102}"/>
              </a:ext>
              <a:ext uri="{C183D7F6-B498-43B3-948B-1728B52AA6E4}">
                <adec:decorative xmlns:adec="http://schemas.microsoft.com/office/drawing/2017/decorative" xmlns="" val="1"/>
              </a:ext>
            </a:extLst>
          </p:cNvPr>
          <p:cNvSpPr>
            <a:spLocks noGrp="1"/>
          </p:cNvSpPr>
          <p:nvPr>
            <p:ph type="body" sz="quarter" idx="50"/>
          </p:nvPr>
        </p:nvSpPr>
        <p:spPr>
          <a:xfrm>
            <a:off x="8666117" y="3466348"/>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5" name="Footer Placeholder 4">
            <a:extLst>
              <a:ext uri="{FF2B5EF4-FFF2-40B4-BE49-F238E27FC236}">
                <a16:creationId xmlns:a16="http://schemas.microsoft.com/office/drawing/2014/main" id="{E9B5E7B2-C7CB-4744-A960-0F8279B65C80}"/>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36" name="Picture 35">
            <a:extLst>
              <a:ext uri="{FF2B5EF4-FFF2-40B4-BE49-F238E27FC236}">
                <a16:creationId xmlns:a16="http://schemas.microsoft.com/office/drawing/2014/main" id="{CCF43862-E39A-6C41-B844-0724F35ECE8D}"/>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3038475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9:2B_Caption-Side-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57200" y="2211928"/>
            <a:ext cx="5302469" cy="2434144"/>
          </a:xfrm>
        </p:spPr>
        <p:txBody>
          <a:bodyPr anchor="t">
            <a:noAutofit/>
          </a:bodyPr>
          <a:lstStyle>
            <a:lvl1pPr>
              <a:defRPr sz="5400"/>
            </a:lvl1pPr>
          </a:lstStyle>
          <a:p>
            <a:r>
              <a:rPr lang="en-US" dirty="0"/>
              <a:t>Click to edit Master title style</a:t>
            </a:r>
          </a:p>
        </p:txBody>
      </p:sp>
      <p:sp>
        <p:nvSpPr>
          <p:cNvPr id="9" name="Picture Placeholder 8">
            <a:extLst>
              <a:ext uri="{FF2B5EF4-FFF2-40B4-BE49-F238E27FC236}">
                <a16:creationId xmlns:a16="http://schemas.microsoft.com/office/drawing/2014/main" id="{2CE7A8CB-7BD4-AD49-9B21-1BF8C66A18E8}"/>
              </a:ext>
            </a:extLst>
          </p:cNvPr>
          <p:cNvSpPr>
            <a:spLocks noGrp="1"/>
          </p:cNvSpPr>
          <p:nvPr>
            <p:ph type="pic" sz="quarter" idx="13" hasCustomPrompt="1"/>
          </p:nvPr>
        </p:nvSpPr>
        <p:spPr>
          <a:xfrm>
            <a:off x="6134100" y="0"/>
            <a:ext cx="6057900" cy="6858000"/>
          </a:xfrm>
          <a:prstGeom prst="rect">
            <a:avLst/>
          </a:prstGeom>
          <a:solidFill>
            <a:schemeClr val="bg1">
              <a:lumMod val="90000"/>
              <a:lumOff val="10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200" b="0">
                <a:latin typeface="+mn-l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Drag photo to placeholder or click on icon to place photo from file. Ensure image is large enough in size and resolution.</a:t>
            </a:r>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1444752" y="6409944"/>
            <a:ext cx="4603531" cy="365125"/>
          </a:xfrm>
          <a:prstGeom prst="rect">
            <a:avLst/>
          </a:prstGeom>
        </p:spPr>
        <p:txBody>
          <a:bodyPr/>
          <a:lstStyle/>
          <a:p>
            <a:r>
              <a:rPr lang="en-US"/>
              <a:t>© 2021 THE MITRE CORPORATION. ALL RIGHTS RESERVED. FOR INTERNAL USE ONLY.</a:t>
            </a:r>
            <a:endParaRPr lang="en-US" dirty="0"/>
          </a:p>
        </p:txBody>
      </p:sp>
      <p:pic>
        <p:nvPicPr>
          <p:cNvPr id="17" name="Picture 16">
            <a:extLst>
              <a:ext uri="{FF2B5EF4-FFF2-40B4-BE49-F238E27FC236}">
                <a16:creationId xmlns:a16="http://schemas.microsoft.com/office/drawing/2014/main" id="{6C5B9D50-D4A1-0347-89FE-8FF2D50C6870}"/>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4218592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9:2B_TitleOnly_wfoot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8CB04C-CB07-B84C-9828-6F6DCCC54FF6}"/>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8DB04FA2-454A-EE45-839D-3FDCDFD7BEDE}"/>
              </a:ext>
            </a:extLst>
          </p:cNvPr>
          <p:cNvSpPr>
            <a:spLocks noGrp="1"/>
          </p:cNvSpPr>
          <p:nvPr>
            <p:ph type="title"/>
          </p:nvPr>
        </p:nvSpPr>
        <p:spPr>
          <a:xfrm>
            <a:off x="434050" y="388274"/>
            <a:ext cx="11344368" cy="907126"/>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5A03D159-FA7E-7946-A2E3-C277F421E076}"/>
              </a:ext>
            </a:extLst>
          </p:cNvPr>
          <p:cNvSpPr>
            <a:spLocks noGrp="1"/>
          </p:cNvSpPr>
          <p:nvPr>
            <p:ph type="ftr" sz="quarter" idx="11"/>
          </p:nvPr>
        </p:nvSpPr>
        <p:spPr>
          <a:xfrm>
            <a:off x="2032000" y="6400801"/>
            <a:ext cx="8216900" cy="266700"/>
          </a:xfrm>
          <a:prstGeom prst="rect">
            <a:avLst/>
          </a:prstGeom>
        </p:spPr>
        <p:txBody>
          <a:bodyPr/>
          <a:lstStyle/>
          <a:p>
            <a:r>
              <a:rPr lang="en-US"/>
              <a:t>© 2021 THE MITRE CORPORATION. ALL RIGHTS RESERVED. FOR INTERNAL USE ONLY.</a:t>
            </a:r>
          </a:p>
        </p:txBody>
      </p:sp>
      <p:pic>
        <p:nvPicPr>
          <p:cNvPr id="15" name="Picture 14">
            <a:extLst>
              <a:ext uri="{FF2B5EF4-FFF2-40B4-BE49-F238E27FC236}">
                <a16:creationId xmlns:a16="http://schemas.microsoft.com/office/drawing/2014/main" id="{8AC56AF3-9F11-B440-AC79-6B1CC838BCC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Tree>
    <p:extLst>
      <p:ext uri="{BB962C8B-B14F-4D97-AF65-F5344CB8AC3E}">
        <p14:creationId xmlns:p14="http://schemas.microsoft.com/office/powerpoint/2010/main" val="58528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9:2B_Blank-w-foot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8CB04C-CB07-B84C-9828-6F6DCCC54FF6}"/>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8" name="Title 1" hidden="1">
            <a:extLst>
              <a:ext uri="{FF2B5EF4-FFF2-40B4-BE49-F238E27FC236}">
                <a16:creationId xmlns:a16="http://schemas.microsoft.com/office/drawing/2014/main" id="{8534D334-1679-C443-A260-4AE04FE85DE5}"/>
              </a:ext>
            </a:extLst>
          </p:cNvPr>
          <p:cNvSpPr>
            <a:spLocks noGrp="1"/>
          </p:cNvSpPr>
          <p:nvPr>
            <p:ph type="title" hasCustomPrompt="1"/>
          </p:nvPr>
        </p:nvSpPr>
        <p:spPr>
          <a:xfrm>
            <a:off x="419100" y="365125"/>
            <a:ext cx="11353800" cy="843565"/>
          </a:xfrm>
        </p:spPr>
        <p:txBody>
          <a:bodyPr/>
          <a:lstStyle>
            <a:lvl1pPr>
              <a:defRPr/>
            </a:lvl1pPr>
          </a:lstStyle>
          <a:p>
            <a:r>
              <a:rPr lang="en-US" dirty="0"/>
              <a:t>Slide with image</a:t>
            </a:r>
          </a:p>
        </p:txBody>
      </p:sp>
      <p:pic>
        <p:nvPicPr>
          <p:cNvPr id="16" name="Picture 15">
            <a:extLst>
              <a:ext uri="{FF2B5EF4-FFF2-40B4-BE49-F238E27FC236}">
                <a16:creationId xmlns:a16="http://schemas.microsoft.com/office/drawing/2014/main" id="{498228BD-9CC7-B141-B403-52DC9748BBCC}"/>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3582" y="6506478"/>
            <a:ext cx="609600" cy="177800"/>
          </a:xfrm>
          <a:prstGeom prst="rect">
            <a:avLst/>
          </a:prstGeom>
        </p:spPr>
      </p:pic>
      <p:sp>
        <p:nvSpPr>
          <p:cNvPr id="5" name="Footer Placeholder 4">
            <a:extLst>
              <a:ext uri="{FF2B5EF4-FFF2-40B4-BE49-F238E27FC236}">
                <a16:creationId xmlns:a16="http://schemas.microsoft.com/office/drawing/2014/main" id="{5A03D159-FA7E-7946-A2E3-C277F421E076}"/>
              </a:ext>
            </a:extLst>
          </p:cNvPr>
          <p:cNvSpPr>
            <a:spLocks noGrp="1"/>
          </p:cNvSpPr>
          <p:nvPr>
            <p:ph type="ftr" sz="quarter" idx="11"/>
          </p:nvPr>
        </p:nvSpPr>
        <p:spPr>
          <a:xfrm>
            <a:off x="2032000" y="6400801"/>
            <a:ext cx="8216900" cy="266700"/>
          </a:xfrm>
          <a:prstGeom prst="rect">
            <a:avLst/>
          </a:prstGeom>
        </p:spPr>
        <p:txBody>
          <a:bodyPr/>
          <a:lstStyle/>
          <a:p>
            <a:r>
              <a:rPr lang="en-US"/>
              <a:t>© 2021 THE MITRE CORPORATION. ALL RIGHTS RESERVED. FOR INTERNAL USE ONLY.</a:t>
            </a:r>
          </a:p>
        </p:txBody>
      </p:sp>
    </p:spTree>
    <p:extLst>
      <p:ext uri="{BB962C8B-B14F-4D97-AF65-F5344CB8AC3E}">
        <p14:creationId xmlns:p14="http://schemas.microsoft.com/office/powerpoint/2010/main" val="2842015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9:2B_Blank">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76A9C6-9ADF-264F-82C6-5FFD4300B030}"/>
              </a:ext>
            </a:extLst>
          </p:cNvPr>
          <p:cNvSpPr>
            <a:spLocks noGrp="1"/>
          </p:cNvSpPr>
          <p:nvPr>
            <p:ph type="title" hasCustomPrompt="1"/>
          </p:nvPr>
        </p:nvSpPr>
        <p:spPr>
          <a:xfrm>
            <a:off x="419100" y="365125"/>
            <a:ext cx="11353800" cy="843565"/>
          </a:xfrm>
        </p:spPr>
        <p:txBody>
          <a:bodyPr/>
          <a:lstStyle>
            <a:lvl1pPr>
              <a:defRPr/>
            </a:lvl1pPr>
          </a:lstStyle>
          <a:p>
            <a:r>
              <a:rPr lang="en-US" dirty="0"/>
              <a:t>Slide with image</a:t>
            </a:r>
          </a:p>
        </p:txBody>
      </p:sp>
    </p:spTree>
    <p:extLst>
      <p:ext uri="{BB962C8B-B14F-4D97-AF65-F5344CB8AC3E}">
        <p14:creationId xmlns:p14="http://schemas.microsoft.com/office/powerpoint/2010/main" val="229204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9:2B_Closing-Slide-Project-Info">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4C8FD434-0BC0-3F44-B92B-4573B8018E20}"/>
              </a:ext>
            </a:extLst>
          </p:cNvPr>
          <p:cNvSpPr>
            <a:spLocks noGrp="1"/>
          </p:cNvSpPr>
          <p:nvPr>
            <p:ph type="body" sz="quarter" idx="17" hasCustomPrompt="1"/>
          </p:nvPr>
        </p:nvSpPr>
        <p:spPr>
          <a:xfrm>
            <a:off x="419101" y="567647"/>
            <a:ext cx="8961568" cy="727753"/>
          </a:xfrm>
          <a:prstGeom prst="rect">
            <a:avLst/>
          </a:prstGeom>
        </p:spPr>
        <p:txBody>
          <a:bodyPr>
            <a:normAutofit/>
          </a:bodyPr>
          <a:lstStyle>
            <a:lvl1pPr marL="0" marR="0" indent="0" algn="l" defTabSz="914400" rtl="0" eaLnBrk="1" fontAlgn="auto" latinLnBrk="0" hangingPunct="1">
              <a:lnSpc>
                <a:spcPct val="100000"/>
              </a:lnSpc>
              <a:spcBef>
                <a:spcPts val="600"/>
              </a:spcBef>
              <a:spcAft>
                <a:spcPts val="600"/>
              </a:spcAft>
              <a:buClrTx/>
              <a:buSzTx/>
              <a:buFont typeface="Arial"/>
              <a:buNone/>
              <a:tabLst/>
              <a:defRPr sz="2000">
                <a:solidFill>
                  <a:srgbClr val="FFFC00"/>
                </a:solidFill>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dirty="0"/>
              <a:t>If needed, use this slide to add required contract or project information specific to your sponsor.</a:t>
            </a:r>
            <a:endParaRPr kumimoji="0" lang="en-US" altLang="en-US" sz="2400" b="1" i="0" u="none" strike="noStrike" cap="none" normalizeH="0" baseline="0" dirty="0">
              <a:ln>
                <a:noFill/>
              </a:ln>
              <a:solidFill>
                <a:schemeClr val="accent2"/>
              </a:solidFill>
              <a:effectLst/>
              <a:latin typeface="Arial" panose="020B0604020202020204" pitchFamily="34" charset="0"/>
            </a:endParaRPr>
          </a:p>
        </p:txBody>
      </p:sp>
      <p:sp>
        <p:nvSpPr>
          <p:cNvPr id="12" name="Text Placeholder 2">
            <a:extLst>
              <a:ext uri="{FF2B5EF4-FFF2-40B4-BE49-F238E27FC236}">
                <a16:creationId xmlns:a16="http://schemas.microsoft.com/office/drawing/2014/main" id="{3C93DD08-8331-E44E-9D32-7574B38AD515}"/>
              </a:ext>
            </a:extLst>
          </p:cNvPr>
          <p:cNvSpPr>
            <a:spLocks noGrp="1"/>
          </p:cNvSpPr>
          <p:nvPr>
            <p:ph type="body" sz="quarter" idx="16"/>
          </p:nvPr>
        </p:nvSpPr>
        <p:spPr>
          <a:xfrm>
            <a:off x="446906" y="2295074"/>
            <a:ext cx="5649094" cy="484187"/>
          </a:xfrm>
          <a:prstGeom prst="rect">
            <a:avLst/>
          </a:prstGeom>
        </p:spPr>
        <p:txBody>
          <a:bodyPr/>
          <a:lstStyle>
            <a:lvl1pP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a:t>
            </a:r>
          </a:p>
        </p:txBody>
      </p:sp>
      <p:sp>
        <p:nvSpPr>
          <p:cNvPr id="9" name="Text Placeholder 2">
            <a:extLst>
              <a:ext uri="{FF2B5EF4-FFF2-40B4-BE49-F238E27FC236}">
                <a16:creationId xmlns:a16="http://schemas.microsoft.com/office/drawing/2014/main" id="{DD3441D4-0027-D84A-889B-7249B93CDDF8}"/>
              </a:ext>
            </a:extLst>
          </p:cNvPr>
          <p:cNvSpPr>
            <a:spLocks noGrp="1"/>
          </p:cNvSpPr>
          <p:nvPr>
            <p:ph type="body" sz="quarter" idx="13"/>
          </p:nvPr>
        </p:nvSpPr>
        <p:spPr>
          <a:xfrm>
            <a:off x="446906" y="2846238"/>
            <a:ext cx="5649094" cy="484187"/>
          </a:xfrm>
          <a:prstGeom prst="rect">
            <a:avLst/>
          </a:prstGeom>
        </p:spPr>
        <p:txBody>
          <a:bodyPr/>
          <a:lstStyle>
            <a:lvl1pP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a:t>
            </a:r>
          </a:p>
        </p:txBody>
      </p:sp>
      <p:sp>
        <p:nvSpPr>
          <p:cNvPr id="10" name="Text Placeholder 2">
            <a:extLst>
              <a:ext uri="{FF2B5EF4-FFF2-40B4-BE49-F238E27FC236}">
                <a16:creationId xmlns:a16="http://schemas.microsoft.com/office/drawing/2014/main" id="{612F51B0-4CA3-854C-9CC8-7D24EB8C9EF4}"/>
              </a:ext>
            </a:extLst>
          </p:cNvPr>
          <p:cNvSpPr>
            <a:spLocks noGrp="1"/>
          </p:cNvSpPr>
          <p:nvPr>
            <p:ph type="body" sz="quarter" idx="14"/>
          </p:nvPr>
        </p:nvSpPr>
        <p:spPr>
          <a:xfrm>
            <a:off x="446906" y="3397402"/>
            <a:ext cx="5649094" cy="484187"/>
          </a:xfrm>
          <a:prstGeom prst="rect">
            <a:avLst/>
          </a:prstGeom>
        </p:spPr>
        <p:txBody>
          <a:bodyPr/>
          <a:lstStyle>
            <a:lvl1pP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a:t>
            </a:r>
          </a:p>
        </p:txBody>
      </p:sp>
      <p:sp>
        <p:nvSpPr>
          <p:cNvPr id="11" name="Text Placeholder 2">
            <a:extLst>
              <a:ext uri="{FF2B5EF4-FFF2-40B4-BE49-F238E27FC236}">
                <a16:creationId xmlns:a16="http://schemas.microsoft.com/office/drawing/2014/main" id="{7B45E37C-649D-F343-ACBF-CE939366D021}"/>
              </a:ext>
            </a:extLst>
          </p:cNvPr>
          <p:cNvSpPr>
            <a:spLocks noGrp="1"/>
          </p:cNvSpPr>
          <p:nvPr>
            <p:ph type="body" sz="quarter" idx="15"/>
          </p:nvPr>
        </p:nvSpPr>
        <p:spPr>
          <a:xfrm>
            <a:off x="446906" y="3948565"/>
            <a:ext cx="5649094" cy="1527077"/>
          </a:xfrm>
          <a:prstGeom prst="rect">
            <a:avLst/>
          </a:prstGeom>
        </p:spPr>
        <p:txBody>
          <a:bodyPr/>
          <a:lstStyle>
            <a:lvl1pP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a:t>
            </a:r>
          </a:p>
        </p:txBody>
      </p:sp>
      <p:sp>
        <p:nvSpPr>
          <p:cNvPr id="37" name="Footer Placeholder 4">
            <a:extLst>
              <a:ext uri="{FF2B5EF4-FFF2-40B4-BE49-F238E27FC236}">
                <a16:creationId xmlns:a16="http://schemas.microsoft.com/office/drawing/2014/main" id="{B0C9A3AD-8935-A94A-B635-253D6F38E83A}"/>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39" name="Picture 38">
            <a:extLst>
              <a:ext uri="{FF2B5EF4-FFF2-40B4-BE49-F238E27FC236}">
                <a16:creationId xmlns:a16="http://schemas.microsoft.com/office/drawing/2014/main" id="{AA73896A-D56B-D44A-BB5C-550240815CF0}"/>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8206740" y="5776720"/>
            <a:ext cx="3566160" cy="474632"/>
          </a:xfrm>
          <a:prstGeom prst="rect">
            <a:avLst/>
          </a:prstGeom>
        </p:spPr>
      </p:pic>
    </p:spTree>
    <p:extLst>
      <p:ext uri="{BB962C8B-B14F-4D97-AF65-F5344CB8AC3E}">
        <p14:creationId xmlns:p14="http://schemas.microsoft.com/office/powerpoint/2010/main" val="2311478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9:2B_Closing-Slide-ContactInfo">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5583B77-0D77-A34E-8283-81275F3E9415}"/>
              </a:ext>
            </a:extLst>
          </p:cNvPr>
          <p:cNvSpPr>
            <a:spLocks noGrp="1"/>
          </p:cNvSpPr>
          <p:nvPr>
            <p:ph type="body" sz="quarter" idx="18" hasCustomPrompt="1"/>
          </p:nvPr>
        </p:nvSpPr>
        <p:spPr>
          <a:xfrm>
            <a:off x="834806" y="3262876"/>
            <a:ext cx="6196663" cy="548640"/>
          </a:xfrm>
          <a:prstGeom prst="rect">
            <a:avLst/>
          </a:prstGeom>
        </p:spPr>
        <p:txBody>
          <a:bodyPr anchor="ctr"/>
          <a:lstStyle>
            <a:lvl1pPr>
              <a:buFontTx/>
              <a:buNone/>
              <a:defRPr/>
            </a:lvl1pPr>
          </a:lstStyle>
          <a:p>
            <a:pPr lvl="0"/>
            <a:r>
              <a:rPr lang="en-US" dirty="0"/>
              <a:t>Name</a:t>
            </a:r>
          </a:p>
        </p:txBody>
      </p:sp>
      <p:sp>
        <p:nvSpPr>
          <p:cNvPr id="17" name="Text Placeholder 2">
            <a:extLst>
              <a:ext uri="{FF2B5EF4-FFF2-40B4-BE49-F238E27FC236}">
                <a16:creationId xmlns:a16="http://schemas.microsoft.com/office/drawing/2014/main" id="{8CF98308-AFBC-E14C-A180-1231217F1E6E}"/>
              </a:ext>
            </a:extLst>
          </p:cNvPr>
          <p:cNvSpPr>
            <a:spLocks noGrp="1"/>
          </p:cNvSpPr>
          <p:nvPr>
            <p:ph type="body" sz="quarter" idx="14" hasCustomPrompt="1"/>
          </p:nvPr>
        </p:nvSpPr>
        <p:spPr>
          <a:xfrm>
            <a:off x="834806" y="3884106"/>
            <a:ext cx="6196663" cy="548640"/>
          </a:xfrm>
          <a:prstGeom prst="rect">
            <a:avLst/>
          </a:prstGeom>
        </p:spPr>
        <p:txBody>
          <a:bodyPr anchor="ctr"/>
          <a:lstStyle>
            <a:lvl1pPr>
              <a:buFontTx/>
              <a:buNone/>
              <a:defRPr/>
            </a:lvl1pPr>
          </a:lstStyle>
          <a:p>
            <a:pPr lvl="0"/>
            <a:r>
              <a:rPr lang="en-US" dirty="0" err="1"/>
              <a:t>email@mitre.org</a:t>
            </a:r>
            <a:endParaRPr lang="en-US" dirty="0"/>
          </a:p>
        </p:txBody>
      </p:sp>
      <p:pic>
        <p:nvPicPr>
          <p:cNvPr id="14" name="Picture 13">
            <a:extLst>
              <a:ext uri="{FF2B5EF4-FFF2-40B4-BE49-F238E27FC236}">
                <a16:creationId xmlns:a16="http://schemas.microsoft.com/office/drawing/2014/main" id="{8B03ABCE-57D0-D849-A0BF-DE80B527E251}"/>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345855" y="4505336"/>
            <a:ext cx="508000" cy="508000"/>
          </a:xfrm>
          <a:prstGeom prst="rect">
            <a:avLst/>
          </a:prstGeom>
        </p:spPr>
      </p:pic>
      <p:sp>
        <p:nvSpPr>
          <p:cNvPr id="19" name="Text Placeholder 2">
            <a:extLst>
              <a:ext uri="{FF2B5EF4-FFF2-40B4-BE49-F238E27FC236}">
                <a16:creationId xmlns:a16="http://schemas.microsoft.com/office/drawing/2014/main" id="{C2210306-A808-2E4A-B31D-FFC4F65B2EF7}"/>
              </a:ext>
            </a:extLst>
          </p:cNvPr>
          <p:cNvSpPr>
            <a:spLocks noGrp="1"/>
          </p:cNvSpPr>
          <p:nvPr>
            <p:ph type="body" sz="quarter" idx="16" hasCustomPrompt="1"/>
          </p:nvPr>
        </p:nvSpPr>
        <p:spPr>
          <a:xfrm>
            <a:off x="834806" y="4505336"/>
            <a:ext cx="6196663" cy="548640"/>
          </a:xfrm>
          <a:prstGeom prst="rect">
            <a:avLst/>
          </a:prstGeom>
        </p:spPr>
        <p:txBody>
          <a:bodyPr anchor="ctr"/>
          <a:lstStyle>
            <a:lvl1pPr>
              <a:buFontTx/>
              <a:buNone/>
              <a:defRPr/>
            </a:lvl1pPr>
          </a:lstStyle>
          <a:p>
            <a:pPr lvl="0"/>
            <a:r>
              <a:rPr lang="en-US" dirty="0"/>
              <a:t>@</a:t>
            </a:r>
            <a:r>
              <a:rPr lang="en-US" dirty="0" err="1"/>
              <a:t>TwitterHandle</a:t>
            </a:r>
            <a:endParaRPr lang="en-US" dirty="0"/>
          </a:p>
        </p:txBody>
      </p:sp>
      <p:pic>
        <p:nvPicPr>
          <p:cNvPr id="15" name="Picture 14">
            <a:extLst>
              <a:ext uri="{FF2B5EF4-FFF2-40B4-BE49-F238E27FC236}">
                <a16:creationId xmlns:a16="http://schemas.microsoft.com/office/drawing/2014/main" id="{CD69A4FD-5642-6546-BCCD-6B3A3C1A7B99}"/>
              </a:ext>
              <a:ext uri="{C183D7F6-B498-43B3-948B-1728B52AA6E4}">
                <adec:decorative xmlns:adec="http://schemas.microsoft.com/office/drawing/2017/decorative" xmlns="" val="1"/>
              </a:ext>
            </a:extLst>
          </p:cNvPr>
          <p:cNvPicPr>
            <a:picLocks noChangeAspect="1"/>
          </p:cNvPicPr>
          <p:nvPr userDrawn="1"/>
        </p:nvPicPr>
        <p:blipFill>
          <a:blip r:embed="rId3">
            <a:biLevel thresh="25000"/>
          </a:blip>
          <a:srcRect/>
          <a:stretch/>
        </p:blipFill>
        <p:spPr>
          <a:xfrm>
            <a:off x="415975" y="5198405"/>
            <a:ext cx="418831" cy="355455"/>
          </a:xfrm>
          <a:prstGeom prst="rect">
            <a:avLst/>
          </a:prstGeom>
        </p:spPr>
      </p:pic>
      <p:sp>
        <p:nvSpPr>
          <p:cNvPr id="18" name="Text Placeholder 2">
            <a:extLst>
              <a:ext uri="{FF2B5EF4-FFF2-40B4-BE49-F238E27FC236}">
                <a16:creationId xmlns:a16="http://schemas.microsoft.com/office/drawing/2014/main" id="{D717D3CB-D2D4-6A49-BA33-1E044F035217}"/>
              </a:ext>
            </a:extLst>
          </p:cNvPr>
          <p:cNvSpPr>
            <a:spLocks noGrp="1"/>
          </p:cNvSpPr>
          <p:nvPr>
            <p:ph type="body" sz="quarter" idx="15" hasCustomPrompt="1"/>
          </p:nvPr>
        </p:nvSpPr>
        <p:spPr>
          <a:xfrm>
            <a:off x="834806" y="5126567"/>
            <a:ext cx="6196663" cy="548640"/>
          </a:xfrm>
          <a:prstGeom prst="rect">
            <a:avLst/>
          </a:prstGeom>
        </p:spPr>
        <p:txBody>
          <a:bodyPr anchor="ctr"/>
          <a:lstStyle>
            <a:lvl1pPr>
              <a:buFontTx/>
              <a:buNone/>
              <a:defRPr/>
            </a:lvl1pPr>
          </a:lstStyle>
          <a:p>
            <a:pPr lvl="0"/>
            <a:r>
              <a:rPr lang="en-US" dirty="0" err="1"/>
              <a:t>linkedin.com</a:t>
            </a:r>
            <a:r>
              <a:rPr lang="en-US" dirty="0"/>
              <a:t>/in/</a:t>
            </a:r>
            <a:r>
              <a:rPr lang="en-US" dirty="0" err="1"/>
              <a:t>firstnamelastname</a:t>
            </a:r>
            <a:endParaRPr lang="en-US" dirty="0"/>
          </a:p>
        </p:txBody>
      </p:sp>
      <p:sp>
        <p:nvSpPr>
          <p:cNvPr id="38" name="Footer Placeholder 4">
            <a:extLst>
              <a:ext uri="{FF2B5EF4-FFF2-40B4-BE49-F238E27FC236}">
                <a16:creationId xmlns:a16="http://schemas.microsoft.com/office/drawing/2014/main" id="{B75CEDAF-9B35-B244-BDC3-8E25466DD827}"/>
              </a:ext>
            </a:extLst>
          </p:cNvPr>
          <p:cNvSpPr>
            <a:spLocks noGrp="1"/>
          </p:cNvSpPr>
          <p:nvPr>
            <p:ph type="ftr" sz="quarter" idx="3"/>
          </p:nvPr>
        </p:nvSpPr>
        <p:spPr>
          <a:xfrm>
            <a:off x="169164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pic>
        <p:nvPicPr>
          <p:cNvPr id="40" name="Picture 39">
            <a:extLst>
              <a:ext uri="{FF2B5EF4-FFF2-40B4-BE49-F238E27FC236}">
                <a16:creationId xmlns:a16="http://schemas.microsoft.com/office/drawing/2014/main" id="{232669C8-D9F7-4C4A-83AF-067A99FF3630}"/>
              </a:ext>
              <a:ext uri="{C183D7F6-B498-43B3-948B-1728B52AA6E4}">
                <adec:decorative xmlns:adec="http://schemas.microsoft.com/office/drawing/2017/decorative" xmlns="" val="1"/>
              </a:ext>
            </a:extLst>
          </p:cNvPr>
          <p:cNvPicPr>
            <a:picLocks noChangeAspect="1"/>
          </p:cNvPicPr>
          <p:nvPr userDrawn="1"/>
        </p:nvPicPr>
        <p:blipFill>
          <a:blip r:embed="rId4"/>
          <a:srcRect/>
          <a:stretch/>
        </p:blipFill>
        <p:spPr>
          <a:xfrm>
            <a:off x="8206740" y="5776720"/>
            <a:ext cx="3566160" cy="474632"/>
          </a:xfrm>
          <a:prstGeom prst="rect">
            <a:avLst/>
          </a:prstGeom>
        </p:spPr>
      </p:pic>
    </p:spTree>
    <p:extLst>
      <p:ext uri="{BB962C8B-B14F-4D97-AF65-F5344CB8AC3E}">
        <p14:creationId xmlns:p14="http://schemas.microsoft.com/office/powerpoint/2010/main" val="42171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9:1W_Two-Text-box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C0487C46-8BF6-684D-8181-750047DE9B8B}"/>
              </a:ext>
            </a:extLst>
          </p:cNvPr>
          <p:cNvSpPr>
            <a:spLocks noGrp="1"/>
          </p:cNvSpPr>
          <p:nvPr>
            <p:ph type="body" sz="quarter" idx="13"/>
          </p:nvPr>
        </p:nvSpPr>
        <p:spPr>
          <a:xfrm>
            <a:off x="960992" y="1411544"/>
            <a:ext cx="4572000" cy="4754880"/>
          </a:xfrm>
          <a:prstGeom prst="rect">
            <a:avLst/>
          </a:prstGeom>
        </p:spPr>
        <p:txBody>
          <a:bodyPr/>
          <a:lstStyle>
            <a:lvl1pPr marL="11113" indent="-11113">
              <a:buFontTx/>
              <a:buNone/>
              <a:tabLst/>
              <a:defRPr b="0"/>
            </a:lvl1pPr>
          </a:lstStyle>
          <a:p>
            <a:pPr lvl="0"/>
            <a:r>
              <a:rPr lang="en-US"/>
              <a:t>Click to edit Master text styles</a:t>
            </a:r>
          </a:p>
        </p:txBody>
      </p:sp>
      <p:sp>
        <p:nvSpPr>
          <p:cNvPr id="10" name="Text Placeholder 7">
            <a:extLst>
              <a:ext uri="{FF2B5EF4-FFF2-40B4-BE49-F238E27FC236}">
                <a16:creationId xmlns:a16="http://schemas.microsoft.com/office/drawing/2014/main" id="{ABD1CE02-B9C2-4549-BB4E-1AC962A324D7}"/>
              </a:ext>
            </a:extLst>
          </p:cNvPr>
          <p:cNvSpPr>
            <a:spLocks noGrp="1"/>
          </p:cNvSpPr>
          <p:nvPr>
            <p:ph type="body" sz="quarter" idx="14"/>
          </p:nvPr>
        </p:nvSpPr>
        <p:spPr>
          <a:xfrm>
            <a:off x="6760035" y="1411544"/>
            <a:ext cx="4572000" cy="4754880"/>
          </a:xfrm>
          <a:prstGeom prst="rect">
            <a:avLst/>
          </a:prstGeom>
        </p:spPr>
        <p:txBody>
          <a:bodyPr/>
          <a:lstStyle>
            <a:lvl1pPr marL="11113" indent="-11113">
              <a:buFontTx/>
              <a:buNone/>
              <a:tabLst/>
              <a:defRPr b="0"/>
            </a:lvl1pPr>
          </a:lstStyle>
          <a:p>
            <a:pPr lvl="0"/>
            <a:r>
              <a:rPr lang="en-US"/>
              <a:t>Click to edit Master text styles</a:t>
            </a:r>
          </a:p>
        </p:txBody>
      </p:sp>
      <p:sp>
        <p:nvSpPr>
          <p:cNvPr id="6" name="Footer Placeholder 5">
            <a:extLst>
              <a:ext uri="{FF2B5EF4-FFF2-40B4-BE49-F238E27FC236}">
                <a16:creationId xmlns:a16="http://schemas.microsoft.com/office/drawing/2014/main" id="{2398E721-2065-8640-9E19-F292A2EEF689}"/>
              </a:ext>
            </a:extLst>
          </p:cNvPr>
          <p:cNvSpPr>
            <a:spLocks noGrp="1"/>
          </p:cNvSpPr>
          <p:nvPr>
            <p:ph type="ftr" sz="quarter" idx="11"/>
          </p:nvPr>
        </p:nvSpPr>
        <p:spPr/>
        <p:txBody>
          <a:bodyPr/>
          <a:lstStyle/>
          <a:p>
            <a:r>
              <a:rPr lang="en-US"/>
              <a:t>© 2021 THE MITRE CORPORATION. ALL RIGHTS RESERVED. FOR INTERNAL USE ONLY.</a:t>
            </a:r>
          </a:p>
        </p:txBody>
      </p:sp>
      <p:pic>
        <p:nvPicPr>
          <p:cNvPr id="17" name="Picture 16">
            <a:extLst>
              <a:ext uri="{FF2B5EF4-FFF2-40B4-BE49-F238E27FC236}">
                <a16:creationId xmlns:a16="http://schemas.microsoft.com/office/drawing/2014/main" id="{06D0251F-D733-4F49-9069-0AFF5FFEEAF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23971"/>
            <a:ext cx="536748" cy="154831"/>
          </a:xfrm>
          <a:prstGeom prst="rect">
            <a:avLst/>
          </a:prstGeom>
        </p:spPr>
      </p:pic>
    </p:spTree>
    <p:extLst>
      <p:ext uri="{BB962C8B-B14F-4D97-AF65-F5344CB8AC3E}">
        <p14:creationId xmlns:p14="http://schemas.microsoft.com/office/powerpoint/2010/main" val="1722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9:1W_Two-Objec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CB32D610-6CC1-0D41-A875-9109C09D6FAD}"/>
              </a:ext>
            </a:extLst>
          </p:cNvPr>
          <p:cNvSpPr>
            <a:spLocks noGrp="1"/>
          </p:cNvSpPr>
          <p:nvPr>
            <p:ph type="body" sz="quarter" idx="13"/>
          </p:nvPr>
        </p:nvSpPr>
        <p:spPr>
          <a:xfrm>
            <a:off x="434050" y="1312909"/>
            <a:ext cx="5257800" cy="595312"/>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403C4A9-3E20-7D45-BF8B-EC3894B21EA5}"/>
              </a:ext>
            </a:extLst>
          </p:cNvPr>
          <p:cNvSpPr>
            <a:spLocks noGrp="1"/>
          </p:cNvSpPr>
          <p:nvPr>
            <p:ph sz="half" idx="1"/>
          </p:nvPr>
        </p:nvSpPr>
        <p:spPr>
          <a:xfrm>
            <a:off x="434050" y="2051391"/>
            <a:ext cx="5257800" cy="4114800"/>
          </a:xfrm>
          <a:prstGeom prst="rect">
            <a:avLst/>
          </a:prstGeom>
        </p:spPr>
        <p:txBody>
          <a:bodyPr/>
          <a:lstStyle>
            <a:lvl1pPr>
              <a:buFontTx/>
              <a:buNone/>
              <a:defRPr b="0"/>
            </a:lvl1pPr>
            <a:lvl2pPr>
              <a:buFontTx/>
              <a:buNone/>
              <a:defRPr b="0"/>
            </a:lvl2pPr>
            <a:lvl3pPr>
              <a:buFontTx/>
              <a:buNone/>
              <a:defRPr b="0"/>
            </a:lvl3pPr>
            <a:lvl4pPr>
              <a:buFontTx/>
              <a:buNone/>
              <a:defRPr b="0"/>
            </a:lvl4pPr>
            <a:lvl5pPr>
              <a:buFontTx/>
              <a:buNone/>
              <a:defRPr b="0"/>
            </a:lvl5pPr>
          </a:lstStyle>
          <a:p>
            <a:pPr lvl="0"/>
            <a:r>
              <a:rPr lang="en-US"/>
              <a:t>Click to edit Master text styles</a:t>
            </a:r>
          </a:p>
        </p:txBody>
      </p:sp>
      <p:sp>
        <p:nvSpPr>
          <p:cNvPr id="10" name="Text Placeholder 7">
            <a:extLst>
              <a:ext uri="{FF2B5EF4-FFF2-40B4-BE49-F238E27FC236}">
                <a16:creationId xmlns:a16="http://schemas.microsoft.com/office/drawing/2014/main" id="{93500344-123B-D742-921A-BF36609AD24A}"/>
              </a:ext>
            </a:extLst>
          </p:cNvPr>
          <p:cNvSpPr>
            <a:spLocks noGrp="1"/>
          </p:cNvSpPr>
          <p:nvPr>
            <p:ph type="body" sz="quarter" idx="14"/>
          </p:nvPr>
        </p:nvSpPr>
        <p:spPr>
          <a:xfrm>
            <a:off x="6506496" y="1312909"/>
            <a:ext cx="5257800" cy="595312"/>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65BAA270-E4E8-924D-8ACD-021820B6AF0C}"/>
              </a:ext>
            </a:extLst>
          </p:cNvPr>
          <p:cNvSpPr>
            <a:spLocks noGrp="1"/>
          </p:cNvSpPr>
          <p:nvPr>
            <p:ph sz="half" idx="2"/>
          </p:nvPr>
        </p:nvSpPr>
        <p:spPr>
          <a:xfrm>
            <a:off x="6506496" y="2051391"/>
            <a:ext cx="5257800" cy="4114800"/>
          </a:xfrm>
          <a:prstGeom prst="rect">
            <a:avLst/>
          </a:prstGeom>
        </p:spPr>
        <p:txBody>
          <a:bodyPr/>
          <a:lstStyle>
            <a:lvl1pPr>
              <a:buFontTx/>
              <a:buNone/>
              <a:defRPr b="0"/>
            </a:lvl1pPr>
            <a:lvl2pPr>
              <a:buFontTx/>
              <a:buNone/>
              <a:defRPr b="0"/>
            </a:lvl2pPr>
            <a:lvl3pPr>
              <a:buFontTx/>
              <a:buNone/>
              <a:defRPr b="0"/>
            </a:lvl3pPr>
            <a:lvl4pPr>
              <a:buFontTx/>
              <a:buNone/>
              <a:defRPr b="0"/>
            </a:lvl4pPr>
            <a:lvl5pPr>
              <a:buFontTx/>
              <a:buNone/>
              <a:defRPr b="0"/>
            </a:lvl5pPr>
          </a:lstStyle>
          <a:p>
            <a:pPr lvl="0"/>
            <a:r>
              <a:rPr lang="en-US"/>
              <a:t>Click to edit Master text styles</a:t>
            </a:r>
          </a:p>
        </p:txBody>
      </p:sp>
      <p:sp>
        <p:nvSpPr>
          <p:cNvPr id="6" name="Footer Placeholder 5">
            <a:extLst>
              <a:ext uri="{FF2B5EF4-FFF2-40B4-BE49-F238E27FC236}">
                <a16:creationId xmlns:a16="http://schemas.microsoft.com/office/drawing/2014/main" id="{2398E721-2065-8640-9E19-F292A2EEF689}"/>
              </a:ext>
            </a:extLst>
          </p:cNvPr>
          <p:cNvSpPr>
            <a:spLocks noGrp="1"/>
          </p:cNvSpPr>
          <p:nvPr>
            <p:ph type="ftr" sz="quarter" idx="11"/>
          </p:nvPr>
        </p:nvSpPr>
        <p:spPr/>
        <p:txBody>
          <a:bodyPr/>
          <a:lstStyle/>
          <a:p>
            <a:r>
              <a:rPr lang="en-US"/>
              <a:t>© 2021 THE MITRE CORPORATION. ALL RIGHTS RESERVED. FOR INTERNAL USE ONLY.</a:t>
            </a:r>
          </a:p>
        </p:txBody>
      </p:sp>
      <p:pic>
        <p:nvPicPr>
          <p:cNvPr id="17" name="Picture 16">
            <a:extLst>
              <a:ext uri="{FF2B5EF4-FFF2-40B4-BE49-F238E27FC236}">
                <a16:creationId xmlns:a16="http://schemas.microsoft.com/office/drawing/2014/main" id="{1D321A04-00D6-6A4F-B43E-71A5253C228B}"/>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23971"/>
            <a:ext cx="536748" cy="154831"/>
          </a:xfrm>
          <a:prstGeom prst="rect">
            <a:avLst/>
          </a:prstGeom>
        </p:spPr>
      </p:pic>
    </p:spTree>
    <p:extLst>
      <p:ext uri="{BB962C8B-B14F-4D97-AF65-F5344CB8AC3E}">
        <p14:creationId xmlns:p14="http://schemas.microsoft.com/office/powerpoint/2010/main" val="297888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9:1W_3-imagaes-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420655" y="1550206"/>
            <a:ext cx="3429000" cy="2286000"/>
          </a:xfrm>
          <a:prstGeom prst="rect">
            <a:avLst/>
          </a:prstGeom>
          <a:solidFill>
            <a:schemeClr val="bg1">
              <a:lumMod val="95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20655" y="4001580"/>
            <a:ext cx="3429000" cy="548640"/>
          </a:xfrm>
          <a:prstGeom prst="rect">
            <a:avLst/>
          </a:prstGeom>
        </p:spPr>
        <p:txBody>
          <a:bodyPr anchor="ct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20655" y="4612675"/>
            <a:ext cx="3429000" cy="155448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4381500" y="1550206"/>
            <a:ext cx="3429000" cy="2286000"/>
          </a:xfrm>
          <a:prstGeom prst="rect">
            <a:avLst/>
          </a:prstGeom>
          <a:solidFill>
            <a:schemeClr val="bg1">
              <a:lumMod val="95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14" name="Text Placeholder 12">
            <a:extLst>
              <a:ext uri="{FF2B5EF4-FFF2-40B4-BE49-F238E27FC236}">
                <a16:creationId xmlns:a16="http://schemas.microsoft.com/office/drawing/2014/main" id="{B67DA3E1-D040-1944-85D2-003542FF29BF}"/>
              </a:ext>
            </a:extLst>
          </p:cNvPr>
          <p:cNvSpPr>
            <a:spLocks noGrp="1"/>
          </p:cNvSpPr>
          <p:nvPr>
            <p:ph type="body" sz="quarter" idx="17"/>
          </p:nvPr>
        </p:nvSpPr>
        <p:spPr>
          <a:xfrm>
            <a:off x="4381500" y="4001580"/>
            <a:ext cx="3429000" cy="548640"/>
          </a:xfrm>
          <a:prstGeom prst="rect">
            <a:avLst/>
          </a:prstGeom>
        </p:spPr>
        <p:txBody>
          <a:bodyPr anchor="ct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8" name="Text Placeholder 12">
            <a:extLst>
              <a:ext uri="{FF2B5EF4-FFF2-40B4-BE49-F238E27FC236}">
                <a16:creationId xmlns:a16="http://schemas.microsoft.com/office/drawing/2014/main" id="{7F18B598-C082-C74A-9346-8C633AA97C5F}"/>
              </a:ext>
            </a:extLst>
          </p:cNvPr>
          <p:cNvSpPr>
            <a:spLocks noGrp="1"/>
          </p:cNvSpPr>
          <p:nvPr>
            <p:ph type="body" sz="quarter" idx="21"/>
          </p:nvPr>
        </p:nvSpPr>
        <p:spPr>
          <a:xfrm>
            <a:off x="4375982" y="4612675"/>
            <a:ext cx="3429000" cy="155448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8349418" y="1550206"/>
            <a:ext cx="3429000" cy="2286000"/>
          </a:xfrm>
          <a:prstGeom prst="rect">
            <a:avLst/>
          </a:prstGeom>
          <a:solidFill>
            <a:schemeClr val="bg1">
              <a:lumMod val="95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15" name="Text Placeholder 12">
            <a:extLst>
              <a:ext uri="{FF2B5EF4-FFF2-40B4-BE49-F238E27FC236}">
                <a16:creationId xmlns:a16="http://schemas.microsoft.com/office/drawing/2014/main" id="{1AA0E67A-35A8-1447-A809-38A53767F2F5}"/>
              </a:ext>
            </a:extLst>
          </p:cNvPr>
          <p:cNvSpPr>
            <a:spLocks noGrp="1"/>
          </p:cNvSpPr>
          <p:nvPr>
            <p:ph type="body" sz="quarter" idx="18"/>
          </p:nvPr>
        </p:nvSpPr>
        <p:spPr>
          <a:xfrm>
            <a:off x="8349418" y="4001580"/>
            <a:ext cx="3429000" cy="548640"/>
          </a:xfrm>
          <a:prstGeom prst="rect">
            <a:avLst/>
          </a:prstGeom>
        </p:spPr>
        <p:txBody>
          <a:bodyPr anchor="ct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C2053C98-4C01-2E4B-AF37-0560723F3D74}"/>
              </a:ext>
            </a:extLst>
          </p:cNvPr>
          <p:cNvSpPr>
            <a:spLocks noGrp="1"/>
          </p:cNvSpPr>
          <p:nvPr>
            <p:ph type="body" sz="quarter" idx="20"/>
          </p:nvPr>
        </p:nvSpPr>
        <p:spPr>
          <a:xfrm>
            <a:off x="8343900" y="4612675"/>
            <a:ext cx="3429000" cy="155448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398E721-2065-8640-9E19-F292A2EEF689}"/>
              </a:ext>
            </a:extLst>
          </p:cNvPr>
          <p:cNvSpPr>
            <a:spLocks noGrp="1"/>
          </p:cNvSpPr>
          <p:nvPr>
            <p:ph type="ftr" sz="quarter" idx="11"/>
          </p:nvPr>
        </p:nvSpPr>
        <p:spPr>
          <a:xfrm>
            <a:off x="2908300" y="6398577"/>
            <a:ext cx="6474372" cy="365125"/>
          </a:xfrm>
        </p:spPr>
        <p:txBody>
          <a:bodyPr/>
          <a:lstStyle/>
          <a:p>
            <a:r>
              <a:rPr lang="en-US" dirty="0"/>
              <a:t>© 2021 THE MITRE CORPORATION. ALL RIGHTS RESERVED. FOR INTERNAL USE ONLY.</a:t>
            </a:r>
          </a:p>
        </p:txBody>
      </p:sp>
      <p:pic>
        <p:nvPicPr>
          <p:cNvPr id="25" name="Picture 24">
            <a:extLst>
              <a:ext uri="{FF2B5EF4-FFF2-40B4-BE49-F238E27FC236}">
                <a16:creationId xmlns:a16="http://schemas.microsoft.com/office/drawing/2014/main" id="{193938B8-F62B-0F45-82F8-F05529F6560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23971"/>
            <a:ext cx="536748" cy="154831"/>
          </a:xfrm>
          <a:prstGeom prst="rect">
            <a:avLst/>
          </a:prstGeom>
        </p:spPr>
      </p:pic>
    </p:spTree>
    <p:extLst>
      <p:ext uri="{BB962C8B-B14F-4D97-AF65-F5344CB8AC3E}">
        <p14:creationId xmlns:p14="http://schemas.microsoft.com/office/powerpoint/2010/main" val="351333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9:1W_4-Images-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720189" y="1626764"/>
            <a:ext cx="2008234" cy="1798173"/>
          </a:xfrm>
          <a:prstGeom prst="rect">
            <a:avLst/>
          </a:prstGeom>
          <a:solidFill>
            <a:schemeClr val="bg1">
              <a:lumMod val="95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44146" y="3596482"/>
            <a:ext cx="2560320" cy="457200"/>
          </a:xfrm>
          <a:prstGeom prst="rect">
            <a:avLst/>
          </a:prstGeo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44146" y="4192570"/>
            <a:ext cx="2560320" cy="137160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3651897" y="1626764"/>
            <a:ext cx="2008234" cy="1798173"/>
          </a:xfrm>
          <a:prstGeom prst="rect">
            <a:avLst/>
          </a:prstGeom>
          <a:solidFill>
            <a:schemeClr val="bg1">
              <a:lumMod val="95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22" name="Text Placeholder 12">
            <a:extLst>
              <a:ext uri="{FF2B5EF4-FFF2-40B4-BE49-F238E27FC236}">
                <a16:creationId xmlns:a16="http://schemas.microsoft.com/office/drawing/2014/main" id="{6393C021-5AC6-A94D-9BD1-0FA03E26F9A7}"/>
              </a:ext>
            </a:extLst>
          </p:cNvPr>
          <p:cNvSpPr>
            <a:spLocks noGrp="1"/>
          </p:cNvSpPr>
          <p:nvPr>
            <p:ph type="body" sz="quarter" idx="25"/>
          </p:nvPr>
        </p:nvSpPr>
        <p:spPr>
          <a:xfrm>
            <a:off x="3375854" y="3596482"/>
            <a:ext cx="2560320" cy="457200"/>
          </a:xfrm>
          <a:prstGeom prst="rect">
            <a:avLst/>
          </a:prstGeo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3" name="Text Placeholder 12">
            <a:extLst>
              <a:ext uri="{FF2B5EF4-FFF2-40B4-BE49-F238E27FC236}">
                <a16:creationId xmlns:a16="http://schemas.microsoft.com/office/drawing/2014/main" id="{D0720727-9B0D-5244-88F9-072619D7816D}"/>
              </a:ext>
            </a:extLst>
          </p:cNvPr>
          <p:cNvSpPr>
            <a:spLocks noGrp="1"/>
          </p:cNvSpPr>
          <p:nvPr>
            <p:ph type="body" sz="quarter" idx="26"/>
          </p:nvPr>
        </p:nvSpPr>
        <p:spPr>
          <a:xfrm>
            <a:off x="3375854" y="4192570"/>
            <a:ext cx="2560320" cy="137160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6573773" y="1626764"/>
            <a:ext cx="2008234" cy="1798173"/>
          </a:xfrm>
          <a:prstGeom prst="rect">
            <a:avLst/>
          </a:prstGeom>
          <a:solidFill>
            <a:schemeClr val="bg1">
              <a:lumMod val="95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20" name="Text Placeholder 12">
            <a:extLst>
              <a:ext uri="{FF2B5EF4-FFF2-40B4-BE49-F238E27FC236}">
                <a16:creationId xmlns:a16="http://schemas.microsoft.com/office/drawing/2014/main" id="{7D7C1A3A-3822-3442-AE4B-0662ED5193CB}"/>
              </a:ext>
            </a:extLst>
          </p:cNvPr>
          <p:cNvSpPr>
            <a:spLocks noGrp="1"/>
          </p:cNvSpPr>
          <p:nvPr>
            <p:ph type="body" sz="quarter" idx="23"/>
          </p:nvPr>
        </p:nvSpPr>
        <p:spPr>
          <a:xfrm>
            <a:off x="6297730" y="3596482"/>
            <a:ext cx="2560320" cy="457200"/>
          </a:xfrm>
          <a:prstGeom prst="rect">
            <a:avLst/>
          </a:prstGeo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1" name="Text Placeholder 12">
            <a:extLst>
              <a:ext uri="{FF2B5EF4-FFF2-40B4-BE49-F238E27FC236}">
                <a16:creationId xmlns:a16="http://schemas.microsoft.com/office/drawing/2014/main" id="{2DF9D5B3-8D42-594B-AD95-232B56795171}"/>
              </a:ext>
            </a:extLst>
          </p:cNvPr>
          <p:cNvSpPr>
            <a:spLocks noGrp="1"/>
          </p:cNvSpPr>
          <p:nvPr>
            <p:ph type="body" sz="quarter" idx="24"/>
          </p:nvPr>
        </p:nvSpPr>
        <p:spPr>
          <a:xfrm>
            <a:off x="6297730" y="4192570"/>
            <a:ext cx="2560320" cy="137160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Picture Placeholder 7">
            <a:extLst>
              <a:ext uri="{FF2B5EF4-FFF2-40B4-BE49-F238E27FC236}">
                <a16:creationId xmlns:a16="http://schemas.microsoft.com/office/drawing/2014/main" id="{FE320B82-A8A9-8D41-B8D1-EC5AA4D74221}"/>
              </a:ext>
            </a:extLst>
          </p:cNvPr>
          <p:cNvSpPr>
            <a:spLocks noGrp="1"/>
          </p:cNvSpPr>
          <p:nvPr>
            <p:ph type="pic" sz="quarter" idx="22" hasCustomPrompt="1"/>
          </p:nvPr>
        </p:nvSpPr>
        <p:spPr>
          <a:xfrm>
            <a:off x="9488889" y="1626764"/>
            <a:ext cx="2008234" cy="1798173"/>
          </a:xfrm>
          <a:prstGeom prst="rect">
            <a:avLst/>
          </a:prstGeom>
          <a:solidFill>
            <a:schemeClr val="bg1">
              <a:lumMod val="95000"/>
            </a:schemeClr>
          </a:solidFill>
        </p:spPr>
        <p:txBody>
          <a:bodyPr>
            <a:normAutofit/>
          </a:bodyPr>
          <a:lstStyle>
            <a:lvl1pPr marL="0" indent="0" algn="ctr">
              <a:buFontTx/>
              <a:buNone/>
              <a:defRPr sz="1200" b="0"/>
            </a:lvl1pPr>
          </a:lstStyle>
          <a:p>
            <a:r>
              <a:rPr lang="en-US" dirty="0"/>
              <a:t>Drag photo to placeholder or click on icon to place photo from file.</a:t>
            </a:r>
          </a:p>
        </p:txBody>
      </p:sp>
      <p:sp>
        <p:nvSpPr>
          <p:cNvPr id="24" name="Text Placeholder 12">
            <a:extLst>
              <a:ext uri="{FF2B5EF4-FFF2-40B4-BE49-F238E27FC236}">
                <a16:creationId xmlns:a16="http://schemas.microsoft.com/office/drawing/2014/main" id="{3DE9EC15-6DC7-6846-B173-CAE4228B5DB2}"/>
              </a:ext>
            </a:extLst>
          </p:cNvPr>
          <p:cNvSpPr>
            <a:spLocks noGrp="1"/>
          </p:cNvSpPr>
          <p:nvPr>
            <p:ph type="body" sz="quarter" idx="27"/>
          </p:nvPr>
        </p:nvSpPr>
        <p:spPr>
          <a:xfrm>
            <a:off x="9212846" y="3596482"/>
            <a:ext cx="2560320" cy="457200"/>
          </a:xfrm>
          <a:prstGeom prst="rect">
            <a:avLst/>
          </a:prstGeo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5" name="Text Placeholder 12">
            <a:extLst>
              <a:ext uri="{FF2B5EF4-FFF2-40B4-BE49-F238E27FC236}">
                <a16:creationId xmlns:a16="http://schemas.microsoft.com/office/drawing/2014/main" id="{8D698B45-9A6E-DE4A-8222-D973B7A7D920}"/>
              </a:ext>
            </a:extLst>
          </p:cNvPr>
          <p:cNvSpPr>
            <a:spLocks noGrp="1"/>
          </p:cNvSpPr>
          <p:nvPr>
            <p:ph type="body" sz="quarter" idx="28"/>
          </p:nvPr>
        </p:nvSpPr>
        <p:spPr>
          <a:xfrm>
            <a:off x="9212846" y="4192570"/>
            <a:ext cx="2560320" cy="1371600"/>
          </a:xfrm>
          <a:prstGeom prst="rect">
            <a:avLst/>
          </a:prstGeom>
        </p:spPr>
        <p:txBody>
          <a:bodyPr/>
          <a:lstStyle>
            <a:lvl1pPr marL="0" indent="0" algn="ctr">
              <a:buFontTx/>
              <a:buNone/>
              <a:defRPr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398E721-2065-8640-9E19-F292A2EEF689}"/>
              </a:ext>
            </a:extLst>
          </p:cNvPr>
          <p:cNvSpPr>
            <a:spLocks noGrp="1"/>
          </p:cNvSpPr>
          <p:nvPr>
            <p:ph type="ftr" sz="quarter" idx="11"/>
          </p:nvPr>
        </p:nvSpPr>
        <p:spPr/>
        <p:txBody>
          <a:bodyPr/>
          <a:lstStyle/>
          <a:p>
            <a:r>
              <a:rPr lang="en-US"/>
              <a:t>© 2021 THE MITRE CORPORATION. ALL RIGHTS RESERVED. FOR INTERNAL USE ONLY.</a:t>
            </a:r>
          </a:p>
        </p:txBody>
      </p:sp>
      <p:pic>
        <p:nvPicPr>
          <p:cNvPr id="31" name="Picture 30">
            <a:extLst>
              <a:ext uri="{FF2B5EF4-FFF2-40B4-BE49-F238E27FC236}">
                <a16:creationId xmlns:a16="http://schemas.microsoft.com/office/drawing/2014/main" id="{3F410A52-5756-C447-844C-FC83DE772986}"/>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19833"/>
            <a:ext cx="536748" cy="154831"/>
          </a:xfrm>
          <a:prstGeom prst="rect">
            <a:avLst/>
          </a:prstGeom>
        </p:spPr>
      </p:pic>
    </p:spTree>
    <p:extLst>
      <p:ext uri="{BB962C8B-B14F-4D97-AF65-F5344CB8AC3E}">
        <p14:creationId xmlns:p14="http://schemas.microsoft.com/office/powerpoint/2010/main" val="278704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9:1W_Media">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F24A46-05BF-A841-BC00-9302A006F5AB}"/>
              </a:ext>
            </a:extLst>
          </p:cNvPr>
          <p:cNvSpPr>
            <a:spLocks noGrp="1"/>
          </p:cNvSpPr>
          <p:nvPr>
            <p:ph type="sldNum" sz="quarter" idx="12"/>
          </p:nvPr>
        </p:nvSpPr>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A7C26610-DBD4-D344-A666-CFB7A808BD26}"/>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C262862-06CB-F44F-8EE1-F0B31A2F6203}"/>
              </a:ext>
            </a:extLst>
          </p:cNvPr>
          <p:cNvSpPr>
            <a:spLocks noGrp="1"/>
          </p:cNvSpPr>
          <p:nvPr>
            <p:ph type="body" sz="quarter" idx="13"/>
          </p:nvPr>
        </p:nvSpPr>
        <p:spPr>
          <a:xfrm>
            <a:off x="435684" y="1294104"/>
            <a:ext cx="11342734" cy="493713"/>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9" name="Media Placeholder 8">
            <a:extLst>
              <a:ext uri="{FF2B5EF4-FFF2-40B4-BE49-F238E27FC236}">
                <a16:creationId xmlns:a16="http://schemas.microsoft.com/office/drawing/2014/main" id="{D1145C70-EC3D-9545-85F7-85A6E0F5C2A9}"/>
              </a:ext>
            </a:extLst>
          </p:cNvPr>
          <p:cNvSpPr>
            <a:spLocks noGrp="1"/>
          </p:cNvSpPr>
          <p:nvPr>
            <p:ph type="media" sz="quarter" idx="14" hasCustomPrompt="1"/>
          </p:nvPr>
        </p:nvSpPr>
        <p:spPr>
          <a:xfrm>
            <a:off x="419100" y="2001282"/>
            <a:ext cx="11359318" cy="4140200"/>
          </a:xfrm>
          <a:prstGeom prst="rect">
            <a:avLst/>
          </a:prstGeom>
          <a:solidFill>
            <a:schemeClr val="bg1">
              <a:lumMod val="95000"/>
            </a:schemeClr>
          </a:solidFill>
        </p:spPr>
        <p:txBody>
          <a:bodyPr anchor="ctr">
            <a:normAutofit/>
          </a:bodyPr>
          <a:lstStyle>
            <a:lvl1pPr marL="0" indent="0" algn="ctr">
              <a:buFontTx/>
              <a:buNone/>
              <a:defRPr sz="1600"/>
            </a:lvl1pPr>
          </a:lstStyle>
          <a:p>
            <a:r>
              <a:rPr lang="en-US" dirty="0"/>
              <a:t>Click to add media </a:t>
            </a:r>
          </a:p>
        </p:txBody>
      </p:sp>
      <p:sp>
        <p:nvSpPr>
          <p:cNvPr id="4" name="Footer Placeholder 3">
            <a:extLst>
              <a:ext uri="{FF2B5EF4-FFF2-40B4-BE49-F238E27FC236}">
                <a16:creationId xmlns:a16="http://schemas.microsoft.com/office/drawing/2014/main" id="{C1FC07AC-D491-464A-B738-B75BEA97BB12}"/>
              </a:ext>
            </a:extLst>
          </p:cNvPr>
          <p:cNvSpPr>
            <a:spLocks noGrp="1"/>
          </p:cNvSpPr>
          <p:nvPr>
            <p:ph type="ftr" sz="quarter" idx="11"/>
          </p:nvPr>
        </p:nvSpPr>
        <p:spPr/>
        <p:txBody>
          <a:bodyPr/>
          <a:lstStyle/>
          <a:p>
            <a:r>
              <a:rPr lang="en-US"/>
              <a:t>© 2021 THE MITRE CORPORATION. ALL RIGHTS RESERVED. FOR INTERNAL USE ONLY.</a:t>
            </a:r>
          </a:p>
        </p:txBody>
      </p:sp>
      <p:pic>
        <p:nvPicPr>
          <p:cNvPr id="15" name="Picture 14">
            <a:extLst>
              <a:ext uri="{FF2B5EF4-FFF2-40B4-BE49-F238E27FC236}">
                <a16:creationId xmlns:a16="http://schemas.microsoft.com/office/drawing/2014/main" id="{A40C0CD2-BB70-824E-9FA4-B389A4299D09}"/>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19100" y="6519833"/>
            <a:ext cx="536748" cy="154831"/>
          </a:xfrm>
          <a:prstGeom prst="rect">
            <a:avLst/>
          </a:prstGeom>
        </p:spPr>
      </p:pic>
    </p:spTree>
    <p:extLst>
      <p:ext uri="{BB962C8B-B14F-4D97-AF65-F5344CB8AC3E}">
        <p14:creationId xmlns:p14="http://schemas.microsoft.com/office/powerpoint/2010/main" val="173651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D7E923-D905-8B4E-8992-45E91023FA5F}"/>
              </a:ext>
            </a:extLst>
          </p:cNvPr>
          <p:cNvSpPr>
            <a:spLocks noGrp="1"/>
          </p:cNvSpPr>
          <p:nvPr>
            <p:ph type="sldNum" sz="quarter" idx="4"/>
          </p:nvPr>
        </p:nvSpPr>
        <p:spPr>
          <a:xfrm>
            <a:off x="11157527" y="6529744"/>
            <a:ext cx="620891" cy="123111"/>
          </a:xfrm>
          <a:prstGeom prst="rect">
            <a:avLst/>
          </a:prstGeom>
        </p:spPr>
        <p:txBody>
          <a:bodyPr vert="horz" lIns="0" tIns="0" rIns="0" bIns="0" rtlCol="0" anchor="ctr">
            <a:spAutoFit/>
          </a:bodyPr>
          <a:lstStyle>
            <a:lvl1pPr algn="r">
              <a:defRPr sz="800">
                <a:solidFill>
                  <a:schemeClr val="tx1"/>
                </a:solidFill>
              </a:defRPr>
            </a:lvl1pPr>
          </a:lstStyle>
          <a:p>
            <a:fld id="{BECF63ED-5365-0347-943C-46237B9951C9}" type="slidenum">
              <a:rPr lang="en-US" smtClean="0"/>
              <a:pPr/>
              <a:t>‹#›</a:t>
            </a:fld>
            <a:endParaRPr lang="en-US"/>
          </a:p>
        </p:txBody>
      </p:sp>
      <p:sp>
        <p:nvSpPr>
          <p:cNvPr id="2" name="Title Placeholder 1">
            <a:extLst>
              <a:ext uri="{FF2B5EF4-FFF2-40B4-BE49-F238E27FC236}">
                <a16:creationId xmlns:a16="http://schemas.microsoft.com/office/drawing/2014/main" id="{A1B5A2CC-40DE-704F-AD8E-AE00A98F1B1C}"/>
              </a:ext>
            </a:extLst>
          </p:cNvPr>
          <p:cNvSpPr>
            <a:spLocks noGrp="1"/>
          </p:cNvSpPr>
          <p:nvPr>
            <p:ph type="title"/>
          </p:nvPr>
        </p:nvSpPr>
        <p:spPr>
          <a:xfrm>
            <a:off x="423816" y="381000"/>
            <a:ext cx="11344368" cy="535531"/>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EBE48C3-0F6C-DE42-BCD7-E58E059CAE8C}"/>
              </a:ext>
            </a:extLst>
          </p:cNvPr>
          <p:cNvSpPr>
            <a:spLocks noGrp="1"/>
          </p:cNvSpPr>
          <p:nvPr>
            <p:ph type="ftr" sz="quarter" idx="3"/>
          </p:nvPr>
        </p:nvSpPr>
        <p:spPr>
          <a:xfrm>
            <a:off x="1725468" y="6523971"/>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sp>
        <p:nvSpPr>
          <p:cNvPr id="4" name="Text Placeholder 3">
            <a:extLst>
              <a:ext uri="{FF2B5EF4-FFF2-40B4-BE49-F238E27FC236}">
                <a16:creationId xmlns:a16="http://schemas.microsoft.com/office/drawing/2014/main" id="{D0C7A4B0-99F8-2B4A-9FCE-DFD4168F921C}"/>
              </a:ext>
            </a:extLst>
          </p:cNvPr>
          <p:cNvSpPr>
            <a:spLocks noGrp="1"/>
          </p:cNvSpPr>
          <p:nvPr>
            <p:ph type="body" idx="1"/>
          </p:nvPr>
        </p:nvSpPr>
        <p:spPr>
          <a:xfrm>
            <a:off x="423816" y="1348798"/>
            <a:ext cx="11344368" cy="48234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91916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1" r:id="rId3"/>
    <p:sldLayoutId id="2147483730" r:id="rId4"/>
    <p:sldLayoutId id="2147483652" r:id="rId5"/>
    <p:sldLayoutId id="2147483680" r:id="rId6"/>
    <p:sldLayoutId id="2147483674" r:id="rId7"/>
    <p:sldLayoutId id="2147483681" r:id="rId8"/>
    <p:sldLayoutId id="2147483654" r:id="rId9"/>
    <p:sldLayoutId id="2147483675" r:id="rId10"/>
    <p:sldLayoutId id="2147483677" r:id="rId11"/>
    <p:sldLayoutId id="2147483699" r:id="rId12"/>
    <p:sldLayoutId id="2147483700" r:id="rId13"/>
    <p:sldLayoutId id="2147483678" r:id="rId14"/>
    <p:sldLayoutId id="2147483692" r:id="rId15"/>
    <p:sldLayoutId id="2147483676" r:id="rId16"/>
    <p:sldLayoutId id="2147483658" r:id="rId17"/>
    <p:sldLayoutId id="2147483695" r:id="rId18"/>
    <p:sldLayoutId id="2147483696" r:id="rId19"/>
    <p:sldLayoutId id="2147483691" r:id="rId20"/>
    <p:sldLayoutId id="2147483698" r:id="rId21"/>
    <p:sldLayoutId id="2147483733" r:id="rId22"/>
    <p:sldLayoutId id="2147483734" r:id="rId23"/>
    <p:sldLayoutId id="2147483735" r:id="rId24"/>
    <p:sldLayoutId id="2147483736" r:id="rId25"/>
  </p:sldLayoutIdLst>
  <p:hf hdr="0" dt="0"/>
  <p:txStyles>
    <p:title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p:titleStyle>
    <p:bodyStyle>
      <a:lvl1pPr marL="0" indent="0" algn="l" defTabSz="914400" rtl="0" eaLnBrk="1" latinLnBrk="0" hangingPunct="1">
        <a:lnSpc>
          <a:spcPct val="90000"/>
        </a:lnSpc>
        <a:spcBef>
          <a:spcPts val="1000"/>
        </a:spcBef>
        <a:buFontTx/>
        <a:buNone/>
        <a:defRPr lang="en-US" sz="2400" b="1" i="0" kern="1200" cap="none" baseline="0" dirty="0">
          <a:solidFill>
            <a:schemeClr val="tx2"/>
          </a:solidFill>
          <a:latin typeface="+mn-lt"/>
          <a:ea typeface="+mn-ea"/>
          <a:cs typeface="Arial Narrow" charset="0"/>
        </a:defRPr>
      </a:lvl1pPr>
      <a:lvl2pPr marL="0" indent="0" algn="l" defTabSz="914400" rtl="0" eaLnBrk="1" latinLnBrk="0" hangingPunct="1">
        <a:lnSpc>
          <a:spcPct val="90000"/>
        </a:lnSpc>
        <a:spcBef>
          <a:spcPts val="500"/>
        </a:spcBef>
        <a:spcAft>
          <a:spcPts val="500"/>
        </a:spcAft>
        <a:buFontTx/>
        <a:buNone/>
        <a:defRPr lang="en-US" sz="2400" b="0" i="0" kern="1200" baseline="0" dirty="0">
          <a:solidFill>
            <a:schemeClr val="tx2"/>
          </a:solidFill>
          <a:latin typeface="+mn-lt"/>
          <a:ea typeface="+mn-ea"/>
          <a:cs typeface="Arial Narrow" charset="0"/>
        </a:defRPr>
      </a:lvl2pPr>
      <a:lvl3pPr marL="349250" indent="-230188" algn="l" defTabSz="914400" rtl="0" eaLnBrk="1" latinLnBrk="0" hangingPunct="1">
        <a:lnSpc>
          <a:spcPct val="90000"/>
        </a:lnSpc>
        <a:spcBef>
          <a:spcPts val="500"/>
        </a:spcBef>
        <a:spcAft>
          <a:spcPts val="500"/>
        </a:spcAft>
        <a:buFont typeface="Wingdings" pitchFamily="2" charset="2"/>
        <a:buChar char="§"/>
        <a:tabLst/>
        <a:defRPr lang="en-US" sz="2400" b="0" i="0" kern="1200" baseline="0" dirty="0">
          <a:solidFill>
            <a:schemeClr val="tx2"/>
          </a:solidFill>
          <a:latin typeface="+mn-lt"/>
          <a:ea typeface="+mn-ea"/>
          <a:cs typeface="Arial Narrow" charset="0"/>
        </a:defRPr>
      </a:lvl3pPr>
      <a:lvl4pPr marL="579438" indent="-230188" algn="l" defTabSz="914400" rtl="0" eaLnBrk="1" latinLnBrk="0" hangingPunct="1">
        <a:lnSpc>
          <a:spcPct val="90000"/>
        </a:lnSpc>
        <a:spcBef>
          <a:spcPts val="500"/>
        </a:spcBef>
        <a:spcAft>
          <a:spcPts val="500"/>
        </a:spcAft>
        <a:buFont typeface="Wingdings" pitchFamily="2" charset="2"/>
        <a:buChar char="§"/>
        <a:tabLst/>
        <a:defRPr lang="en-US" sz="2200" b="0" i="0" kern="1200" baseline="0" dirty="0">
          <a:solidFill>
            <a:schemeClr val="tx2"/>
          </a:solidFill>
          <a:latin typeface="+mn-lt"/>
          <a:ea typeface="+mn-ea"/>
          <a:cs typeface="Arial Narrow" charset="0"/>
        </a:defRPr>
      </a:lvl4pPr>
      <a:lvl5pPr marL="800100" indent="-228600" algn="l" defTabSz="914400" rtl="0" eaLnBrk="1" latinLnBrk="0" hangingPunct="1">
        <a:lnSpc>
          <a:spcPct val="90000"/>
        </a:lnSpc>
        <a:spcBef>
          <a:spcPts val="500"/>
        </a:spcBef>
        <a:spcAft>
          <a:spcPts val="500"/>
        </a:spcAft>
        <a:buFont typeface="Wingdings" pitchFamily="2" charset="2"/>
        <a:buChar char="§"/>
        <a:tabLst/>
        <a:defRPr lang="en-US" sz="18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3864" userDrawn="1">
          <p15:clr>
            <a:srgbClr val="F26B43"/>
          </p15:clr>
        </p15:guide>
        <p15:guide id="3" pos="7416" userDrawn="1">
          <p15:clr>
            <a:srgbClr val="F26B43"/>
          </p15:clr>
        </p15:guide>
        <p15:guide id="4" pos="264" userDrawn="1">
          <p15:clr>
            <a:srgbClr val="F26B43"/>
          </p15:clr>
        </p15:guide>
        <p15:guide id="5" orient="horz" pos="4104" userDrawn="1">
          <p15:clr>
            <a:srgbClr val="F26B43"/>
          </p15:clr>
        </p15:guide>
        <p15:guide id="6" orient="horz" pos="3888" userDrawn="1">
          <p15:clr>
            <a:srgbClr val="F26B43"/>
          </p15:clr>
        </p15:guide>
        <p15:guide id="7" orient="horz" pos="4200" userDrawn="1">
          <p15:clr>
            <a:srgbClr val="F26B43"/>
          </p15:clr>
        </p15:guide>
        <p15:guide id="8" orient="horz" pos="2160" userDrawn="1">
          <p15:clr>
            <a:srgbClr val="F26B43"/>
          </p15:clr>
        </p15:guide>
        <p15:guide id="9" orient="horz" pos="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D7E923-D905-8B4E-8992-45E91023FA5F}"/>
              </a:ext>
            </a:extLst>
          </p:cNvPr>
          <p:cNvSpPr>
            <a:spLocks noGrp="1"/>
          </p:cNvSpPr>
          <p:nvPr>
            <p:ph type="sldNum" sz="quarter" idx="4"/>
          </p:nvPr>
        </p:nvSpPr>
        <p:spPr>
          <a:xfrm>
            <a:off x="11155680" y="6400800"/>
            <a:ext cx="622738" cy="365125"/>
          </a:xfrm>
          <a:prstGeom prst="rect">
            <a:avLst/>
          </a:prstGeom>
        </p:spPr>
        <p:txBody>
          <a:bodyPr vert="horz" lIns="0" tIns="0" rIns="0" bIns="0" rtlCol="0" anchor="ctr"/>
          <a:lstStyle>
            <a:lvl1pPr algn="r">
              <a:defRPr sz="800">
                <a:solidFill>
                  <a:schemeClr val="tx1"/>
                </a:solidFill>
              </a:defRPr>
            </a:lvl1pPr>
          </a:lstStyle>
          <a:p>
            <a:fld id="{BECF63ED-5365-0347-943C-46237B9951C9}" type="slidenum">
              <a:rPr lang="en-US" smtClean="0"/>
              <a:pPr/>
              <a:t>‹#›</a:t>
            </a:fld>
            <a:endParaRPr lang="en-US"/>
          </a:p>
        </p:txBody>
      </p:sp>
      <p:sp>
        <p:nvSpPr>
          <p:cNvPr id="2" name="Title Placeholder 1">
            <a:extLst>
              <a:ext uri="{FF2B5EF4-FFF2-40B4-BE49-F238E27FC236}">
                <a16:creationId xmlns:a16="http://schemas.microsoft.com/office/drawing/2014/main" id="{A1B5A2CC-40DE-704F-AD8E-AE00A98F1B1C}"/>
              </a:ext>
            </a:extLst>
          </p:cNvPr>
          <p:cNvSpPr>
            <a:spLocks noGrp="1"/>
          </p:cNvSpPr>
          <p:nvPr>
            <p:ph type="title"/>
          </p:nvPr>
        </p:nvSpPr>
        <p:spPr>
          <a:xfrm>
            <a:off x="434050" y="388274"/>
            <a:ext cx="11344368" cy="731520"/>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a:extLst>
              <a:ext uri="{FF2B5EF4-FFF2-40B4-BE49-F238E27FC236}">
                <a16:creationId xmlns:a16="http://schemas.microsoft.com/office/drawing/2014/main" id="{EBBD3792-0FB5-BC4E-8A86-9CB3EDA95CEB}"/>
              </a:ext>
            </a:extLst>
          </p:cNvPr>
          <p:cNvSpPr>
            <a:spLocks noGrp="1"/>
          </p:cNvSpPr>
          <p:nvPr>
            <p:ph type="body" idx="1"/>
          </p:nvPr>
        </p:nvSpPr>
        <p:spPr>
          <a:xfrm>
            <a:off x="434050" y="1295400"/>
            <a:ext cx="1133885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53724A7B-1CCF-7447-B0FA-CDCAC098C90A}"/>
              </a:ext>
            </a:extLst>
          </p:cNvPr>
          <p:cNvSpPr>
            <a:spLocks noGrp="1"/>
          </p:cNvSpPr>
          <p:nvPr>
            <p:ph type="ftr" sz="quarter" idx="3"/>
          </p:nvPr>
        </p:nvSpPr>
        <p:spPr>
          <a:xfrm>
            <a:off x="1689100" y="6492240"/>
            <a:ext cx="8817264" cy="182880"/>
          </a:xfrm>
          <a:prstGeom prst="rect">
            <a:avLst/>
          </a:prstGeom>
        </p:spPr>
        <p:txBody>
          <a:bodyPr vert="horz" lIns="0" tIns="0" rIns="0" bIns="0" rtlCol="0" anchor="ctr">
            <a:spAutoFit/>
          </a:bodyPr>
          <a:lstStyle>
            <a:lvl1pPr algn="ctr">
              <a:defRPr sz="800" cap="all" baseline="0">
                <a:solidFill>
                  <a:schemeClr val="tx1"/>
                </a:solidFill>
              </a:defRPr>
            </a:lvl1pPr>
          </a:lstStyle>
          <a:p>
            <a:r>
              <a:rPr lang="en-US"/>
              <a:t>© 2021 THE MITRE CORPORATION. ALL RIGHTS RESERVED. FOR INTERNAL USE ONLY.</a:t>
            </a:r>
            <a:endParaRPr lang="en-US" dirty="0"/>
          </a:p>
        </p:txBody>
      </p:sp>
    </p:spTree>
    <p:extLst>
      <p:ext uri="{BB962C8B-B14F-4D97-AF65-F5344CB8AC3E}">
        <p14:creationId xmlns:p14="http://schemas.microsoft.com/office/powerpoint/2010/main" val="2015276702"/>
      </p:ext>
    </p:extLst>
  </p:cSld>
  <p:clrMap bg1="lt1" tx1="dk1" bg2="lt2" tx2="dk2" accent1="accent1" accent2="accent2" accent3="accent3" accent4="accent4" accent5="accent5" accent6="accent6" hlink="hlink" folHlink="folHlink"/>
  <p:sldLayoutIdLst>
    <p:sldLayoutId id="2147483702" r:id="rId1"/>
    <p:sldLayoutId id="2147483723" r:id="rId2"/>
    <p:sldLayoutId id="2147483704" r:id="rId3"/>
    <p:sldLayoutId id="2147483703"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Lst>
  <p:hf hdr="0" dt="0"/>
  <p:txStyles>
    <p:title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p:titleStyle>
    <p:bodyStyle>
      <a:lvl1pPr marL="0" indent="0" algn="l" defTabSz="914400" rtl="0" eaLnBrk="1" latinLnBrk="0" hangingPunct="1">
        <a:lnSpc>
          <a:spcPct val="90000"/>
        </a:lnSpc>
        <a:spcBef>
          <a:spcPts val="500"/>
        </a:spcBef>
        <a:spcAft>
          <a:spcPts val="500"/>
        </a:spcAft>
        <a:buFontTx/>
        <a:buNone/>
        <a:defRPr lang="en-US" sz="2400" b="1" i="0" kern="1200" cap="none" baseline="0" dirty="0">
          <a:solidFill>
            <a:schemeClr val="tx2"/>
          </a:solidFill>
          <a:latin typeface="+mn-lt"/>
          <a:ea typeface="+mn-ea"/>
          <a:cs typeface="Arial Narrow" charset="0"/>
        </a:defRPr>
      </a:lvl1pPr>
      <a:lvl2pPr marL="0" indent="0" algn="l" defTabSz="914400" rtl="0" eaLnBrk="1" latinLnBrk="0" hangingPunct="1">
        <a:lnSpc>
          <a:spcPct val="90000"/>
        </a:lnSpc>
        <a:spcBef>
          <a:spcPts val="500"/>
        </a:spcBef>
        <a:spcAft>
          <a:spcPts val="500"/>
        </a:spcAft>
        <a:buFontTx/>
        <a:buNone/>
        <a:defRPr lang="en-US" sz="2400" b="0" i="0" kern="1200" baseline="0" dirty="0">
          <a:solidFill>
            <a:schemeClr val="tx2"/>
          </a:solidFill>
          <a:latin typeface="+mn-lt"/>
          <a:ea typeface="+mn-ea"/>
          <a:cs typeface="Arial Narrow" charset="0"/>
        </a:defRPr>
      </a:lvl2pPr>
      <a:lvl3pPr marL="347472" indent="-228600" algn="l" defTabSz="914400" rtl="0" eaLnBrk="1" latinLnBrk="0" hangingPunct="1">
        <a:lnSpc>
          <a:spcPct val="90000"/>
        </a:lnSpc>
        <a:spcBef>
          <a:spcPts val="500"/>
        </a:spcBef>
        <a:spcAft>
          <a:spcPts val="500"/>
        </a:spcAft>
        <a:buFont typeface="Wingdings" pitchFamily="2" charset="2"/>
        <a:buChar char="§"/>
        <a:defRPr lang="en-US" sz="2200" b="0" i="0" kern="1200" baseline="0" dirty="0">
          <a:solidFill>
            <a:schemeClr val="tx2"/>
          </a:solidFill>
          <a:latin typeface="+mn-lt"/>
          <a:ea typeface="+mn-ea"/>
          <a:cs typeface="Arial Narrow" charset="0"/>
        </a:defRPr>
      </a:lvl3pPr>
      <a:lvl4pPr marL="576072" indent="-228600" algn="l" defTabSz="914400" rtl="0" eaLnBrk="1" latinLnBrk="0" hangingPunct="1">
        <a:lnSpc>
          <a:spcPct val="90000"/>
        </a:lnSpc>
        <a:spcBef>
          <a:spcPts val="500"/>
        </a:spcBef>
        <a:spcAft>
          <a:spcPts val="500"/>
        </a:spcAft>
        <a:buFont typeface="Wingdings" pitchFamily="2" charset="2"/>
        <a:buChar char="§"/>
        <a:defRPr lang="en-US" sz="2000" b="0" i="0" kern="1200" baseline="0" dirty="0">
          <a:solidFill>
            <a:schemeClr val="tx2"/>
          </a:solidFill>
          <a:latin typeface="+mn-lt"/>
          <a:ea typeface="+mn-ea"/>
          <a:cs typeface="Arial Narrow" charset="0"/>
        </a:defRPr>
      </a:lvl4pPr>
      <a:lvl5pPr marL="804672" indent="-228600" algn="l" defTabSz="914400" rtl="0" eaLnBrk="1" latinLnBrk="0" hangingPunct="1">
        <a:lnSpc>
          <a:spcPct val="90000"/>
        </a:lnSpc>
        <a:spcBef>
          <a:spcPts val="500"/>
        </a:spcBef>
        <a:spcAft>
          <a:spcPts val="500"/>
        </a:spcAft>
        <a:buFont typeface="Wingdings" pitchFamily="2" charset="2"/>
        <a:buChar char="§"/>
        <a:defRPr lang="en-US" sz="18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3840" userDrawn="1">
          <p15:clr>
            <a:srgbClr val="F26B43"/>
          </p15:clr>
        </p15:guide>
        <p15:guide id="3" pos="7416" userDrawn="1">
          <p15:clr>
            <a:srgbClr val="F26B43"/>
          </p15:clr>
        </p15:guide>
        <p15:guide id="4" pos="264" userDrawn="1">
          <p15:clr>
            <a:srgbClr val="F26B43"/>
          </p15:clr>
        </p15:guide>
        <p15:guide id="5" orient="horz" pos="4104" userDrawn="1">
          <p15:clr>
            <a:srgbClr val="F26B43"/>
          </p15:clr>
        </p15:guide>
        <p15:guide id="6" orient="horz" pos="3888" userDrawn="1">
          <p15:clr>
            <a:srgbClr val="F26B43"/>
          </p15:clr>
        </p15:guide>
        <p15:guide id="7" orient="horz" pos="4200" userDrawn="1">
          <p15:clr>
            <a:srgbClr val="F26B43"/>
          </p15:clr>
        </p15:guide>
        <p15:guide id="8" orient="horz" pos="2160" userDrawn="1">
          <p15:clr>
            <a:srgbClr val="F26B43"/>
          </p15:clr>
        </p15:guide>
        <p15:guide id="9"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mailto:fcampion@mitre.org" TargetMode="External"/><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D4FD671-ABC9-724E-AB41-7F8ADCFF7ABA}"/>
              </a:ext>
            </a:extLst>
          </p:cNvPr>
          <p:cNvSpPr>
            <a:spLocks noGrp="1"/>
          </p:cNvSpPr>
          <p:nvPr>
            <p:ph type="ctrTitle"/>
          </p:nvPr>
        </p:nvSpPr>
        <p:spPr>
          <a:xfrm>
            <a:off x="613382" y="1131659"/>
            <a:ext cx="9144000" cy="2336024"/>
          </a:xfrm>
        </p:spPr>
        <p:txBody>
          <a:bodyPr/>
          <a:lstStyle/>
          <a:p>
            <a:r>
              <a:rPr lang="en-US" dirty="0"/>
              <a:t>The COVID-19 </a:t>
            </a:r>
            <a:br>
              <a:rPr lang="en-US" dirty="0"/>
            </a:br>
            <a:r>
              <a:rPr lang="en-US" dirty="0"/>
              <a:t>Healthcare Coalition </a:t>
            </a:r>
            <a:br>
              <a:rPr lang="en-US" dirty="0"/>
            </a:br>
            <a:r>
              <a:rPr lang="en-US" dirty="0"/>
              <a:t>Telehealth Impact Study</a:t>
            </a:r>
          </a:p>
        </p:txBody>
      </p:sp>
      <p:sp>
        <p:nvSpPr>
          <p:cNvPr id="13" name="Subtitle 12">
            <a:extLst>
              <a:ext uri="{FF2B5EF4-FFF2-40B4-BE49-F238E27FC236}">
                <a16:creationId xmlns:a16="http://schemas.microsoft.com/office/drawing/2014/main" id="{FB162627-0745-DC4E-A190-04F4F2A004E2}"/>
              </a:ext>
            </a:extLst>
          </p:cNvPr>
          <p:cNvSpPr>
            <a:spLocks noGrp="1"/>
          </p:cNvSpPr>
          <p:nvPr>
            <p:ph type="subTitle" idx="1"/>
          </p:nvPr>
        </p:nvSpPr>
        <p:spPr>
          <a:xfrm>
            <a:off x="613382" y="3605466"/>
            <a:ext cx="9144000" cy="1041841"/>
          </a:xfrm>
        </p:spPr>
        <p:txBody>
          <a:bodyPr>
            <a:normAutofit/>
          </a:bodyPr>
          <a:lstStyle/>
          <a:p>
            <a:r>
              <a:rPr lang="en-US" dirty="0"/>
              <a:t>Francis X. Campion, MD, FACP</a:t>
            </a:r>
          </a:p>
          <a:p>
            <a:r>
              <a:rPr lang="en-US" dirty="0"/>
              <a:t>Principal Lead, Digital Health</a:t>
            </a:r>
          </a:p>
          <a:p>
            <a:endParaRPr lang="en-US" dirty="0"/>
          </a:p>
        </p:txBody>
      </p:sp>
      <p:sp>
        <p:nvSpPr>
          <p:cNvPr id="15" name="Text Placeholder 14">
            <a:extLst>
              <a:ext uri="{FF2B5EF4-FFF2-40B4-BE49-F238E27FC236}">
                <a16:creationId xmlns:a16="http://schemas.microsoft.com/office/drawing/2014/main" id="{5138D957-9739-1249-AF53-344A6C75275B}"/>
              </a:ext>
            </a:extLst>
          </p:cNvPr>
          <p:cNvSpPr>
            <a:spLocks noGrp="1"/>
          </p:cNvSpPr>
          <p:nvPr>
            <p:ph type="body" sz="quarter" idx="20"/>
          </p:nvPr>
        </p:nvSpPr>
        <p:spPr>
          <a:xfrm>
            <a:off x="689583" y="4785090"/>
            <a:ext cx="4687887" cy="628650"/>
          </a:xfrm>
        </p:spPr>
        <p:txBody>
          <a:bodyPr/>
          <a:lstStyle/>
          <a:p>
            <a:r>
              <a:rPr lang="en-US" dirty="0"/>
              <a:t>CONV2X 2021</a:t>
            </a:r>
          </a:p>
        </p:txBody>
      </p:sp>
      <p:pic>
        <p:nvPicPr>
          <p:cNvPr id="6" name="Picture 5">
            <a:extLst>
              <a:ext uri="{FF2B5EF4-FFF2-40B4-BE49-F238E27FC236}">
                <a16:creationId xmlns:a16="http://schemas.microsoft.com/office/drawing/2014/main" id="{C382622A-A518-A049-85C0-056FEEDB8F07}"/>
              </a:ext>
            </a:extLst>
          </p:cNvPr>
          <p:cNvPicPr>
            <a:picLocks noChangeAspect="1"/>
          </p:cNvPicPr>
          <p:nvPr/>
        </p:nvPicPr>
        <p:blipFill>
          <a:blip r:embed="rId2"/>
          <a:stretch>
            <a:fillRect/>
          </a:stretch>
        </p:blipFill>
        <p:spPr>
          <a:xfrm>
            <a:off x="8862236" y="1720149"/>
            <a:ext cx="2716382" cy="2542255"/>
          </a:xfrm>
          <a:prstGeom prst="rect">
            <a:avLst/>
          </a:prstGeom>
        </p:spPr>
      </p:pic>
    </p:spTree>
    <p:extLst>
      <p:ext uri="{BB962C8B-B14F-4D97-AF65-F5344CB8AC3E}">
        <p14:creationId xmlns:p14="http://schemas.microsoft.com/office/powerpoint/2010/main" val="1836839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1F87-AD79-8348-A2F0-4014D9502250}"/>
              </a:ext>
            </a:extLst>
          </p:cNvPr>
          <p:cNvSpPr>
            <a:spLocks noGrp="1"/>
          </p:cNvSpPr>
          <p:nvPr>
            <p:ph type="title"/>
          </p:nvPr>
        </p:nvSpPr>
        <p:spPr/>
        <p:txBody>
          <a:bodyPr/>
          <a:lstStyle/>
          <a:p>
            <a:pPr algn="ctr"/>
            <a:r>
              <a:rPr lang="en-US" dirty="0"/>
              <a:t>Trend Comparisons by State: </a:t>
            </a:r>
            <a:br>
              <a:rPr lang="en-US" dirty="0"/>
            </a:br>
            <a:r>
              <a:rPr lang="en-US" dirty="0"/>
              <a:t>Massachusetts vs Wyoming</a:t>
            </a:r>
            <a:br>
              <a:rPr lang="en-US" dirty="0"/>
            </a:br>
            <a:r>
              <a:rPr lang="en-US" dirty="0"/>
              <a:t>“In-State” vs “Out-of-State”</a:t>
            </a:r>
          </a:p>
        </p:txBody>
      </p:sp>
      <p:sp>
        <p:nvSpPr>
          <p:cNvPr id="4" name="Slide Number Placeholder 3">
            <a:extLst>
              <a:ext uri="{FF2B5EF4-FFF2-40B4-BE49-F238E27FC236}">
                <a16:creationId xmlns:a16="http://schemas.microsoft.com/office/drawing/2014/main" id="{6CF9E2B3-2870-CD4C-874A-398CE2E948E6}"/>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10</a:t>
            </a:fld>
            <a:r>
              <a:rPr lang="en-US" dirty="0">
                <a:latin typeface="Arial" pitchFamily="34" charset="0"/>
              </a:rPr>
              <a:t> |</a:t>
            </a:r>
            <a:r>
              <a:rPr lang="en-US" dirty="0">
                <a:latin typeface="Arial" pitchFamily="34" charset="0"/>
                <a:ea typeface="Verdana" pitchFamily="34" charset="0"/>
                <a:cs typeface="Verdana" pitchFamily="34" charset="0"/>
              </a:rPr>
              <a:t> </a:t>
            </a:r>
          </a:p>
        </p:txBody>
      </p:sp>
      <p:pic>
        <p:nvPicPr>
          <p:cNvPr id="6" name="Content Placeholder 5">
            <a:extLst>
              <a:ext uri="{FF2B5EF4-FFF2-40B4-BE49-F238E27FC236}">
                <a16:creationId xmlns:a16="http://schemas.microsoft.com/office/drawing/2014/main" id="{F3E8128E-5ADB-1346-917D-B3567861C3CE}"/>
              </a:ext>
            </a:extLst>
          </p:cNvPr>
          <p:cNvPicPr>
            <a:picLocks noGrp="1" noChangeAspect="1"/>
          </p:cNvPicPr>
          <p:nvPr>
            <p:ph idx="1"/>
          </p:nvPr>
        </p:nvPicPr>
        <p:blipFill>
          <a:blip r:embed="rId3"/>
          <a:stretch>
            <a:fillRect/>
          </a:stretch>
        </p:blipFill>
        <p:spPr>
          <a:xfrm>
            <a:off x="6096000" y="2004929"/>
            <a:ext cx="5712361" cy="3006893"/>
          </a:xfrm>
          <a:prstGeom prst="rect">
            <a:avLst/>
          </a:prstGeom>
        </p:spPr>
      </p:pic>
      <p:pic>
        <p:nvPicPr>
          <p:cNvPr id="7" name="Picture 6">
            <a:extLst>
              <a:ext uri="{FF2B5EF4-FFF2-40B4-BE49-F238E27FC236}">
                <a16:creationId xmlns:a16="http://schemas.microsoft.com/office/drawing/2014/main" id="{F65041EC-4216-6240-AFD5-C12231DA30A5}"/>
              </a:ext>
            </a:extLst>
          </p:cNvPr>
          <p:cNvPicPr>
            <a:picLocks noChangeAspect="1"/>
          </p:cNvPicPr>
          <p:nvPr/>
        </p:nvPicPr>
        <p:blipFill>
          <a:blip r:embed="rId4"/>
          <a:stretch>
            <a:fillRect/>
          </a:stretch>
        </p:blipFill>
        <p:spPr>
          <a:xfrm>
            <a:off x="184807" y="2004929"/>
            <a:ext cx="5677246" cy="3006892"/>
          </a:xfrm>
          <a:prstGeom prst="rect">
            <a:avLst/>
          </a:prstGeom>
        </p:spPr>
      </p:pic>
    </p:spTree>
    <p:extLst>
      <p:ext uri="{BB962C8B-B14F-4D97-AF65-F5344CB8AC3E}">
        <p14:creationId xmlns:p14="http://schemas.microsoft.com/office/powerpoint/2010/main" val="399112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7CABFF-030C-6347-9786-6A4721BAF016}"/>
              </a:ext>
            </a:extLst>
          </p:cNvPr>
          <p:cNvSpPr>
            <a:spLocks noGrp="1"/>
          </p:cNvSpPr>
          <p:nvPr>
            <p:ph type="sldNum" sz="quarter" idx="4294967295"/>
          </p:nvPr>
        </p:nvSpPr>
        <p:spPr>
          <a:xfrm>
            <a:off x="11391900" y="6486525"/>
            <a:ext cx="800100" cy="252413"/>
          </a:xfrm>
        </p:spPr>
        <p:txBody>
          <a:bodyPr/>
          <a:lstStyle/>
          <a:p>
            <a:fld id="{2F2F552B-1952-B44E-8CAB-5705F0ACD2E2}" type="slidenum">
              <a:rPr lang="uk-UA" smtClean="0"/>
              <a:pPr/>
              <a:t>11</a:t>
            </a:fld>
            <a:endParaRPr lang="uk-UA" dirty="0"/>
          </a:p>
        </p:txBody>
      </p:sp>
      <p:sp>
        <p:nvSpPr>
          <p:cNvPr id="3" name="Rectangle 2">
            <a:extLst>
              <a:ext uri="{FF2B5EF4-FFF2-40B4-BE49-F238E27FC236}">
                <a16:creationId xmlns:a16="http://schemas.microsoft.com/office/drawing/2014/main" id="{C6862414-ACC9-4851-8C54-3330689B0AB9}"/>
              </a:ext>
            </a:extLst>
          </p:cNvPr>
          <p:cNvSpPr/>
          <p:nvPr/>
        </p:nvSpPr>
        <p:spPr>
          <a:xfrm>
            <a:off x="0" y="0"/>
            <a:ext cx="3532094"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F6101E3-2CC3-49B8-8B32-E7D7F2658C81}"/>
              </a:ext>
            </a:extLst>
          </p:cNvPr>
          <p:cNvSpPr txBox="1"/>
          <p:nvPr/>
        </p:nvSpPr>
        <p:spPr>
          <a:xfrm>
            <a:off x="609879" y="2245956"/>
            <a:ext cx="2148995" cy="1938992"/>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What medical problems are being addressed with telehealth? </a:t>
            </a:r>
            <a:endParaRPr lang="en-US" sz="2400" b="1" dirty="0">
              <a:solidFill>
                <a:schemeClr val="bg2"/>
              </a:solidFill>
            </a:endParaRPr>
          </a:p>
        </p:txBody>
      </p:sp>
      <p:pic>
        <p:nvPicPr>
          <p:cNvPr id="10" name="Picture 9">
            <a:extLst>
              <a:ext uri="{FF2B5EF4-FFF2-40B4-BE49-F238E27FC236}">
                <a16:creationId xmlns:a16="http://schemas.microsoft.com/office/drawing/2014/main" id="{82904A0D-B5D5-4115-B20E-807432414595}"/>
              </a:ext>
            </a:extLst>
          </p:cNvPr>
          <p:cNvPicPr>
            <a:picLocks noChangeAspect="1"/>
          </p:cNvPicPr>
          <p:nvPr/>
        </p:nvPicPr>
        <p:blipFill rotWithShape="1">
          <a:blip r:embed="rId3"/>
          <a:srcRect l="31005" t="16837" r="29609" b="48468"/>
          <a:stretch/>
        </p:blipFill>
        <p:spPr>
          <a:xfrm>
            <a:off x="1246525" y="1464644"/>
            <a:ext cx="818777" cy="890494"/>
          </a:xfrm>
          <a:prstGeom prst="rect">
            <a:avLst/>
          </a:prstGeom>
        </p:spPr>
      </p:pic>
      <p:pic>
        <p:nvPicPr>
          <p:cNvPr id="11" name="Picture 10">
            <a:extLst>
              <a:ext uri="{FF2B5EF4-FFF2-40B4-BE49-F238E27FC236}">
                <a16:creationId xmlns:a16="http://schemas.microsoft.com/office/drawing/2014/main" id="{2CD52871-C88A-4D5B-962F-7006A69E07B6}"/>
              </a:ext>
            </a:extLst>
          </p:cNvPr>
          <p:cNvPicPr>
            <a:picLocks noChangeAspect="1"/>
          </p:cNvPicPr>
          <p:nvPr/>
        </p:nvPicPr>
        <p:blipFill rotWithShape="1">
          <a:blip r:embed="rId3"/>
          <a:srcRect l="31005" t="16837" r="29609" b="48468"/>
          <a:stretch/>
        </p:blipFill>
        <p:spPr>
          <a:xfrm rot="10800000">
            <a:off x="1246525" y="4075766"/>
            <a:ext cx="818777" cy="890494"/>
          </a:xfrm>
          <a:prstGeom prst="rect">
            <a:avLst/>
          </a:prstGeom>
        </p:spPr>
      </p:pic>
      <p:sp>
        <p:nvSpPr>
          <p:cNvPr id="12" name="Rectangle 11">
            <a:extLst>
              <a:ext uri="{FF2B5EF4-FFF2-40B4-BE49-F238E27FC236}">
                <a16:creationId xmlns:a16="http://schemas.microsoft.com/office/drawing/2014/main" id="{9847FB6A-9DED-447B-9EF0-4CB4D8761BE6}"/>
              </a:ext>
            </a:extLst>
          </p:cNvPr>
          <p:cNvSpPr/>
          <p:nvPr/>
        </p:nvSpPr>
        <p:spPr>
          <a:xfrm>
            <a:off x="3294647" y="256699"/>
            <a:ext cx="8287474" cy="6149744"/>
          </a:xfrm>
          <a:prstGeom prst="rect">
            <a:avLst/>
          </a:prstGeom>
          <a:solidFill>
            <a:schemeClr val="bg1"/>
          </a:solidFill>
          <a:ln>
            <a:solidFill>
              <a:schemeClr val="accent4"/>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E608AB8-863E-6142-9968-5583AC5A91BF}"/>
              </a:ext>
            </a:extLst>
          </p:cNvPr>
          <p:cNvPicPr>
            <a:picLocks noChangeAspect="1"/>
          </p:cNvPicPr>
          <p:nvPr/>
        </p:nvPicPr>
        <p:blipFill>
          <a:blip r:embed="rId4"/>
          <a:stretch>
            <a:fillRect/>
          </a:stretch>
        </p:blipFill>
        <p:spPr>
          <a:xfrm>
            <a:off x="3714750" y="607458"/>
            <a:ext cx="7417307" cy="5798985"/>
          </a:xfrm>
          <a:prstGeom prst="rect">
            <a:avLst/>
          </a:prstGeom>
        </p:spPr>
      </p:pic>
    </p:spTree>
    <p:extLst>
      <p:ext uri="{BB962C8B-B14F-4D97-AF65-F5344CB8AC3E}">
        <p14:creationId xmlns:p14="http://schemas.microsoft.com/office/powerpoint/2010/main" val="19693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F1430F-D4FE-43DC-9DFE-55BB94724E13}"/>
              </a:ext>
            </a:extLst>
          </p:cNvPr>
          <p:cNvSpPr/>
          <p:nvPr/>
        </p:nvSpPr>
        <p:spPr>
          <a:xfrm>
            <a:off x="8744" y="57150"/>
            <a:ext cx="387751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7CABFF-030C-6347-9786-6A4721BAF016}"/>
              </a:ext>
            </a:extLst>
          </p:cNvPr>
          <p:cNvSpPr>
            <a:spLocks noGrp="1"/>
          </p:cNvSpPr>
          <p:nvPr>
            <p:ph type="sldNum" sz="quarter" idx="4294967295"/>
          </p:nvPr>
        </p:nvSpPr>
        <p:spPr>
          <a:xfrm>
            <a:off x="11391900" y="6486525"/>
            <a:ext cx="800100" cy="252413"/>
          </a:xfrm>
        </p:spPr>
        <p:txBody>
          <a:bodyPr/>
          <a:lstStyle/>
          <a:p>
            <a:fld id="{2F2F552B-1952-B44E-8CAB-5705F0ACD2E2}" type="slidenum">
              <a:rPr lang="uk-UA" smtClean="0"/>
              <a:pPr/>
              <a:t>12</a:t>
            </a:fld>
            <a:endParaRPr lang="uk-UA" dirty="0"/>
          </a:p>
        </p:txBody>
      </p:sp>
      <p:sp>
        <p:nvSpPr>
          <p:cNvPr id="6" name="TextBox 5">
            <a:extLst>
              <a:ext uri="{FF2B5EF4-FFF2-40B4-BE49-F238E27FC236}">
                <a16:creationId xmlns:a16="http://schemas.microsoft.com/office/drawing/2014/main" id="{5F6101E3-2CC3-49B8-8B32-E7D7F2658C81}"/>
              </a:ext>
            </a:extLst>
          </p:cNvPr>
          <p:cNvSpPr txBox="1"/>
          <p:nvPr/>
        </p:nvSpPr>
        <p:spPr>
          <a:xfrm>
            <a:off x="353799" y="2025764"/>
            <a:ext cx="2950821" cy="2800767"/>
          </a:xfrm>
          <a:prstGeom prst="rect">
            <a:avLst/>
          </a:prstGeom>
          <a:ln>
            <a:noFill/>
          </a:ln>
        </p:spPr>
        <p:txBody>
          <a:bodyPr vert="horz" wrap="square" lIns="91440" tIns="45720" rIns="91440" bIns="45720" rtlCol="0">
            <a:spAutoFit/>
          </a:bodyPr>
          <a:lstStyle/>
          <a:p>
            <a:pPr algn="ctr"/>
            <a:r>
              <a:rPr lang="en-US" sz="2200" b="1" dirty="0">
                <a:solidFill>
                  <a:schemeClr val="bg2"/>
                </a:solidFill>
                <a:latin typeface="Arial Narrow" panose="020B0606020202030204" pitchFamily="34" charset="0"/>
              </a:rPr>
              <a:t>Which of the following, if any, do you anticipate being barriers and challenges in your organization related to maintaining telehealth after COVID-19? </a:t>
            </a:r>
          </a:p>
          <a:p>
            <a:pPr algn="ctr"/>
            <a:r>
              <a:rPr lang="en-US" sz="2200" b="1" dirty="0">
                <a:solidFill>
                  <a:schemeClr val="bg2"/>
                </a:solidFill>
                <a:latin typeface="Arial Narrow" panose="020B0606020202030204" pitchFamily="34" charset="0"/>
              </a:rPr>
              <a:t>  </a:t>
            </a:r>
            <a:endParaRPr lang="en-US" sz="2200" b="1" dirty="0">
              <a:solidFill>
                <a:schemeClr val="bg2"/>
              </a:solidFill>
            </a:endParaRPr>
          </a:p>
        </p:txBody>
      </p:sp>
      <p:pic>
        <p:nvPicPr>
          <p:cNvPr id="10" name="Picture 9">
            <a:extLst>
              <a:ext uri="{FF2B5EF4-FFF2-40B4-BE49-F238E27FC236}">
                <a16:creationId xmlns:a16="http://schemas.microsoft.com/office/drawing/2014/main" id="{82904A0D-B5D5-4115-B20E-807432414595}"/>
              </a:ext>
            </a:extLst>
          </p:cNvPr>
          <p:cNvPicPr>
            <a:picLocks noChangeAspect="1"/>
          </p:cNvPicPr>
          <p:nvPr/>
        </p:nvPicPr>
        <p:blipFill rotWithShape="1">
          <a:blip r:embed="rId3"/>
          <a:srcRect l="31005" t="16837" r="29609" b="48468"/>
          <a:stretch/>
        </p:blipFill>
        <p:spPr>
          <a:xfrm>
            <a:off x="1419821" y="1279128"/>
            <a:ext cx="818777" cy="890494"/>
          </a:xfrm>
          <a:prstGeom prst="rect">
            <a:avLst/>
          </a:prstGeom>
        </p:spPr>
      </p:pic>
      <p:pic>
        <p:nvPicPr>
          <p:cNvPr id="11" name="Picture 10">
            <a:extLst>
              <a:ext uri="{FF2B5EF4-FFF2-40B4-BE49-F238E27FC236}">
                <a16:creationId xmlns:a16="http://schemas.microsoft.com/office/drawing/2014/main" id="{2CD52871-C88A-4D5B-962F-7006A69E07B6}"/>
              </a:ext>
            </a:extLst>
          </p:cNvPr>
          <p:cNvPicPr>
            <a:picLocks noChangeAspect="1"/>
          </p:cNvPicPr>
          <p:nvPr/>
        </p:nvPicPr>
        <p:blipFill rotWithShape="1">
          <a:blip r:embed="rId3"/>
          <a:srcRect l="31005" t="16837" r="29609" b="48468"/>
          <a:stretch/>
        </p:blipFill>
        <p:spPr>
          <a:xfrm rot="10800000">
            <a:off x="1370679" y="4951771"/>
            <a:ext cx="818777" cy="890494"/>
          </a:xfrm>
          <a:prstGeom prst="rect">
            <a:avLst/>
          </a:prstGeom>
        </p:spPr>
      </p:pic>
      <p:grpSp>
        <p:nvGrpSpPr>
          <p:cNvPr id="7" name="Group 6">
            <a:extLst>
              <a:ext uri="{FF2B5EF4-FFF2-40B4-BE49-F238E27FC236}">
                <a16:creationId xmlns:a16="http://schemas.microsoft.com/office/drawing/2014/main" id="{4309D9D0-2615-4A96-BD45-5AEE902D011A}"/>
              </a:ext>
            </a:extLst>
          </p:cNvPr>
          <p:cNvGrpSpPr/>
          <p:nvPr/>
        </p:nvGrpSpPr>
        <p:grpSpPr>
          <a:xfrm>
            <a:off x="815094" y="284038"/>
            <a:ext cx="2735527" cy="759339"/>
            <a:chOff x="815094" y="284038"/>
            <a:chExt cx="2735527" cy="759339"/>
          </a:xfrm>
        </p:grpSpPr>
        <p:sp>
          <p:nvSpPr>
            <p:cNvPr id="13" name="TextBox 12">
              <a:extLst>
                <a:ext uri="{FF2B5EF4-FFF2-40B4-BE49-F238E27FC236}">
                  <a16:creationId xmlns:a16="http://schemas.microsoft.com/office/drawing/2014/main" id="{61C96E9C-1AA2-4263-8FC7-F1E49ED5DFBE}"/>
                </a:ext>
              </a:extLst>
            </p:cNvPr>
            <p:cNvSpPr txBox="1"/>
            <p:nvPr/>
          </p:nvSpPr>
          <p:spPr>
            <a:xfrm>
              <a:off x="1370679" y="386787"/>
              <a:ext cx="2179942" cy="656590"/>
            </a:xfrm>
            <a:prstGeom prst="rect">
              <a:avLst/>
            </a:prstGeom>
            <a:noFill/>
            <a:ln>
              <a:noFill/>
            </a:ln>
          </p:spPr>
          <p:txBody>
            <a:bodyPr wrap="square">
              <a:spAutoFit/>
            </a:bodyPr>
            <a:lstStyle/>
            <a:p>
              <a:pPr>
                <a:lnSpc>
                  <a:spcPts val="2200"/>
                </a:lnSpc>
              </a:pPr>
              <a:r>
                <a:rPr lang="en-US" sz="2000" dirty="0">
                  <a:solidFill>
                    <a:schemeClr val="bg1"/>
                  </a:solidFill>
                </a:rPr>
                <a:t>PHYSICIAN SURVEY</a:t>
              </a:r>
            </a:p>
          </p:txBody>
        </p:sp>
        <p:pic>
          <p:nvPicPr>
            <p:cNvPr id="2054" name="Picture 6" descr="Doctor Physician Female Svg Png Icon Free Download (#529403) -  OnlineWebFonts.COM">
              <a:extLst>
                <a:ext uri="{FF2B5EF4-FFF2-40B4-BE49-F238E27FC236}">
                  <a16:creationId xmlns:a16="http://schemas.microsoft.com/office/drawing/2014/main" id="{B504AF81-88E0-4A86-A2CE-C846B0245E1B}"/>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a:extLst>
              <a:ext uri="{FF2B5EF4-FFF2-40B4-BE49-F238E27FC236}">
                <a16:creationId xmlns:a16="http://schemas.microsoft.com/office/drawing/2014/main" id="{1A649AE6-F32D-4F1C-8B94-EECFDAFB5E74}"/>
              </a:ext>
            </a:extLst>
          </p:cNvPr>
          <p:cNvSpPr/>
          <p:nvPr/>
        </p:nvSpPr>
        <p:spPr>
          <a:xfrm>
            <a:off x="3658420" y="284039"/>
            <a:ext cx="7839036" cy="6202486"/>
          </a:xfrm>
          <a:prstGeom prst="rect">
            <a:avLst/>
          </a:prstGeom>
          <a:solidFill>
            <a:schemeClr val="bg1"/>
          </a:solidFill>
          <a:ln>
            <a:solidFill>
              <a:schemeClr val="accent4"/>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6DE7EC8-A835-1343-B571-B1ABC966F8DF}"/>
              </a:ext>
            </a:extLst>
          </p:cNvPr>
          <p:cNvPicPr>
            <a:picLocks noChangeAspect="1"/>
          </p:cNvPicPr>
          <p:nvPr/>
        </p:nvPicPr>
        <p:blipFill>
          <a:blip r:embed="rId5"/>
          <a:stretch>
            <a:fillRect/>
          </a:stretch>
        </p:blipFill>
        <p:spPr>
          <a:xfrm>
            <a:off x="4231318" y="363511"/>
            <a:ext cx="5521662" cy="6130977"/>
          </a:xfrm>
          <a:prstGeom prst="rect">
            <a:avLst/>
          </a:prstGeom>
        </p:spPr>
      </p:pic>
      <p:sp>
        <p:nvSpPr>
          <p:cNvPr id="12" name="TextBox 11">
            <a:extLst>
              <a:ext uri="{FF2B5EF4-FFF2-40B4-BE49-F238E27FC236}">
                <a16:creationId xmlns:a16="http://schemas.microsoft.com/office/drawing/2014/main" id="{4544207F-8739-214A-8A7A-C02DA02D7247}"/>
              </a:ext>
            </a:extLst>
          </p:cNvPr>
          <p:cNvSpPr txBox="1"/>
          <p:nvPr/>
        </p:nvSpPr>
        <p:spPr>
          <a:xfrm>
            <a:off x="626338" y="4587270"/>
            <a:ext cx="2322171" cy="338554"/>
          </a:xfrm>
          <a:prstGeom prst="rect">
            <a:avLst/>
          </a:prstGeom>
          <a:noFill/>
          <a:ln>
            <a:noFill/>
          </a:ln>
        </p:spPr>
        <p:txBody>
          <a:bodyPr wrap="square">
            <a:spAutoFit/>
          </a:bodyPr>
          <a:lstStyle/>
          <a:p>
            <a:pPr algn="ctr"/>
            <a:r>
              <a:rPr lang="en-US" sz="1600" dirty="0">
                <a:solidFill>
                  <a:schemeClr val="bg1"/>
                </a:solidFill>
                <a:latin typeface="Arial Narrow" panose="020B0606020202030204" pitchFamily="34" charset="0"/>
              </a:rPr>
              <a:t>Choose all that apply.</a:t>
            </a:r>
          </a:p>
        </p:txBody>
      </p:sp>
    </p:spTree>
    <p:extLst>
      <p:ext uri="{BB962C8B-B14F-4D97-AF65-F5344CB8AC3E}">
        <p14:creationId xmlns:p14="http://schemas.microsoft.com/office/powerpoint/2010/main" val="70928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FBD-5B60-476D-A205-62E2A704953D}"/>
              </a:ext>
            </a:extLst>
          </p:cNvPr>
          <p:cNvSpPr/>
          <p:nvPr/>
        </p:nvSpPr>
        <p:spPr>
          <a:xfrm>
            <a:off x="-75010" y="0"/>
            <a:ext cx="387751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7CABFF-030C-6347-9786-6A4721BAF016}"/>
              </a:ext>
            </a:extLst>
          </p:cNvPr>
          <p:cNvSpPr>
            <a:spLocks noGrp="1"/>
          </p:cNvSpPr>
          <p:nvPr>
            <p:ph type="sldNum" sz="quarter" idx="4294967295"/>
          </p:nvPr>
        </p:nvSpPr>
        <p:spPr>
          <a:xfrm>
            <a:off x="11391900" y="6486525"/>
            <a:ext cx="800100" cy="252413"/>
          </a:xfrm>
        </p:spPr>
        <p:txBody>
          <a:bodyPr/>
          <a:lstStyle/>
          <a:p>
            <a:fld id="{2F2F552B-1952-B44E-8CAB-5705F0ACD2E2}" type="slidenum">
              <a:rPr lang="uk-UA" smtClean="0"/>
              <a:pPr/>
              <a:t>13</a:t>
            </a:fld>
            <a:endParaRPr lang="uk-UA" dirty="0"/>
          </a:p>
        </p:txBody>
      </p:sp>
      <p:sp>
        <p:nvSpPr>
          <p:cNvPr id="6" name="TextBox 5">
            <a:extLst>
              <a:ext uri="{FF2B5EF4-FFF2-40B4-BE49-F238E27FC236}">
                <a16:creationId xmlns:a16="http://schemas.microsoft.com/office/drawing/2014/main" id="{5F6101E3-2CC3-49B8-8B32-E7D7F2658C81}"/>
              </a:ext>
            </a:extLst>
          </p:cNvPr>
          <p:cNvSpPr txBox="1"/>
          <p:nvPr/>
        </p:nvSpPr>
        <p:spPr>
          <a:xfrm>
            <a:off x="883129" y="2119837"/>
            <a:ext cx="2005106" cy="3046988"/>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What, if any, remote sensor technologies are helping you provide better care for your patients via telehealth? </a:t>
            </a:r>
            <a:endParaRPr lang="en-US" sz="2400" b="1" dirty="0">
              <a:solidFill>
                <a:schemeClr val="bg2"/>
              </a:solidFill>
            </a:endParaRPr>
          </a:p>
        </p:txBody>
      </p:sp>
      <p:pic>
        <p:nvPicPr>
          <p:cNvPr id="10" name="Picture 9">
            <a:extLst>
              <a:ext uri="{FF2B5EF4-FFF2-40B4-BE49-F238E27FC236}">
                <a16:creationId xmlns:a16="http://schemas.microsoft.com/office/drawing/2014/main" id="{82904A0D-B5D5-4115-B20E-807432414595}"/>
              </a:ext>
            </a:extLst>
          </p:cNvPr>
          <p:cNvPicPr>
            <a:picLocks noChangeAspect="1"/>
          </p:cNvPicPr>
          <p:nvPr/>
        </p:nvPicPr>
        <p:blipFill rotWithShape="1">
          <a:blip r:embed="rId3"/>
          <a:srcRect l="31005" t="16837" r="29609" b="48468"/>
          <a:stretch/>
        </p:blipFill>
        <p:spPr>
          <a:xfrm>
            <a:off x="1423824" y="1333713"/>
            <a:ext cx="818777" cy="956934"/>
          </a:xfrm>
          <a:prstGeom prst="rect">
            <a:avLst/>
          </a:prstGeom>
        </p:spPr>
      </p:pic>
      <p:pic>
        <p:nvPicPr>
          <p:cNvPr id="11" name="Picture 10">
            <a:extLst>
              <a:ext uri="{FF2B5EF4-FFF2-40B4-BE49-F238E27FC236}">
                <a16:creationId xmlns:a16="http://schemas.microsoft.com/office/drawing/2014/main" id="{2CD52871-C88A-4D5B-962F-7006A69E07B6}"/>
              </a:ext>
            </a:extLst>
          </p:cNvPr>
          <p:cNvPicPr>
            <a:picLocks noChangeAspect="1"/>
          </p:cNvPicPr>
          <p:nvPr/>
        </p:nvPicPr>
        <p:blipFill rotWithShape="1">
          <a:blip r:embed="rId3"/>
          <a:srcRect l="31005" t="16837" r="29609" b="48468"/>
          <a:stretch/>
        </p:blipFill>
        <p:spPr>
          <a:xfrm rot="10800000">
            <a:off x="1333277" y="5480881"/>
            <a:ext cx="818777" cy="890494"/>
          </a:xfrm>
          <a:prstGeom prst="rect">
            <a:avLst/>
          </a:prstGeom>
        </p:spPr>
      </p:pic>
      <p:sp>
        <p:nvSpPr>
          <p:cNvPr id="12" name="Rectangle 11">
            <a:extLst>
              <a:ext uri="{FF2B5EF4-FFF2-40B4-BE49-F238E27FC236}">
                <a16:creationId xmlns:a16="http://schemas.microsoft.com/office/drawing/2014/main" id="{9847FB6A-9DED-447B-9EF0-4CB4D8761BE6}"/>
              </a:ext>
            </a:extLst>
          </p:cNvPr>
          <p:cNvSpPr/>
          <p:nvPr/>
        </p:nvSpPr>
        <p:spPr>
          <a:xfrm>
            <a:off x="3771774" y="609600"/>
            <a:ext cx="7748098" cy="5638800"/>
          </a:xfrm>
          <a:prstGeom prst="rect">
            <a:avLst/>
          </a:prstGeom>
          <a:solidFill>
            <a:schemeClr val="bg1"/>
          </a:solidFill>
          <a:ln>
            <a:solidFill>
              <a:schemeClr val="accent4"/>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1AFD550-F03B-417D-83F2-D1C07A0BF9A4}"/>
              </a:ext>
            </a:extLst>
          </p:cNvPr>
          <p:cNvSpPr txBox="1"/>
          <p:nvPr/>
        </p:nvSpPr>
        <p:spPr>
          <a:xfrm>
            <a:off x="672128" y="5057775"/>
            <a:ext cx="2322171" cy="338554"/>
          </a:xfrm>
          <a:prstGeom prst="rect">
            <a:avLst/>
          </a:prstGeom>
          <a:noFill/>
          <a:ln>
            <a:noFill/>
          </a:ln>
        </p:spPr>
        <p:txBody>
          <a:bodyPr wrap="square">
            <a:spAutoFit/>
          </a:bodyPr>
          <a:lstStyle/>
          <a:p>
            <a:pPr algn="ctr"/>
            <a:r>
              <a:rPr lang="en-US" sz="1600" dirty="0">
                <a:solidFill>
                  <a:schemeClr val="bg1"/>
                </a:solidFill>
                <a:latin typeface="Arial Narrow" panose="020B0606020202030204" pitchFamily="34" charset="0"/>
              </a:rPr>
              <a:t>Choose all that apply.</a:t>
            </a:r>
          </a:p>
        </p:txBody>
      </p:sp>
      <p:grpSp>
        <p:nvGrpSpPr>
          <p:cNvPr id="20" name="Group 19">
            <a:extLst>
              <a:ext uri="{FF2B5EF4-FFF2-40B4-BE49-F238E27FC236}">
                <a16:creationId xmlns:a16="http://schemas.microsoft.com/office/drawing/2014/main" id="{3F659F4C-E5DC-4BEE-B68F-123E535259FC}"/>
              </a:ext>
            </a:extLst>
          </p:cNvPr>
          <p:cNvGrpSpPr/>
          <p:nvPr/>
        </p:nvGrpSpPr>
        <p:grpSpPr>
          <a:xfrm>
            <a:off x="815094" y="284038"/>
            <a:ext cx="2735527" cy="759339"/>
            <a:chOff x="815094" y="284038"/>
            <a:chExt cx="2735527" cy="759339"/>
          </a:xfrm>
        </p:grpSpPr>
        <p:sp>
          <p:nvSpPr>
            <p:cNvPr id="21" name="TextBox 20">
              <a:extLst>
                <a:ext uri="{FF2B5EF4-FFF2-40B4-BE49-F238E27FC236}">
                  <a16:creationId xmlns:a16="http://schemas.microsoft.com/office/drawing/2014/main" id="{FAFA35A7-2246-48F5-83DC-C4CFD3347A43}"/>
                </a:ext>
              </a:extLst>
            </p:cNvPr>
            <p:cNvSpPr txBox="1"/>
            <p:nvPr/>
          </p:nvSpPr>
          <p:spPr>
            <a:xfrm>
              <a:off x="1370679" y="386787"/>
              <a:ext cx="2179942" cy="656590"/>
            </a:xfrm>
            <a:prstGeom prst="rect">
              <a:avLst/>
            </a:prstGeom>
            <a:noFill/>
            <a:ln>
              <a:noFill/>
            </a:ln>
          </p:spPr>
          <p:txBody>
            <a:bodyPr wrap="square">
              <a:spAutoFit/>
            </a:bodyPr>
            <a:lstStyle/>
            <a:p>
              <a:pPr>
                <a:lnSpc>
                  <a:spcPts val="2200"/>
                </a:lnSpc>
              </a:pPr>
              <a:r>
                <a:rPr lang="en-US" sz="2000" dirty="0">
                  <a:solidFill>
                    <a:schemeClr val="bg1"/>
                  </a:solidFill>
                </a:rPr>
                <a:t>PHYSICIAN SURVEY</a:t>
              </a:r>
            </a:p>
          </p:txBody>
        </p:sp>
        <p:pic>
          <p:nvPicPr>
            <p:cNvPr id="22" name="Picture 6" descr="Doctor Physician Female Svg Png Icon Free Download (#529403) -  OnlineWebFonts.COM">
              <a:extLst>
                <a:ext uri="{FF2B5EF4-FFF2-40B4-BE49-F238E27FC236}">
                  <a16:creationId xmlns:a16="http://schemas.microsoft.com/office/drawing/2014/main"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31A576C1-554B-294E-B748-92577867AA75}"/>
              </a:ext>
            </a:extLst>
          </p:cNvPr>
          <p:cNvPicPr>
            <a:picLocks noChangeAspect="1"/>
          </p:cNvPicPr>
          <p:nvPr/>
        </p:nvPicPr>
        <p:blipFill>
          <a:blip r:embed="rId5"/>
          <a:stretch>
            <a:fillRect/>
          </a:stretch>
        </p:blipFill>
        <p:spPr>
          <a:xfrm>
            <a:off x="4136376" y="0"/>
            <a:ext cx="6760447" cy="6858000"/>
          </a:xfrm>
          <a:prstGeom prst="rect">
            <a:avLst/>
          </a:prstGeom>
        </p:spPr>
      </p:pic>
    </p:spTree>
    <p:extLst>
      <p:ext uri="{BB962C8B-B14F-4D97-AF65-F5344CB8AC3E}">
        <p14:creationId xmlns:p14="http://schemas.microsoft.com/office/powerpoint/2010/main" val="121350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FBD-5B60-476D-A205-62E2A704953D}"/>
              </a:ext>
            </a:extLst>
          </p:cNvPr>
          <p:cNvSpPr/>
          <p:nvPr/>
        </p:nvSpPr>
        <p:spPr>
          <a:xfrm>
            <a:off x="-95678" y="0"/>
            <a:ext cx="387751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7CABFF-030C-6347-9786-6A4721BAF016}"/>
              </a:ext>
            </a:extLst>
          </p:cNvPr>
          <p:cNvSpPr>
            <a:spLocks noGrp="1"/>
          </p:cNvSpPr>
          <p:nvPr>
            <p:ph type="sldNum" sz="quarter" idx="4294967295"/>
          </p:nvPr>
        </p:nvSpPr>
        <p:spPr>
          <a:xfrm>
            <a:off x="11391900" y="6486525"/>
            <a:ext cx="800100" cy="252413"/>
          </a:xfrm>
        </p:spPr>
        <p:txBody>
          <a:bodyPr/>
          <a:lstStyle/>
          <a:p>
            <a:fld id="{2F2F552B-1952-B44E-8CAB-5705F0ACD2E2}" type="slidenum">
              <a:rPr lang="uk-UA" smtClean="0"/>
              <a:pPr/>
              <a:t>14</a:t>
            </a:fld>
            <a:endParaRPr lang="uk-UA" dirty="0"/>
          </a:p>
        </p:txBody>
      </p:sp>
      <p:sp>
        <p:nvSpPr>
          <p:cNvPr id="6" name="TextBox 5">
            <a:extLst>
              <a:ext uri="{FF2B5EF4-FFF2-40B4-BE49-F238E27FC236}">
                <a16:creationId xmlns:a16="http://schemas.microsoft.com/office/drawing/2014/main" id="{5F6101E3-2CC3-49B8-8B32-E7D7F2658C81}"/>
              </a:ext>
            </a:extLst>
          </p:cNvPr>
          <p:cNvSpPr txBox="1"/>
          <p:nvPr/>
        </p:nvSpPr>
        <p:spPr>
          <a:xfrm>
            <a:off x="883129" y="2119837"/>
            <a:ext cx="2005106" cy="2677656"/>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What types of visits would you like to continue offering via telehealth after COVID-19? </a:t>
            </a:r>
            <a:endParaRPr lang="en-US" sz="2400" b="1" dirty="0">
              <a:solidFill>
                <a:schemeClr val="bg2"/>
              </a:solidFill>
            </a:endParaRPr>
          </a:p>
        </p:txBody>
      </p:sp>
      <p:pic>
        <p:nvPicPr>
          <p:cNvPr id="10" name="Picture 9">
            <a:extLst>
              <a:ext uri="{FF2B5EF4-FFF2-40B4-BE49-F238E27FC236}">
                <a16:creationId xmlns:a16="http://schemas.microsoft.com/office/drawing/2014/main" id="{82904A0D-B5D5-4115-B20E-807432414595}"/>
              </a:ext>
            </a:extLst>
          </p:cNvPr>
          <p:cNvPicPr>
            <a:picLocks noChangeAspect="1"/>
          </p:cNvPicPr>
          <p:nvPr/>
        </p:nvPicPr>
        <p:blipFill rotWithShape="1">
          <a:blip r:embed="rId3"/>
          <a:srcRect l="31005" t="16837" r="29609" b="48468"/>
          <a:stretch/>
        </p:blipFill>
        <p:spPr>
          <a:xfrm>
            <a:off x="1423824" y="1344251"/>
            <a:ext cx="818777" cy="956934"/>
          </a:xfrm>
          <a:prstGeom prst="rect">
            <a:avLst/>
          </a:prstGeom>
        </p:spPr>
      </p:pic>
      <p:pic>
        <p:nvPicPr>
          <p:cNvPr id="11" name="Picture 10">
            <a:extLst>
              <a:ext uri="{FF2B5EF4-FFF2-40B4-BE49-F238E27FC236}">
                <a16:creationId xmlns:a16="http://schemas.microsoft.com/office/drawing/2014/main" id="{2CD52871-C88A-4D5B-962F-7006A69E07B6}"/>
              </a:ext>
            </a:extLst>
          </p:cNvPr>
          <p:cNvPicPr>
            <a:picLocks noChangeAspect="1"/>
          </p:cNvPicPr>
          <p:nvPr/>
        </p:nvPicPr>
        <p:blipFill rotWithShape="1">
          <a:blip r:embed="rId3"/>
          <a:srcRect l="31005" t="16837" r="29609" b="48468"/>
          <a:stretch/>
        </p:blipFill>
        <p:spPr>
          <a:xfrm rot="10800000">
            <a:off x="1333277" y="5480881"/>
            <a:ext cx="818777" cy="890494"/>
          </a:xfrm>
          <a:prstGeom prst="rect">
            <a:avLst/>
          </a:prstGeom>
        </p:spPr>
      </p:pic>
      <p:sp>
        <p:nvSpPr>
          <p:cNvPr id="12" name="Rectangle 11">
            <a:extLst>
              <a:ext uri="{FF2B5EF4-FFF2-40B4-BE49-F238E27FC236}">
                <a16:creationId xmlns:a16="http://schemas.microsoft.com/office/drawing/2014/main" id="{9847FB6A-9DED-447B-9EF0-4CB4D8761BE6}"/>
              </a:ext>
            </a:extLst>
          </p:cNvPr>
          <p:cNvSpPr/>
          <p:nvPr/>
        </p:nvSpPr>
        <p:spPr>
          <a:xfrm>
            <a:off x="3781841" y="609600"/>
            <a:ext cx="7748098" cy="5638800"/>
          </a:xfrm>
          <a:prstGeom prst="rect">
            <a:avLst/>
          </a:prstGeom>
          <a:solidFill>
            <a:schemeClr val="bg1"/>
          </a:solidFill>
          <a:ln>
            <a:solidFill>
              <a:schemeClr val="accent4"/>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1AFD550-F03B-417D-83F2-D1C07A0BF9A4}"/>
              </a:ext>
            </a:extLst>
          </p:cNvPr>
          <p:cNvSpPr txBox="1"/>
          <p:nvPr/>
        </p:nvSpPr>
        <p:spPr>
          <a:xfrm>
            <a:off x="672128" y="5057775"/>
            <a:ext cx="2322171" cy="338554"/>
          </a:xfrm>
          <a:prstGeom prst="rect">
            <a:avLst/>
          </a:prstGeom>
          <a:noFill/>
          <a:ln>
            <a:noFill/>
          </a:ln>
        </p:spPr>
        <p:txBody>
          <a:bodyPr wrap="square">
            <a:spAutoFit/>
          </a:bodyPr>
          <a:lstStyle/>
          <a:p>
            <a:pPr algn="ctr"/>
            <a:r>
              <a:rPr lang="en-US" sz="1600" dirty="0">
                <a:solidFill>
                  <a:schemeClr val="bg1"/>
                </a:solidFill>
                <a:latin typeface="Arial Narrow" panose="020B0606020202030204" pitchFamily="34" charset="0"/>
              </a:rPr>
              <a:t>Choose all that apply.</a:t>
            </a:r>
          </a:p>
        </p:txBody>
      </p:sp>
      <p:grpSp>
        <p:nvGrpSpPr>
          <p:cNvPr id="20" name="Group 19">
            <a:extLst>
              <a:ext uri="{FF2B5EF4-FFF2-40B4-BE49-F238E27FC236}">
                <a16:creationId xmlns:a16="http://schemas.microsoft.com/office/drawing/2014/main" id="{3F659F4C-E5DC-4BEE-B68F-123E535259FC}"/>
              </a:ext>
            </a:extLst>
          </p:cNvPr>
          <p:cNvGrpSpPr/>
          <p:nvPr/>
        </p:nvGrpSpPr>
        <p:grpSpPr>
          <a:xfrm>
            <a:off x="815094" y="284038"/>
            <a:ext cx="2735527" cy="759339"/>
            <a:chOff x="815094" y="284038"/>
            <a:chExt cx="2735527" cy="759339"/>
          </a:xfrm>
        </p:grpSpPr>
        <p:sp>
          <p:nvSpPr>
            <p:cNvPr id="21" name="TextBox 20">
              <a:extLst>
                <a:ext uri="{FF2B5EF4-FFF2-40B4-BE49-F238E27FC236}">
                  <a16:creationId xmlns:a16="http://schemas.microsoft.com/office/drawing/2014/main" id="{FAFA35A7-2246-48F5-83DC-C4CFD3347A43}"/>
                </a:ext>
              </a:extLst>
            </p:cNvPr>
            <p:cNvSpPr txBox="1"/>
            <p:nvPr/>
          </p:nvSpPr>
          <p:spPr>
            <a:xfrm>
              <a:off x="1370679" y="386787"/>
              <a:ext cx="2179942" cy="656590"/>
            </a:xfrm>
            <a:prstGeom prst="rect">
              <a:avLst/>
            </a:prstGeom>
            <a:noFill/>
            <a:ln>
              <a:noFill/>
            </a:ln>
          </p:spPr>
          <p:txBody>
            <a:bodyPr wrap="square">
              <a:spAutoFit/>
            </a:bodyPr>
            <a:lstStyle/>
            <a:p>
              <a:pPr>
                <a:lnSpc>
                  <a:spcPts val="2200"/>
                </a:lnSpc>
              </a:pPr>
              <a:r>
                <a:rPr lang="en-US" sz="2000" dirty="0">
                  <a:solidFill>
                    <a:schemeClr val="bg1"/>
                  </a:solidFill>
                </a:rPr>
                <a:t>PHYSICIAN SURVEY</a:t>
              </a:r>
            </a:p>
          </p:txBody>
        </p:sp>
        <p:pic>
          <p:nvPicPr>
            <p:cNvPr id="22" name="Picture 6" descr="Doctor Physician Female Svg Png Icon Free Download (#529403) -  OnlineWebFonts.COM">
              <a:extLst>
                <a:ext uri="{FF2B5EF4-FFF2-40B4-BE49-F238E27FC236}">
                  <a16:creationId xmlns:a16="http://schemas.microsoft.com/office/drawing/2014/main"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B2D3CF1C-872D-AC4C-81E8-CFD7521C02CA}"/>
              </a:ext>
            </a:extLst>
          </p:cNvPr>
          <p:cNvPicPr>
            <a:picLocks noChangeAspect="1"/>
          </p:cNvPicPr>
          <p:nvPr/>
        </p:nvPicPr>
        <p:blipFill>
          <a:blip r:embed="rId5"/>
          <a:stretch>
            <a:fillRect/>
          </a:stretch>
        </p:blipFill>
        <p:spPr>
          <a:xfrm>
            <a:off x="4298949" y="107895"/>
            <a:ext cx="4666908" cy="6530373"/>
          </a:xfrm>
          <a:prstGeom prst="rect">
            <a:avLst/>
          </a:prstGeom>
        </p:spPr>
      </p:pic>
    </p:spTree>
    <p:extLst>
      <p:ext uri="{BB962C8B-B14F-4D97-AF65-F5344CB8AC3E}">
        <p14:creationId xmlns:p14="http://schemas.microsoft.com/office/powerpoint/2010/main" val="405119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FBD-5B60-476D-A205-62E2A704953D}"/>
              </a:ext>
            </a:extLst>
          </p:cNvPr>
          <p:cNvSpPr/>
          <p:nvPr/>
        </p:nvSpPr>
        <p:spPr>
          <a:xfrm>
            <a:off x="-75010" y="0"/>
            <a:ext cx="387751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7CABFF-030C-6347-9786-6A4721BAF016}"/>
              </a:ext>
            </a:extLst>
          </p:cNvPr>
          <p:cNvSpPr>
            <a:spLocks noGrp="1"/>
          </p:cNvSpPr>
          <p:nvPr>
            <p:ph type="sldNum" sz="quarter" idx="4294967295"/>
          </p:nvPr>
        </p:nvSpPr>
        <p:spPr>
          <a:xfrm>
            <a:off x="11391900" y="6486525"/>
            <a:ext cx="800100" cy="252413"/>
          </a:xfrm>
        </p:spPr>
        <p:txBody>
          <a:bodyPr/>
          <a:lstStyle/>
          <a:p>
            <a:fld id="{2F2F552B-1952-B44E-8CAB-5705F0ACD2E2}" type="slidenum">
              <a:rPr lang="uk-UA" smtClean="0"/>
              <a:pPr/>
              <a:t>15</a:t>
            </a:fld>
            <a:endParaRPr lang="uk-UA" dirty="0"/>
          </a:p>
        </p:txBody>
      </p:sp>
      <p:sp>
        <p:nvSpPr>
          <p:cNvPr id="6" name="TextBox 5">
            <a:extLst>
              <a:ext uri="{FF2B5EF4-FFF2-40B4-BE49-F238E27FC236}">
                <a16:creationId xmlns:a16="http://schemas.microsoft.com/office/drawing/2014/main" id="{5F6101E3-2CC3-49B8-8B32-E7D7F2658C81}"/>
              </a:ext>
            </a:extLst>
          </p:cNvPr>
          <p:cNvSpPr txBox="1"/>
          <p:nvPr/>
        </p:nvSpPr>
        <p:spPr>
          <a:xfrm>
            <a:off x="883129" y="2119837"/>
            <a:ext cx="2005106" cy="2677656"/>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How did you connect with your provider for your most recent telehealth visit?</a:t>
            </a:r>
            <a:endParaRPr lang="en-US" sz="2400" b="1" dirty="0">
              <a:solidFill>
                <a:schemeClr val="bg2"/>
              </a:solidFill>
            </a:endParaRPr>
          </a:p>
        </p:txBody>
      </p:sp>
      <p:pic>
        <p:nvPicPr>
          <p:cNvPr id="10" name="Picture 9">
            <a:extLst>
              <a:ext uri="{FF2B5EF4-FFF2-40B4-BE49-F238E27FC236}">
                <a16:creationId xmlns:a16="http://schemas.microsoft.com/office/drawing/2014/main" id="{82904A0D-B5D5-4115-B20E-807432414595}"/>
              </a:ext>
            </a:extLst>
          </p:cNvPr>
          <p:cNvPicPr>
            <a:picLocks noChangeAspect="1"/>
          </p:cNvPicPr>
          <p:nvPr/>
        </p:nvPicPr>
        <p:blipFill rotWithShape="1">
          <a:blip r:embed="rId3"/>
          <a:srcRect l="31005" t="16837" r="29609" b="48468"/>
          <a:stretch/>
        </p:blipFill>
        <p:spPr>
          <a:xfrm>
            <a:off x="1423824" y="1333713"/>
            <a:ext cx="818777" cy="956934"/>
          </a:xfrm>
          <a:prstGeom prst="rect">
            <a:avLst/>
          </a:prstGeom>
        </p:spPr>
      </p:pic>
      <p:pic>
        <p:nvPicPr>
          <p:cNvPr id="11" name="Picture 10">
            <a:extLst>
              <a:ext uri="{FF2B5EF4-FFF2-40B4-BE49-F238E27FC236}">
                <a16:creationId xmlns:a16="http://schemas.microsoft.com/office/drawing/2014/main" id="{2CD52871-C88A-4D5B-962F-7006A69E07B6}"/>
              </a:ext>
            </a:extLst>
          </p:cNvPr>
          <p:cNvPicPr>
            <a:picLocks noChangeAspect="1"/>
          </p:cNvPicPr>
          <p:nvPr/>
        </p:nvPicPr>
        <p:blipFill rotWithShape="1">
          <a:blip r:embed="rId3"/>
          <a:srcRect l="31005" t="16837" r="29609" b="48468"/>
          <a:stretch/>
        </p:blipFill>
        <p:spPr>
          <a:xfrm rot="10800000">
            <a:off x="1333277" y="5480881"/>
            <a:ext cx="818777" cy="890494"/>
          </a:xfrm>
          <a:prstGeom prst="rect">
            <a:avLst/>
          </a:prstGeom>
        </p:spPr>
      </p:pic>
      <p:sp>
        <p:nvSpPr>
          <p:cNvPr id="12" name="Rectangle 11">
            <a:extLst>
              <a:ext uri="{FF2B5EF4-FFF2-40B4-BE49-F238E27FC236}">
                <a16:creationId xmlns:a16="http://schemas.microsoft.com/office/drawing/2014/main" id="{9847FB6A-9DED-447B-9EF0-4CB4D8761BE6}"/>
              </a:ext>
            </a:extLst>
          </p:cNvPr>
          <p:cNvSpPr/>
          <p:nvPr/>
        </p:nvSpPr>
        <p:spPr>
          <a:xfrm>
            <a:off x="3771774" y="609600"/>
            <a:ext cx="7748098" cy="5638800"/>
          </a:xfrm>
          <a:prstGeom prst="rect">
            <a:avLst/>
          </a:prstGeom>
          <a:solidFill>
            <a:schemeClr val="bg1"/>
          </a:solidFill>
          <a:ln>
            <a:solidFill>
              <a:schemeClr val="accent4"/>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1AFD550-F03B-417D-83F2-D1C07A0BF9A4}"/>
              </a:ext>
            </a:extLst>
          </p:cNvPr>
          <p:cNvSpPr txBox="1"/>
          <p:nvPr/>
        </p:nvSpPr>
        <p:spPr>
          <a:xfrm>
            <a:off x="672128" y="5057775"/>
            <a:ext cx="2322171" cy="338554"/>
          </a:xfrm>
          <a:prstGeom prst="rect">
            <a:avLst/>
          </a:prstGeom>
          <a:noFill/>
          <a:ln>
            <a:noFill/>
          </a:ln>
        </p:spPr>
        <p:txBody>
          <a:bodyPr wrap="square">
            <a:spAutoFit/>
          </a:bodyPr>
          <a:lstStyle/>
          <a:p>
            <a:pPr algn="ctr"/>
            <a:r>
              <a:rPr lang="en-US" sz="1600" dirty="0">
                <a:solidFill>
                  <a:schemeClr val="bg1"/>
                </a:solidFill>
                <a:latin typeface="Arial Narrow" panose="020B0606020202030204" pitchFamily="34" charset="0"/>
              </a:rPr>
              <a:t>Choose one.</a:t>
            </a:r>
          </a:p>
        </p:txBody>
      </p:sp>
      <p:grpSp>
        <p:nvGrpSpPr>
          <p:cNvPr id="20" name="Group 19">
            <a:extLst>
              <a:ext uri="{FF2B5EF4-FFF2-40B4-BE49-F238E27FC236}">
                <a16:creationId xmlns:a16="http://schemas.microsoft.com/office/drawing/2014/main" id="{3F659F4C-E5DC-4BEE-B68F-123E535259FC}"/>
              </a:ext>
            </a:extLst>
          </p:cNvPr>
          <p:cNvGrpSpPr/>
          <p:nvPr/>
        </p:nvGrpSpPr>
        <p:grpSpPr>
          <a:xfrm>
            <a:off x="815094" y="284038"/>
            <a:ext cx="2735527" cy="759339"/>
            <a:chOff x="815094" y="284038"/>
            <a:chExt cx="2735527" cy="759339"/>
          </a:xfrm>
        </p:grpSpPr>
        <p:sp>
          <p:nvSpPr>
            <p:cNvPr id="21" name="TextBox 20">
              <a:extLst>
                <a:ext uri="{FF2B5EF4-FFF2-40B4-BE49-F238E27FC236}">
                  <a16:creationId xmlns:a16="http://schemas.microsoft.com/office/drawing/2014/main" id="{FAFA35A7-2246-48F5-83DC-C4CFD3347A43}"/>
                </a:ext>
              </a:extLst>
            </p:cNvPr>
            <p:cNvSpPr txBox="1"/>
            <p:nvPr/>
          </p:nvSpPr>
          <p:spPr>
            <a:xfrm>
              <a:off x="1370679" y="386787"/>
              <a:ext cx="2179942" cy="656590"/>
            </a:xfrm>
            <a:prstGeom prst="rect">
              <a:avLst/>
            </a:prstGeom>
            <a:noFill/>
            <a:ln>
              <a:noFill/>
            </a:ln>
          </p:spPr>
          <p:txBody>
            <a:bodyPr wrap="square">
              <a:spAutoFit/>
            </a:bodyPr>
            <a:lstStyle/>
            <a:p>
              <a:pPr>
                <a:lnSpc>
                  <a:spcPts val="2200"/>
                </a:lnSpc>
              </a:pPr>
              <a:r>
                <a:rPr lang="en-US" sz="2000" dirty="0">
                  <a:solidFill>
                    <a:schemeClr val="bg1"/>
                  </a:solidFill>
                </a:rPr>
                <a:t>PATIENT</a:t>
              </a:r>
            </a:p>
            <a:p>
              <a:pPr>
                <a:lnSpc>
                  <a:spcPts val="2200"/>
                </a:lnSpc>
              </a:pPr>
              <a:r>
                <a:rPr lang="en-US" sz="2000" dirty="0">
                  <a:solidFill>
                    <a:schemeClr val="bg1"/>
                  </a:solidFill>
                </a:rPr>
                <a:t>SURVEY</a:t>
              </a:r>
            </a:p>
          </p:txBody>
        </p:sp>
        <p:pic>
          <p:nvPicPr>
            <p:cNvPr id="22" name="Picture 6" descr="Doctor Physician Female Svg Png Icon Free Download (#529403) -  OnlineWebFonts.COM">
              <a:extLst>
                <a:ext uri="{FF2B5EF4-FFF2-40B4-BE49-F238E27FC236}">
                  <a16:creationId xmlns:a16="http://schemas.microsoft.com/office/drawing/2014/main"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921B5A75-2136-1D43-BE8D-6CE0232B2F58}"/>
              </a:ext>
            </a:extLst>
          </p:cNvPr>
          <p:cNvPicPr>
            <a:picLocks noChangeAspect="1"/>
          </p:cNvPicPr>
          <p:nvPr/>
        </p:nvPicPr>
        <p:blipFill>
          <a:blip r:embed="rId5"/>
          <a:stretch>
            <a:fillRect/>
          </a:stretch>
        </p:blipFill>
        <p:spPr>
          <a:xfrm>
            <a:off x="3650888" y="0"/>
            <a:ext cx="8357336" cy="6858000"/>
          </a:xfrm>
          <a:prstGeom prst="rect">
            <a:avLst/>
          </a:prstGeom>
        </p:spPr>
      </p:pic>
    </p:spTree>
    <p:extLst>
      <p:ext uri="{BB962C8B-B14F-4D97-AF65-F5344CB8AC3E}">
        <p14:creationId xmlns:p14="http://schemas.microsoft.com/office/powerpoint/2010/main" val="343583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FBD-5B60-476D-A205-62E2A704953D}"/>
              </a:ext>
            </a:extLst>
          </p:cNvPr>
          <p:cNvSpPr/>
          <p:nvPr/>
        </p:nvSpPr>
        <p:spPr>
          <a:xfrm>
            <a:off x="-75010" y="0"/>
            <a:ext cx="387751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7CABFF-030C-6347-9786-6A4721BAF016}"/>
              </a:ext>
            </a:extLst>
          </p:cNvPr>
          <p:cNvSpPr>
            <a:spLocks noGrp="1"/>
          </p:cNvSpPr>
          <p:nvPr>
            <p:ph type="sldNum" sz="quarter" idx="4294967295"/>
          </p:nvPr>
        </p:nvSpPr>
        <p:spPr>
          <a:xfrm>
            <a:off x="11391900" y="6486525"/>
            <a:ext cx="800100" cy="252413"/>
          </a:xfrm>
        </p:spPr>
        <p:txBody>
          <a:bodyPr/>
          <a:lstStyle/>
          <a:p>
            <a:fld id="{2F2F552B-1952-B44E-8CAB-5705F0ACD2E2}" type="slidenum">
              <a:rPr lang="uk-UA" smtClean="0"/>
              <a:pPr/>
              <a:t>16</a:t>
            </a:fld>
            <a:endParaRPr lang="uk-UA" dirty="0"/>
          </a:p>
        </p:txBody>
      </p:sp>
      <p:sp>
        <p:nvSpPr>
          <p:cNvPr id="6" name="TextBox 5">
            <a:extLst>
              <a:ext uri="{FF2B5EF4-FFF2-40B4-BE49-F238E27FC236}">
                <a16:creationId xmlns:a16="http://schemas.microsoft.com/office/drawing/2014/main" id="{5F6101E3-2CC3-49B8-8B32-E7D7F2658C81}"/>
              </a:ext>
            </a:extLst>
          </p:cNvPr>
          <p:cNvSpPr txBox="1"/>
          <p:nvPr/>
        </p:nvSpPr>
        <p:spPr>
          <a:xfrm>
            <a:off x="883129" y="2119837"/>
            <a:ext cx="2005106" cy="2308324"/>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For your most recent telehealth visit, what type of care did you receive?</a:t>
            </a:r>
            <a:endParaRPr lang="en-US" sz="2400" b="1" dirty="0">
              <a:solidFill>
                <a:schemeClr val="bg2"/>
              </a:solidFill>
            </a:endParaRPr>
          </a:p>
        </p:txBody>
      </p:sp>
      <p:pic>
        <p:nvPicPr>
          <p:cNvPr id="10" name="Picture 9">
            <a:extLst>
              <a:ext uri="{FF2B5EF4-FFF2-40B4-BE49-F238E27FC236}">
                <a16:creationId xmlns:a16="http://schemas.microsoft.com/office/drawing/2014/main" id="{82904A0D-B5D5-4115-B20E-807432414595}"/>
              </a:ext>
            </a:extLst>
          </p:cNvPr>
          <p:cNvPicPr>
            <a:picLocks noChangeAspect="1"/>
          </p:cNvPicPr>
          <p:nvPr/>
        </p:nvPicPr>
        <p:blipFill rotWithShape="1">
          <a:blip r:embed="rId3"/>
          <a:srcRect l="31005" t="16837" r="29609" b="48468"/>
          <a:stretch/>
        </p:blipFill>
        <p:spPr>
          <a:xfrm>
            <a:off x="1423824" y="1333713"/>
            <a:ext cx="818777" cy="956934"/>
          </a:xfrm>
          <a:prstGeom prst="rect">
            <a:avLst/>
          </a:prstGeom>
        </p:spPr>
      </p:pic>
      <p:pic>
        <p:nvPicPr>
          <p:cNvPr id="11" name="Picture 10">
            <a:extLst>
              <a:ext uri="{FF2B5EF4-FFF2-40B4-BE49-F238E27FC236}">
                <a16:creationId xmlns:a16="http://schemas.microsoft.com/office/drawing/2014/main" id="{2CD52871-C88A-4D5B-962F-7006A69E07B6}"/>
              </a:ext>
            </a:extLst>
          </p:cNvPr>
          <p:cNvPicPr>
            <a:picLocks noChangeAspect="1"/>
          </p:cNvPicPr>
          <p:nvPr/>
        </p:nvPicPr>
        <p:blipFill rotWithShape="1">
          <a:blip r:embed="rId3"/>
          <a:srcRect l="31005" t="16837" r="29609" b="48468"/>
          <a:stretch/>
        </p:blipFill>
        <p:spPr>
          <a:xfrm rot="10800000">
            <a:off x="1333277" y="5480881"/>
            <a:ext cx="818777" cy="890494"/>
          </a:xfrm>
          <a:prstGeom prst="rect">
            <a:avLst/>
          </a:prstGeom>
        </p:spPr>
      </p:pic>
      <p:sp>
        <p:nvSpPr>
          <p:cNvPr id="12" name="Rectangle 11">
            <a:extLst>
              <a:ext uri="{FF2B5EF4-FFF2-40B4-BE49-F238E27FC236}">
                <a16:creationId xmlns:a16="http://schemas.microsoft.com/office/drawing/2014/main" id="{9847FB6A-9DED-447B-9EF0-4CB4D8761BE6}"/>
              </a:ext>
            </a:extLst>
          </p:cNvPr>
          <p:cNvSpPr/>
          <p:nvPr/>
        </p:nvSpPr>
        <p:spPr>
          <a:xfrm>
            <a:off x="3771774" y="609600"/>
            <a:ext cx="7748098" cy="5638800"/>
          </a:xfrm>
          <a:prstGeom prst="rect">
            <a:avLst/>
          </a:prstGeom>
          <a:solidFill>
            <a:schemeClr val="bg1"/>
          </a:solidFill>
          <a:ln>
            <a:solidFill>
              <a:schemeClr val="accent4"/>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1AFD550-F03B-417D-83F2-D1C07A0BF9A4}"/>
              </a:ext>
            </a:extLst>
          </p:cNvPr>
          <p:cNvSpPr txBox="1"/>
          <p:nvPr/>
        </p:nvSpPr>
        <p:spPr>
          <a:xfrm>
            <a:off x="672128" y="5057775"/>
            <a:ext cx="2322171" cy="338554"/>
          </a:xfrm>
          <a:prstGeom prst="rect">
            <a:avLst/>
          </a:prstGeom>
          <a:noFill/>
          <a:ln>
            <a:noFill/>
          </a:ln>
        </p:spPr>
        <p:txBody>
          <a:bodyPr wrap="square">
            <a:spAutoFit/>
          </a:bodyPr>
          <a:lstStyle/>
          <a:p>
            <a:pPr algn="ctr"/>
            <a:r>
              <a:rPr lang="en-US" sz="1600" dirty="0">
                <a:solidFill>
                  <a:schemeClr val="bg1"/>
                </a:solidFill>
                <a:latin typeface="Arial Narrow" panose="020B0606020202030204" pitchFamily="34" charset="0"/>
              </a:rPr>
              <a:t>Choose one.</a:t>
            </a:r>
          </a:p>
        </p:txBody>
      </p:sp>
      <p:grpSp>
        <p:nvGrpSpPr>
          <p:cNvPr id="20" name="Group 19">
            <a:extLst>
              <a:ext uri="{FF2B5EF4-FFF2-40B4-BE49-F238E27FC236}">
                <a16:creationId xmlns:a16="http://schemas.microsoft.com/office/drawing/2014/main" id="{3F659F4C-E5DC-4BEE-B68F-123E535259FC}"/>
              </a:ext>
            </a:extLst>
          </p:cNvPr>
          <p:cNvGrpSpPr/>
          <p:nvPr/>
        </p:nvGrpSpPr>
        <p:grpSpPr>
          <a:xfrm>
            <a:off x="815094" y="284038"/>
            <a:ext cx="2735527" cy="759339"/>
            <a:chOff x="815094" y="284038"/>
            <a:chExt cx="2735527" cy="759339"/>
          </a:xfrm>
        </p:grpSpPr>
        <p:sp>
          <p:nvSpPr>
            <p:cNvPr id="21" name="TextBox 20">
              <a:extLst>
                <a:ext uri="{FF2B5EF4-FFF2-40B4-BE49-F238E27FC236}">
                  <a16:creationId xmlns:a16="http://schemas.microsoft.com/office/drawing/2014/main" id="{FAFA35A7-2246-48F5-83DC-C4CFD3347A43}"/>
                </a:ext>
              </a:extLst>
            </p:cNvPr>
            <p:cNvSpPr txBox="1"/>
            <p:nvPr/>
          </p:nvSpPr>
          <p:spPr>
            <a:xfrm>
              <a:off x="1370679" y="386787"/>
              <a:ext cx="2179942" cy="656590"/>
            </a:xfrm>
            <a:prstGeom prst="rect">
              <a:avLst/>
            </a:prstGeom>
            <a:noFill/>
            <a:ln>
              <a:noFill/>
            </a:ln>
          </p:spPr>
          <p:txBody>
            <a:bodyPr wrap="square">
              <a:spAutoFit/>
            </a:bodyPr>
            <a:lstStyle/>
            <a:p>
              <a:pPr>
                <a:lnSpc>
                  <a:spcPts val="2200"/>
                </a:lnSpc>
              </a:pPr>
              <a:r>
                <a:rPr lang="en-US" sz="2000" dirty="0">
                  <a:solidFill>
                    <a:schemeClr val="bg1"/>
                  </a:solidFill>
                </a:rPr>
                <a:t>PATIENT</a:t>
              </a:r>
            </a:p>
            <a:p>
              <a:pPr>
                <a:lnSpc>
                  <a:spcPts val="2200"/>
                </a:lnSpc>
              </a:pPr>
              <a:r>
                <a:rPr lang="en-US" sz="2000" dirty="0">
                  <a:solidFill>
                    <a:schemeClr val="bg1"/>
                  </a:solidFill>
                </a:rPr>
                <a:t>SURVEY</a:t>
              </a:r>
            </a:p>
          </p:txBody>
        </p:sp>
        <p:pic>
          <p:nvPicPr>
            <p:cNvPr id="22" name="Picture 6" descr="Doctor Physician Female Svg Png Icon Free Download (#529403) -  OnlineWebFonts.COM">
              <a:extLst>
                <a:ext uri="{FF2B5EF4-FFF2-40B4-BE49-F238E27FC236}">
                  <a16:creationId xmlns:a16="http://schemas.microsoft.com/office/drawing/2014/main"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BC00439B-C770-CA48-873A-41E4D9657118}"/>
              </a:ext>
            </a:extLst>
          </p:cNvPr>
          <p:cNvPicPr>
            <a:picLocks noChangeAspect="1"/>
          </p:cNvPicPr>
          <p:nvPr/>
        </p:nvPicPr>
        <p:blipFill>
          <a:blip r:embed="rId5"/>
          <a:stretch>
            <a:fillRect/>
          </a:stretch>
        </p:blipFill>
        <p:spPr>
          <a:xfrm>
            <a:off x="3597742" y="29665"/>
            <a:ext cx="7542269" cy="6858000"/>
          </a:xfrm>
          <a:prstGeom prst="rect">
            <a:avLst/>
          </a:prstGeom>
        </p:spPr>
      </p:pic>
    </p:spTree>
    <p:extLst>
      <p:ext uri="{BB962C8B-B14F-4D97-AF65-F5344CB8AC3E}">
        <p14:creationId xmlns:p14="http://schemas.microsoft.com/office/powerpoint/2010/main" val="423006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FBD-5B60-476D-A205-62E2A704953D}"/>
              </a:ext>
            </a:extLst>
          </p:cNvPr>
          <p:cNvSpPr/>
          <p:nvPr/>
        </p:nvSpPr>
        <p:spPr>
          <a:xfrm>
            <a:off x="0" y="0"/>
            <a:ext cx="387751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7CABFF-030C-6347-9786-6A4721BAF016}"/>
              </a:ext>
            </a:extLst>
          </p:cNvPr>
          <p:cNvSpPr>
            <a:spLocks noGrp="1"/>
          </p:cNvSpPr>
          <p:nvPr>
            <p:ph type="sldNum" sz="quarter" idx="4294967295"/>
          </p:nvPr>
        </p:nvSpPr>
        <p:spPr>
          <a:xfrm>
            <a:off x="11391900" y="6486525"/>
            <a:ext cx="800100" cy="252413"/>
          </a:xfrm>
        </p:spPr>
        <p:txBody>
          <a:bodyPr/>
          <a:lstStyle/>
          <a:p>
            <a:fld id="{2F2F552B-1952-B44E-8CAB-5705F0ACD2E2}" type="slidenum">
              <a:rPr lang="uk-UA" smtClean="0"/>
              <a:pPr/>
              <a:t>17</a:t>
            </a:fld>
            <a:endParaRPr lang="uk-UA" dirty="0"/>
          </a:p>
        </p:txBody>
      </p:sp>
      <p:sp>
        <p:nvSpPr>
          <p:cNvPr id="6" name="TextBox 5">
            <a:extLst>
              <a:ext uri="{FF2B5EF4-FFF2-40B4-BE49-F238E27FC236}">
                <a16:creationId xmlns:a16="http://schemas.microsoft.com/office/drawing/2014/main" id="{5F6101E3-2CC3-49B8-8B32-E7D7F2658C81}"/>
              </a:ext>
            </a:extLst>
          </p:cNvPr>
          <p:cNvSpPr txBox="1"/>
          <p:nvPr/>
        </p:nvSpPr>
        <p:spPr>
          <a:xfrm>
            <a:off x="815094" y="1969374"/>
            <a:ext cx="2005106" cy="3785652"/>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Thinking about your last telehealth visit, would you have chosen telehealth over an in-person appointment if both  required a co-pay?</a:t>
            </a:r>
            <a:endParaRPr lang="en-US" sz="2400" b="1" dirty="0">
              <a:solidFill>
                <a:schemeClr val="bg2"/>
              </a:solidFill>
            </a:endParaRPr>
          </a:p>
        </p:txBody>
      </p:sp>
      <p:pic>
        <p:nvPicPr>
          <p:cNvPr id="10" name="Picture 9">
            <a:extLst>
              <a:ext uri="{FF2B5EF4-FFF2-40B4-BE49-F238E27FC236}">
                <a16:creationId xmlns:a16="http://schemas.microsoft.com/office/drawing/2014/main" id="{82904A0D-B5D5-4115-B20E-807432414595}"/>
              </a:ext>
            </a:extLst>
          </p:cNvPr>
          <p:cNvPicPr>
            <a:picLocks noChangeAspect="1"/>
          </p:cNvPicPr>
          <p:nvPr/>
        </p:nvPicPr>
        <p:blipFill rotWithShape="1">
          <a:blip r:embed="rId3"/>
          <a:srcRect l="31005" t="16837" r="29609" b="48468"/>
          <a:stretch/>
        </p:blipFill>
        <p:spPr>
          <a:xfrm>
            <a:off x="1370679" y="1057638"/>
            <a:ext cx="818777" cy="956934"/>
          </a:xfrm>
          <a:prstGeom prst="rect">
            <a:avLst/>
          </a:prstGeom>
        </p:spPr>
      </p:pic>
      <p:pic>
        <p:nvPicPr>
          <p:cNvPr id="11" name="Picture 10">
            <a:extLst>
              <a:ext uri="{FF2B5EF4-FFF2-40B4-BE49-F238E27FC236}">
                <a16:creationId xmlns:a16="http://schemas.microsoft.com/office/drawing/2014/main" id="{2CD52871-C88A-4D5B-962F-7006A69E07B6}"/>
              </a:ext>
            </a:extLst>
          </p:cNvPr>
          <p:cNvPicPr>
            <a:picLocks noChangeAspect="1"/>
          </p:cNvPicPr>
          <p:nvPr/>
        </p:nvPicPr>
        <p:blipFill rotWithShape="1">
          <a:blip r:embed="rId3"/>
          <a:srcRect l="31005" t="16837" r="29609" b="48468"/>
          <a:stretch/>
        </p:blipFill>
        <p:spPr>
          <a:xfrm rot="10800000">
            <a:off x="1370678" y="5790529"/>
            <a:ext cx="818777" cy="890494"/>
          </a:xfrm>
          <a:prstGeom prst="rect">
            <a:avLst/>
          </a:prstGeom>
        </p:spPr>
      </p:pic>
      <p:sp>
        <p:nvSpPr>
          <p:cNvPr id="12" name="Rectangle 11">
            <a:extLst>
              <a:ext uri="{FF2B5EF4-FFF2-40B4-BE49-F238E27FC236}">
                <a16:creationId xmlns:a16="http://schemas.microsoft.com/office/drawing/2014/main" id="{9847FB6A-9DED-447B-9EF0-4CB4D8761BE6}"/>
              </a:ext>
            </a:extLst>
          </p:cNvPr>
          <p:cNvSpPr/>
          <p:nvPr/>
        </p:nvSpPr>
        <p:spPr>
          <a:xfrm>
            <a:off x="3771774" y="609600"/>
            <a:ext cx="7748098" cy="5638800"/>
          </a:xfrm>
          <a:prstGeom prst="rect">
            <a:avLst/>
          </a:prstGeom>
          <a:solidFill>
            <a:schemeClr val="bg1"/>
          </a:solidFill>
          <a:ln>
            <a:solidFill>
              <a:schemeClr val="accent4"/>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3F659F4C-E5DC-4BEE-B68F-123E535259FC}"/>
              </a:ext>
            </a:extLst>
          </p:cNvPr>
          <p:cNvGrpSpPr/>
          <p:nvPr/>
        </p:nvGrpSpPr>
        <p:grpSpPr>
          <a:xfrm>
            <a:off x="815094" y="284038"/>
            <a:ext cx="2735527" cy="759339"/>
            <a:chOff x="815094" y="284038"/>
            <a:chExt cx="2735527" cy="759339"/>
          </a:xfrm>
        </p:grpSpPr>
        <p:sp>
          <p:nvSpPr>
            <p:cNvPr id="21" name="TextBox 20">
              <a:extLst>
                <a:ext uri="{FF2B5EF4-FFF2-40B4-BE49-F238E27FC236}">
                  <a16:creationId xmlns:a16="http://schemas.microsoft.com/office/drawing/2014/main" id="{FAFA35A7-2246-48F5-83DC-C4CFD3347A43}"/>
                </a:ext>
              </a:extLst>
            </p:cNvPr>
            <p:cNvSpPr txBox="1"/>
            <p:nvPr/>
          </p:nvSpPr>
          <p:spPr>
            <a:xfrm>
              <a:off x="1370679" y="386787"/>
              <a:ext cx="2179942" cy="656590"/>
            </a:xfrm>
            <a:prstGeom prst="rect">
              <a:avLst/>
            </a:prstGeom>
            <a:noFill/>
            <a:ln>
              <a:noFill/>
            </a:ln>
          </p:spPr>
          <p:txBody>
            <a:bodyPr wrap="square">
              <a:spAutoFit/>
            </a:bodyPr>
            <a:lstStyle/>
            <a:p>
              <a:pPr>
                <a:lnSpc>
                  <a:spcPts val="2200"/>
                </a:lnSpc>
              </a:pPr>
              <a:r>
                <a:rPr lang="en-US" sz="2000" dirty="0">
                  <a:solidFill>
                    <a:schemeClr val="bg1"/>
                  </a:solidFill>
                </a:rPr>
                <a:t>PATIENT</a:t>
              </a:r>
            </a:p>
            <a:p>
              <a:pPr>
                <a:lnSpc>
                  <a:spcPts val="2200"/>
                </a:lnSpc>
              </a:pPr>
              <a:r>
                <a:rPr lang="en-US" sz="2000" dirty="0">
                  <a:solidFill>
                    <a:schemeClr val="bg1"/>
                  </a:solidFill>
                </a:rPr>
                <a:t>SURVEY</a:t>
              </a:r>
            </a:p>
          </p:txBody>
        </p:sp>
        <p:pic>
          <p:nvPicPr>
            <p:cNvPr id="22" name="Picture 6" descr="Doctor Physician Female Svg Png Icon Free Download (#529403) -  OnlineWebFonts.COM">
              <a:extLst>
                <a:ext uri="{FF2B5EF4-FFF2-40B4-BE49-F238E27FC236}">
                  <a16:creationId xmlns:a16="http://schemas.microsoft.com/office/drawing/2014/main"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D898E6B4-DAB9-8C49-BBE1-9DBF5908CBAA}"/>
              </a:ext>
            </a:extLst>
          </p:cNvPr>
          <p:cNvPicPr>
            <a:picLocks noChangeAspect="1"/>
          </p:cNvPicPr>
          <p:nvPr/>
        </p:nvPicPr>
        <p:blipFill>
          <a:blip r:embed="rId5"/>
          <a:stretch>
            <a:fillRect/>
          </a:stretch>
        </p:blipFill>
        <p:spPr>
          <a:xfrm>
            <a:off x="3697164" y="415131"/>
            <a:ext cx="8015223" cy="6197600"/>
          </a:xfrm>
          <a:prstGeom prst="rect">
            <a:avLst/>
          </a:prstGeom>
        </p:spPr>
      </p:pic>
    </p:spTree>
    <p:extLst>
      <p:ext uri="{BB962C8B-B14F-4D97-AF65-F5344CB8AC3E}">
        <p14:creationId xmlns:p14="http://schemas.microsoft.com/office/powerpoint/2010/main" val="391111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FBD-5B60-476D-A205-62E2A704953D}"/>
              </a:ext>
            </a:extLst>
          </p:cNvPr>
          <p:cNvSpPr/>
          <p:nvPr/>
        </p:nvSpPr>
        <p:spPr>
          <a:xfrm>
            <a:off x="-105745" y="15240"/>
            <a:ext cx="387751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7CABFF-030C-6347-9786-6A4721BAF016}"/>
              </a:ext>
            </a:extLst>
          </p:cNvPr>
          <p:cNvSpPr>
            <a:spLocks noGrp="1"/>
          </p:cNvSpPr>
          <p:nvPr>
            <p:ph type="sldNum" sz="quarter" idx="4294967295"/>
          </p:nvPr>
        </p:nvSpPr>
        <p:spPr>
          <a:xfrm>
            <a:off x="11391900" y="6486525"/>
            <a:ext cx="800100" cy="252413"/>
          </a:xfrm>
        </p:spPr>
        <p:txBody>
          <a:bodyPr/>
          <a:lstStyle/>
          <a:p>
            <a:fld id="{2F2F552B-1952-B44E-8CAB-5705F0ACD2E2}" type="slidenum">
              <a:rPr lang="uk-UA" smtClean="0"/>
              <a:pPr/>
              <a:t>18</a:t>
            </a:fld>
            <a:endParaRPr lang="uk-UA" dirty="0"/>
          </a:p>
        </p:txBody>
      </p:sp>
      <p:sp>
        <p:nvSpPr>
          <p:cNvPr id="6" name="TextBox 5">
            <a:extLst>
              <a:ext uri="{FF2B5EF4-FFF2-40B4-BE49-F238E27FC236}">
                <a16:creationId xmlns:a16="http://schemas.microsoft.com/office/drawing/2014/main" id="{5F6101E3-2CC3-49B8-8B32-E7D7F2658C81}"/>
              </a:ext>
            </a:extLst>
          </p:cNvPr>
          <p:cNvSpPr txBox="1"/>
          <p:nvPr/>
        </p:nvSpPr>
        <p:spPr>
          <a:xfrm>
            <a:off x="883129" y="2119837"/>
            <a:ext cx="2005106" cy="830997"/>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The provider was thorough.</a:t>
            </a:r>
            <a:endParaRPr lang="en-US" sz="2400" b="1" dirty="0">
              <a:solidFill>
                <a:schemeClr val="bg2"/>
              </a:solidFill>
            </a:endParaRPr>
          </a:p>
        </p:txBody>
      </p:sp>
      <p:pic>
        <p:nvPicPr>
          <p:cNvPr id="10" name="Picture 9">
            <a:extLst>
              <a:ext uri="{FF2B5EF4-FFF2-40B4-BE49-F238E27FC236}">
                <a16:creationId xmlns:a16="http://schemas.microsoft.com/office/drawing/2014/main" id="{82904A0D-B5D5-4115-B20E-807432414595}"/>
              </a:ext>
            </a:extLst>
          </p:cNvPr>
          <p:cNvPicPr>
            <a:picLocks noChangeAspect="1"/>
          </p:cNvPicPr>
          <p:nvPr/>
        </p:nvPicPr>
        <p:blipFill rotWithShape="1">
          <a:blip r:embed="rId3"/>
          <a:srcRect l="31005" t="16837" r="29609" b="48468"/>
          <a:stretch/>
        </p:blipFill>
        <p:spPr>
          <a:xfrm>
            <a:off x="1376918" y="1295745"/>
            <a:ext cx="818777" cy="956934"/>
          </a:xfrm>
          <a:prstGeom prst="rect">
            <a:avLst/>
          </a:prstGeom>
        </p:spPr>
      </p:pic>
      <p:pic>
        <p:nvPicPr>
          <p:cNvPr id="11" name="Picture 10">
            <a:extLst>
              <a:ext uri="{FF2B5EF4-FFF2-40B4-BE49-F238E27FC236}">
                <a16:creationId xmlns:a16="http://schemas.microsoft.com/office/drawing/2014/main" id="{2CD52871-C88A-4D5B-962F-7006A69E07B6}"/>
              </a:ext>
            </a:extLst>
          </p:cNvPr>
          <p:cNvPicPr>
            <a:picLocks noChangeAspect="1"/>
          </p:cNvPicPr>
          <p:nvPr/>
        </p:nvPicPr>
        <p:blipFill rotWithShape="1">
          <a:blip r:embed="rId3"/>
          <a:srcRect l="31005" t="16837" r="29609" b="48468"/>
          <a:stretch/>
        </p:blipFill>
        <p:spPr>
          <a:xfrm rot="10800000">
            <a:off x="1287985" y="3023570"/>
            <a:ext cx="818777" cy="890494"/>
          </a:xfrm>
          <a:prstGeom prst="rect">
            <a:avLst/>
          </a:prstGeom>
        </p:spPr>
      </p:pic>
      <p:sp>
        <p:nvSpPr>
          <p:cNvPr id="12" name="Rectangle 11">
            <a:extLst>
              <a:ext uri="{FF2B5EF4-FFF2-40B4-BE49-F238E27FC236}">
                <a16:creationId xmlns:a16="http://schemas.microsoft.com/office/drawing/2014/main" id="{9847FB6A-9DED-447B-9EF0-4CB4D8761BE6}"/>
              </a:ext>
            </a:extLst>
          </p:cNvPr>
          <p:cNvSpPr/>
          <p:nvPr/>
        </p:nvSpPr>
        <p:spPr>
          <a:xfrm>
            <a:off x="3771774" y="609600"/>
            <a:ext cx="7748098" cy="5638800"/>
          </a:xfrm>
          <a:prstGeom prst="rect">
            <a:avLst/>
          </a:prstGeom>
          <a:solidFill>
            <a:schemeClr val="bg1"/>
          </a:solidFill>
          <a:ln>
            <a:solidFill>
              <a:schemeClr val="accent4"/>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3F659F4C-E5DC-4BEE-B68F-123E535259FC}"/>
              </a:ext>
            </a:extLst>
          </p:cNvPr>
          <p:cNvGrpSpPr/>
          <p:nvPr/>
        </p:nvGrpSpPr>
        <p:grpSpPr>
          <a:xfrm>
            <a:off x="815094" y="284038"/>
            <a:ext cx="2735527" cy="759339"/>
            <a:chOff x="815094" y="284038"/>
            <a:chExt cx="2735527" cy="759339"/>
          </a:xfrm>
        </p:grpSpPr>
        <p:sp>
          <p:nvSpPr>
            <p:cNvPr id="21" name="TextBox 20">
              <a:extLst>
                <a:ext uri="{FF2B5EF4-FFF2-40B4-BE49-F238E27FC236}">
                  <a16:creationId xmlns:a16="http://schemas.microsoft.com/office/drawing/2014/main" id="{FAFA35A7-2246-48F5-83DC-C4CFD3347A43}"/>
                </a:ext>
              </a:extLst>
            </p:cNvPr>
            <p:cNvSpPr txBox="1"/>
            <p:nvPr/>
          </p:nvSpPr>
          <p:spPr>
            <a:xfrm>
              <a:off x="1370679" y="386787"/>
              <a:ext cx="2179942" cy="656590"/>
            </a:xfrm>
            <a:prstGeom prst="rect">
              <a:avLst/>
            </a:prstGeom>
            <a:noFill/>
            <a:ln>
              <a:noFill/>
            </a:ln>
          </p:spPr>
          <p:txBody>
            <a:bodyPr wrap="square">
              <a:spAutoFit/>
            </a:bodyPr>
            <a:lstStyle/>
            <a:p>
              <a:pPr>
                <a:lnSpc>
                  <a:spcPts val="2200"/>
                </a:lnSpc>
              </a:pPr>
              <a:r>
                <a:rPr lang="en-US" sz="2000" dirty="0">
                  <a:solidFill>
                    <a:schemeClr val="bg1"/>
                  </a:solidFill>
                </a:rPr>
                <a:t>PATIENT</a:t>
              </a:r>
            </a:p>
            <a:p>
              <a:pPr>
                <a:lnSpc>
                  <a:spcPts val="2200"/>
                </a:lnSpc>
              </a:pPr>
              <a:r>
                <a:rPr lang="en-US" sz="2000" dirty="0">
                  <a:solidFill>
                    <a:schemeClr val="bg1"/>
                  </a:solidFill>
                </a:rPr>
                <a:t>SURVEY</a:t>
              </a:r>
            </a:p>
          </p:txBody>
        </p:sp>
        <p:pic>
          <p:nvPicPr>
            <p:cNvPr id="22" name="Picture 6" descr="Doctor Physician Female Svg Png Icon Free Download (#529403) -  OnlineWebFonts.COM">
              <a:extLst>
                <a:ext uri="{FF2B5EF4-FFF2-40B4-BE49-F238E27FC236}">
                  <a16:creationId xmlns:a16="http://schemas.microsoft.com/office/drawing/2014/main"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9670C33D-2CF2-6246-BA91-7137838B7770}"/>
              </a:ext>
            </a:extLst>
          </p:cNvPr>
          <p:cNvPicPr>
            <a:picLocks noChangeAspect="1"/>
          </p:cNvPicPr>
          <p:nvPr/>
        </p:nvPicPr>
        <p:blipFill>
          <a:blip r:embed="rId5"/>
          <a:stretch>
            <a:fillRect/>
          </a:stretch>
        </p:blipFill>
        <p:spPr>
          <a:xfrm>
            <a:off x="3500492" y="1742440"/>
            <a:ext cx="7975600" cy="3403600"/>
          </a:xfrm>
          <a:prstGeom prst="rect">
            <a:avLst/>
          </a:prstGeom>
        </p:spPr>
      </p:pic>
    </p:spTree>
    <p:extLst>
      <p:ext uri="{BB962C8B-B14F-4D97-AF65-F5344CB8AC3E}">
        <p14:creationId xmlns:p14="http://schemas.microsoft.com/office/powerpoint/2010/main" val="195677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FBD-5B60-476D-A205-62E2A704953D}"/>
              </a:ext>
            </a:extLst>
          </p:cNvPr>
          <p:cNvSpPr/>
          <p:nvPr/>
        </p:nvSpPr>
        <p:spPr>
          <a:xfrm>
            <a:off x="-105745" y="15240"/>
            <a:ext cx="387751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7CABFF-030C-6347-9786-6A4721BAF016}"/>
              </a:ext>
            </a:extLst>
          </p:cNvPr>
          <p:cNvSpPr>
            <a:spLocks noGrp="1"/>
          </p:cNvSpPr>
          <p:nvPr>
            <p:ph type="sldNum" sz="quarter" idx="4294967295"/>
          </p:nvPr>
        </p:nvSpPr>
        <p:spPr>
          <a:xfrm>
            <a:off x="11391900" y="6486525"/>
            <a:ext cx="800100" cy="252413"/>
          </a:xfrm>
        </p:spPr>
        <p:txBody>
          <a:bodyPr/>
          <a:lstStyle/>
          <a:p>
            <a:fld id="{2F2F552B-1952-B44E-8CAB-5705F0ACD2E2}" type="slidenum">
              <a:rPr lang="uk-UA" smtClean="0"/>
              <a:pPr/>
              <a:t>19</a:t>
            </a:fld>
            <a:endParaRPr lang="uk-UA" dirty="0"/>
          </a:p>
        </p:txBody>
      </p:sp>
      <p:sp>
        <p:nvSpPr>
          <p:cNvPr id="6" name="TextBox 5">
            <a:extLst>
              <a:ext uri="{FF2B5EF4-FFF2-40B4-BE49-F238E27FC236}">
                <a16:creationId xmlns:a16="http://schemas.microsoft.com/office/drawing/2014/main" id="{5F6101E3-2CC3-49B8-8B32-E7D7F2658C81}"/>
              </a:ext>
            </a:extLst>
          </p:cNvPr>
          <p:cNvSpPr txBox="1"/>
          <p:nvPr/>
        </p:nvSpPr>
        <p:spPr>
          <a:xfrm>
            <a:off x="708293" y="2119837"/>
            <a:ext cx="2179942" cy="1938992"/>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The quality of the patient-provider communication was good.</a:t>
            </a:r>
            <a:endParaRPr lang="en-US" sz="2400" b="1" dirty="0">
              <a:solidFill>
                <a:schemeClr val="bg2"/>
              </a:solidFill>
            </a:endParaRPr>
          </a:p>
        </p:txBody>
      </p:sp>
      <p:pic>
        <p:nvPicPr>
          <p:cNvPr id="10" name="Picture 9">
            <a:extLst>
              <a:ext uri="{FF2B5EF4-FFF2-40B4-BE49-F238E27FC236}">
                <a16:creationId xmlns:a16="http://schemas.microsoft.com/office/drawing/2014/main" id="{82904A0D-B5D5-4115-B20E-807432414595}"/>
              </a:ext>
            </a:extLst>
          </p:cNvPr>
          <p:cNvPicPr>
            <a:picLocks noChangeAspect="1"/>
          </p:cNvPicPr>
          <p:nvPr/>
        </p:nvPicPr>
        <p:blipFill rotWithShape="1">
          <a:blip r:embed="rId3"/>
          <a:srcRect l="31005" t="16837" r="29609" b="48468"/>
          <a:stretch/>
        </p:blipFill>
        <p:spPr>
          <a:xfrm>
            <a:off x="1376918" y="1295745"/>
            <a:ext cx="818777" cy="956934"/>
          </a:xfrm>
          <a:prstGeom prst="rect">
            <a:avLst/>
          </a:prstGeom>
        </p:spPr>
      </p:pic>
      <p:pic>
        <p:nvPicPr>
          <p:cNvPr id="11" name="Picture 10">
            <a:extLst>
              <a:ext uri="{FF2B5EF4-FFF2-40B4-BE49-F238E27FC236}">
                <a16:creationId xmlns:a16="http://schemas.microsoft.com/office/drawing/2014/main" id="{2CD52871-C88A-4D5B-962F-7006A69E07B6}"/>
              </a:ext>
            </a:extLst>
          </p:cNvPr>
          <p:cNvPicPr>
            <a:picLocks noChangeAspect="1"/>
          </p:cNvPicPr>
          <p:nvPr/>
        </p:nvPicPr>
        <p:blipFill rotWithShape="1">
          <a:blip r:embed="rId3"/>
          <a:srcRect l="31005" t="16837" r="29609" b="48468"/>
          <a:stretch/>
        </p:blipFill>
        <p:spPr>
          <a:xfrm rot="10800000">
            <a:off x="1287985" y="4178526"/>
            <a:ext cx="818777" cy="890494"/>
          </a:xfrm>
          <a:prstGeom prst="rect">
            <a:avLst/>
          </a:prstGeom>
        </p:spPr>
      </p:pic>
      <p:sp>
        <p:nvSpPr>
          <p:cNvPr id="12" name="Rectangle 11">
            <a:extLst>
              <a:ext uri="{FF2B5EF4-FFF2-40B4-BE49-F238E27FC236}">
                <a16:creationId xmlns:a16="http://schemas.microsoft.com/office/drawing/2014/main" id="{9847FB6A-9DED-447B-9EF0-4CB4D8761BE6}"/>
              </a:ext>
            </a:extLst>
          </p:cNvPr>
          <p:cNvSpPr/>
          <p:nvPr/>
        </p:nvSpPr>
        <p:spPr>
          <a:xfrm>
            <a:off x="3771774" y="609600"/>
            <a:ext cx="7748098" cy="5638800"/>
          </a:xfrm>
          <a:prstGeom prst="rect">
            <a:avLst/>
          </a:prstGeom>
          <a:solidFill>
            <a:schemeClr val="bg1"/>
          </a:solidFill>
          <a:ln>
            <a:solidFill>
              <a:schemeClr val="accent4"/>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3F659F4C-E5DC-4BEE-B68F-123E535259FC}"/>
              </a:ext>
            </a:extLst>
          </p:cNvPr>
          <p:cNvGrpSpPr/>
          <p:nvPr/>
        </p:nvGrpSpPr>
        <p:grpSpPr>
          <a:xfrm>
            <a:off x="815094" y="284038"/>
            <a:ext cx="2735527" cy="759339"/>
            <a:chOff x="815094" y="284038"/>
            <a:chExt cx="2735527" cy="759339"/>
          </a:xfrm>
        </p:grpSpPr>
        <p:sp>
          <p:nvSpPr>
            <p:cNvPr id="21" name="TextBox 20">
              <a:extLst>
                <a:ext uri="{FF2B5EF4-FFF2-40B4-BE49-F238E27FC236}">
                  <a16:creationId xmlns:a16="http://schemas.microsoft.com/office/drawing/2014/main" id="{FAFA35A7-2246-48F5-83DC-C4CFD3347A43}"/>
                </a:ext>
              </a:extLst>
            </p:cNvPr>
            <p:cNvSpPr txBox="1"/>
            <p:nvPr/>
          </p:nvSpPr>
          <p:spPr>
            <a:xfrm>
              <a:off x="1370679" y="386787"/>
              <a:ext cx="2179942" cy="656590"/>
            </a:xfrm>
            <a:prstGeom prst="rect">
              <a:avLst/>
            </a:prstGeom>
            <a:noFill/>
            <a:ln>
              <a:noFill/>
            </a:ln>
          </p:spPr>
          <p:txBody>
            <a:bodyPr wrap="square">
              <a:spAutoFit/>
            </a:bodyPr>
            <a:lstStyle/>
            <a:p>
              <a:pPr>
                <a:lnSpc>
                  <a:spcPts val="2200"/>
                </a:lnSpc>
              </a:pPr>
              <a:r>
                <a:rPr lang="en-US" sz="2000" dirty="0">
                  <a:solidFill>
                    <a:schemeClr val="bg1"/>
                  </a:solidFill>
                </a:rPr>
                <a:t>PATIENT</a:t>
              </a:r>
            </a:p>
            <a:p>
              <a:pPr>
                <a:lnSpc>
                  <a:spcPts val="2200"/>
                </a:lnSpc>
              </a:pPr>
              <a:r>
                <a:rPr lang="en-US" sz="2000" dirty="0">
                  <a:solidFill>
                    <a:schemeClr val="bg1"/>
                  </a:solidFill>
                </a:rPr>
                <a:t>SURVEY</a:t>
              </a:r>
            </a:p>
          </p:txBody>
        </p:sp>
        <p:pic>
          <p:nvPicPr>
            <p:cNvPr id="22" name="Picture 6" descr="Doctor Physician Female Svg Png Icon Free Download (#529403) -  OnlineWebFonts.COM">
              <a:extLst>
                <a:ext uri="{FF2B5EF4-FFF2-40B4-BE49-F238E27FC236}">
                  <a16:creationId xmlns:a16="http://schemas.microsoft.com/office/drawing/2014/main"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D36A984F-3BB4-1B40-AE52-782AD6AB40B5}"/>
              </a:ext>
            </a:extLst>
          </p:cNvPr>
          <p:cNvPicPr>
            <a:picLocks noChangeAspect="1"/>
          </p:cNvPicPr>
          <p:nvPr/>
        </p:nvPicPr>
        <p:blipFill>
          <a:blip r:embed="rId5"/>
          <a:stretch>
            <a:fillRect/>
          </a:stretch>
        </p:blipFill>
        <p:spPr>
          <a:xfrm>
            <a:off x="3500492" y="1837690"/>
            <a:ext cx="8001000" cy="3213100"/>
          </a:xfrm>
          <a:prstGeom prst="rect">
            <a:avLst/>
          </a:prstGeom>
        </p:spPr>
      </p:pic>
    </p:spTree>
    <p:extLst>
      <p:ext uri="{BB962C8B-B14F-4D97-AF65-F5344CB8AC3E}">
        <p14:creationId xmlns:p14="http://schemas.microsoft.com/office/powerpoint/2010/main" val="177241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p:txBody>
          <a:bodyPr/>
          <a:lstStyle/>
          <a:p>
            <a:r>
              <a:rPr lang="en-US" dirty="0"/>
              <a:t>Conflict of Interest</a:t>
            </a:r>
            <a:br>
              <a:rPr lang="en-US" dirty="0"/>
            </a:br>
            <a:endParaRPr lang="en-US" sz="1400" dirty="0">
              <a:solidFill>
                <a:srgbClr val="FF0000"/>
              </a:solidFill>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p:txBody>
          <a:bodyPr/>
          <a:lstStyle/>
          <a:p>
            <a:pPr marL="0" indent="0">
              <a:buNone/>
            </a:pPr>
            <a:r>
              <a:rPr lang="en-US" dirty="0"/>
              <a:t>F.X. Campion, MD, FACP </a:t>
            </a:r>
          </a:p>
          <a:p>
            <a:pPr marL="0" indent="0">
              <a:buNone/>
            </a:pPr>
            <a:endParaRPr lang="en-US" dirty="0"/>
          </a:p>
          <a:p>
            <a:pPr marL="0" indent="0">
              <a:buNone/>
            </a:pPr>
            <a:r>
              <a:rPr lang="en-US" dirty="0"/>
              <a:t>Has no real or apparent conflicts of interest to report. </a:t>
            </a: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2</a:t>
            </a:fld>
            <a:endParaRPr lang="en-US" dirty="0"/>
          </a:p>
        </p:txBody>
      </p:sp>
    </p:spTree>
    <p:extLst>
      <p:ext uri="{BB962C8B-B14F-4D97-AF65-F5344CB8AC3E}">
        <p14:creationId xmlns:p14="http://schemas.microsoft.com/office/powerpoint/2010/main" val="427212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FBD-5B60-476D-A205-62E2A704953D}"/>
              </a:ext>
            </a:extLst>
          </p:cNvPr>
          <p:cNvSpPr/>
          <p:nvPr/>
        </p:nvSpPr>
        <p:spPr>
          <a:xfrm>
            <a:off x="-105745" y="0"/>
            <a:ext cx="387751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7CABFF-030C-6347-9786-6A4721BAF016}"/>
              </a:ext>
            </a:extLst>
          </p:cNvPr>
          <p:cNvSpPr>
            <a:spLocks noGrp="1"/>
          </p:cNvSpPr>
          <p:nvPr>
            <p:ph type="sldNum" sz="quarter" idx="4294967295"/>
          </p:nvPr>
        </p:nvSpPr>
        <p:spPr>
          <a:xfrm>
            <a:off x="11391900" y="6486525"/>
            <a:ext cx="800100" cy="252413"/>
          </a:xfrm>
        </p:spPr>
        <p:txBody>
          <a:bodyPr/>
          <a:lstStyle/>
          <a:p>
            <a:fld id="{2F2F552B-1952-B44E-8CAB-5705F0ACD2E2}" type="slidenum">
              <a:rPr lang="uk-UA" smtClean="0"/>
              <a:pPr/>
              <a:t>20</a:t>
            </a:fld>
            <a:endParaRPr lang="uk-UA" dirty="0"/>
          </a:p>
        </p:txBody>
      </p:sp>
      <p:sp>
        <p:nvSpPr>
          <p:cNvPr id="6" name="TextBox 5">
            <a:extLst>
              <a:ext uri="{FF2B5EF4-FFF2-40B4-BE49-F238E27FC236}">
                <a16:creationId xmlns:a16="http://schemas.microsoft.com/office/drawing/2014/main" id="{5F6101E3-2CC3-49B8-8B32-E7D7F2658C81}"/>
              </a:ext>
            </a:extLst>
          </p:cNvPr>
          <p:cNvSpPr txBox="1"/>
          <p:nvPr/>
        </p:nvSpPr>
        <p:spPr>
          <a:xfrm>
            <a:off x="883129" y="2119837"/>
            <a:ext cx="2005106" cy="3046988"/>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I was confident that my personal information was secure and private during the visit.</a:t>
            </a:r>
            <a:endParaRPr lang="en-US" sz="2400" b="1" dirty="0">
              <a:solidFill>
                <a:schemeClr val="bg2"/>
              </a:solidFill>
            </a:endParaRPr>
          </a:p>
        </p:txBody>
      </p:sp>
      <p:pic>
        <p:nvPicPr>
          <p:cNvPr id="10" name="Picture 9">
            <a:extLst>
              <a:ext uri="{FF2B5EF4-FFF2-40B4-BE49-F238E27FC236}">
                <a16:creationId xmlns:a16="http://schemas.microsoft.com/office/drawing/2014/main" id="{82904A0D-B5D5-4115-B20E-807432414595}"/>
              </a:ext>
            </a:extLst>
          </p:cNvPr>
          <p:cNvPicPr>
            <a:picLocks noChangeAspect="1"/>
          </p:cNvPicPr>
          <p:nvPr/>
        </p:nvPicPr>
        <p:blipFill rotWithShape="1">
          <a:blip r:embed="rId3"/>
          <a:srcRect l="31005" t="16837" r="29609" b="48468"/>
          <a:stretch/>
        </p:blipFill>
        <p:spPr>
          <a:xfrm>
            <a:off x="1376918" y="1295745"/>
            <a:ext cx="818777" cy="956934"/>
          </a:xfrm>
          <a:prstGeom prst="rect">
            <a:avLst/>
          </a:prstGeom>
        </p:spPr>
      </p:pic>
      <p:pic>
        <p:nvPicPr>
          <p:cNvPr id="11" name="Picture 10">
            <a:extLst>
              <a:ext uri="{FF2B5EF4-FFF2-40B4-BE49-F238E27FC236}">
                <a16:creationId xmlns:a16="http://schemas.microsoft.com/office/drawing/2014/main" id="{2CD52871-C88A-4D5B-962F-7006A69E07B6}"/>
              </a:ext>
            </a:extLst>
          </p:cNvPr>
          <p:cNvPicPr>
            <a:picLocks noChangeAspect="1"/>
          </p:cNvPicPr>
          <p:nvPr/>
        </p:nvPicPr>
        <p:blipFill rotWithShape="1">
          <a:blip r:embed="rId3"/>
          <a:srcRect l="31005" t="16837" r="29609" b="48468"/>
          <a:stretch/>
        </p:blipFill>
        <p:spPr>
          <a:xfrm rot="10800000">
            <a:off x="1286343" y="4979899"/>
            <a:ext cx="818777" cy="890494"/>
          </a:xfrm>
          <a:prstGeom prst="rect">
            <a:avLst/>
          </a:prstGeom>
        </p:spPr>
      </p:pic>
      <p:sp>
        <p:nvSpPr>
          <p:cNvPr id="12" name="Rectangle 11">
            <a:extLst>
              <a:ext uri="{FF2B5EF4-FFF2-40B4-BE49-F238E27FC236}">
                <a16:creationId xmlns:a16="http://schemas.microsoft.com/office/drawing/2014/main" id="{9847FB6A-9DED-447B-9EF0-4CB4D8761BE6}"/>
              </a:ext>
            </a:extLst>
          </p:cNvPr>
          <p:cNvSpPr/>
          <p:nvPr/>
        </p:nvSpPr>
        <p:spPr>
          <a:xfrm>
            <a:off x="3771774" y="619463"/>
            <a:ext cx="7748098" cy="5638800"/>
          </a:xfrm>
          <a:prstGeom prst="rect">
            <a:avLst/>
          </a:prstGeom>
          <a:solidFill>
            <a:schemeClr val="bg1"/>
          </a:solidFill>
          <a:ln>
            <a:solidFill>
              <a:schemeClr val="accent4"/>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3F659F4C-E5DC-4BEE-B68F-123E535259FC}"/>
              </a:ext>
            </a:extLst>
          </p:cNvPr>
          <p:cNvGrpSpPr/>
          <p:nvPr/>
        </p:nvGrpSpPr>
        <p:grpSpPr>
          <a:xfrm>
            <a:off x="815094" y="284038"/>
            <a:ext cx="2735527" cy="759339"/>
            <a:chOff x="815094" y="284038"/>
            <a:chExt cx="2735527" cy="759339"/>
          </a:xfrm>
        </p:grpSpPr>
        <p:sp>
          <p:nvSpPr>
            <p:cNvPr id="21" name="TextBox 20">
              <a:extLst>
                <a:ext uri="{FF2B5EF4-FFF2-40B4-BE49-F238E27FC236}">
                  <a16:creationId xmlns:a16="http://schemas.microsoft.com/office/drawing/2014/main" id="{FAFA35A7-2246-48F5-83DC-C4CFD3347A43}"/>
                </a:ext>
              </a:extLst>
            </p:cNvPr>
            <p:cNvSpPr txBox="1"/>
            <p:nvPr/>
          </p:nvSpPr>
          <p:spPr>
            <a:xfrm>
              <a:off x="1370679" y="386787"/>
              <a:ext cx="2179942" cy="656590"/>
            </a:xfrm>
            <a:prstGeom prst="rect">
              <a:avLst/>
            </a:prstGeom>
            <a:noFill/>
            <a:ln>
              <a:noFill/>
            </a:ln>
          </p:spPr>
          <p:txBody>
            <a:bodyPr wrap="square">
              <a:spAutoFit/>
            </a:bodyPr>
            <a:lstStyle/>
            <a:p>
              <a:pPr>
                <a:lnSpc>
                  <a:spcPts val="2200"/>
                </a:lnSpc>
              </a:pPr>
              <a:r>
                <a:rPr lang="en-US" sz="2000" dirty="0">
                  <a:solidFill>
                    <a:schemeClr val="bg1"/>
                  </a:solidFill>
                </a:rPr>
                <a:t>PATIENT</a:t>
              </a:r>
            </a:p>
            <a:p>
              <a:pPr>
                <a:lnSpc>
                  <a:spcPts val="2200"/>
                </a:lnSpc>
              </a:pPr>
              <a:r>
                <a:rPr lang="en-US" sz="2000" dirty="0">
                  <a:solidFill>
                    <a:schemeClr val="bg1"/>
                  </a:solidFill>
                </a:rPr>
                <a:t>SURVEY</a:t>
              </a:r>
            </a:p>
          </p:txBody>
        </p:sp>
        <p:pic>
          <p:nvPicPr>
            <p:cNvPr id="22" name="Picture 6" descr="Doctor Physician Female Svg Png Icon Free Download (#529403) -  OnlineWebFonts.COM">
              <a:extLst>
                <a:ext uri="{FF2B5EF4-FFF2-40B4-BE49-F238E27FC236}">
                  <a16:creationId xmlns:a16="http://schemas.microsoft.com/office/drawing/2014/main"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F6856D4C-B0E8-E948-A9CE-DDADA2FE042D}"/>
              </a:ext>
            </a:extLst>
          </p:cNvPr>
          <p:cNvPicPr>
            <a:picLocks noChangeAspect="1"/>
          </p:cNvPicPr>
          <p:nvPr/>
        </p:nvPicPr>
        <p:blipFill>
          <a:blip r:embed="rId5"/>
          <a:stretch>
            <a:fillRect/>
          </a:stretch>
        </p:blipFill>
        <p:spPr>
          <a:xfrm>
            <a:off x="3497207" y="1774212"/>
            <a:ext cx="8128000" cy="3403600"/>
          </a:xfrm>
          <a:prstGeom prst="rect">
            <a:avLst/>
          </a:prstGeom>
        </p:spPr>
      </p:pic>
    </p:spTree>
    <p:extLst>
      <p:ext uri="{BB962C8B-B14F-4D97-AF65-F5344CB8AC3E}">
        <p14:creationId xmlns:p14="http://schemas.microsoft.com/office/powerpoint/2010/main" val="41122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FBD-5B60-476D-A205-62E2A704953D}"/>
              </a:ext>
            </a:extLst>
          </p:cNvPr>
          <p:cNvSpPr/>
          <p:nvPr/>
        </p:nvSpPr>
        <p:spPr>
          <a:xfrm>
            <a:off x="-105745" y="15240"/>
            <a:ext cx="387751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7CABFF-030C-6347-9786-6A4721BAF016}"/>
              </a:ext>
            </a:extLst>
          </p:cNvPr>
          <p:cNvSpPr>
            <a:spLocks noGrp="1"/>
          </p:cNvSpPr>
          <p:nvPr>
            <p:ph type="sldNum" sz="quarter" idx="4294967295"/>
          </p:nvPr>
        </p:nvSpPr>
        <p:spPr>
          <a:xfrm>
            <a:off x="11391900" y="6486525"/>
            <a:ext cx="800100" cy="252413"/>
          </a:xfrm>
        </p:spPr>
        <p:txBody>
          <a:bodyPr/>
          <a:lstStyle/>
          <a:p>
            <a:fld id="{2F2F552B-1952-B44E-8CAB-5705F0ACD2E2}" type="slidenum">
              <a:rPr lang="uk-UA" smtClean="0"/>
              <a:pPr/>
              <a:t>21</a:t>
            </a:fld>
            <a:endParaRPr lang="uk-UA" dirty="0"/>
          </a:p>
        </p:txBody>
      </p:sp>
      <p:sp>
        <p:nvSpPr>
          <p:cNvPr id="6" name="TextBox 5">
            <a:extLst>
              <a:ext uri="{FF2B5EF4-FFF2-40B4-BE49-F238E27FC236}">
                <a16:creationId xmlns:a16="http://schemas.microsoft.com/office/drawing/2014/main" id="{5F6101E3-2CC3-49B8-8B32-E7D7F2658C81}"/>
              </a:ext>
            </a:extLst>
          </p:cNvPr>
          <p:cNvSpPr txBox="1"/>
          <p:nvPr/>
        </p:nvSpPr>
        <p:spPr>
          <a:xfrm>
            <a:off x="883129" y="2119837"/>
            <a:ext cx="2005106" cy="1938992"/>
          </a:xfrm>
          <a:prstGeom prst="rect">
            <a:avLst/>
          </a:prstGeom>
          <a:ln>
            <a:noFill/>
          </a:ln>
        </p:spPr>
        <p:txBody>
          <a:bodyPr vert="horz" wrap="square" lIns="91440" tIns="45720" rIns="91440" bIns="45720" rtlCol="0">
            <a:spAutoFit/>
          </a:bodyPr>
          <a:lstStyle/>
          <a:p>
            <a:pPr algn="ctr"/>
            <a:r>
              <a:rPr lang="en-US" sz="2400" b="1" dirty="0">
                <a:solidFill>
                  <a:schemeClr val="bg2"/>
                </a:solidFill>
                <a:latin typeface="Arial Narrow" panose="020B0606020202030204" pitchFamily="34" charset="0"/>
              </a:rPr>
              <a:t>I will continue to use telehealth services into the future.</a:t>
            </a:r>
            <a:endParaRPr lang="en-US" sz="2400" b="1" dirty="0">
              <a:solidFill>
                <a:schemeClr val="bg2"/>
              </a:solidFill>
            </a:endParaRPr>
          </a:p>
        </p:txBody>
      </p:sp>
      <p:pic>
        <p:nvPicPr>
          <p:cNvPr id="10" name="Picture 9">
            <a:extLst>
              <a:ext uri="{FF2B5EF4-FFF2-40B4-BE49-F238E27FC236}">
                <a16:creationId xmlns:a16="http://schemas.microsoft.com/office/drawing/2014/main" id="{82904A0D-B5D5-4115-B20E-807432414595}"/>
              </a:ext>
            </a:extLst>
          </p:cNvPr>
          <p:cNvPicPr>
            <a:picLocks noChangeAspect="1"/>
          </p:cNvPicPr>
          <p:nvPr/>
        </p:nvPicPr>
        <p:blipFill rotWithShape="1">
          <a:blip r:embed="rId3"/>
          <a:srcRect l="31005" t="16837" r="29609" b="48468"/>
          <a:stretch/>
        </p:blipFill>
        <p:spPr>
          <a:xfrm>
            <a:off x="1376918" y="1295745"/>
            <a:ext cx="818777" cy="956934"/>
          </a:xfrm>
          <a:prstGeom prst="rect">
            <a:avLst/>
          </a:prstGeom>
        </p:spPr>
      </p:pic>
      <p:pic>
        <p:nvPicPr>
          <p:cNvPr id="11" name="Picture 10">
            <a:extLst>
              <a:ext uri="{FF2B5EF4-FFF2-40B4-BE49-F238E27FC236}">
                <a16:creationId xmlns:a16="http://schemas.microsoft.com/office/drawing/2014/main" id="{2CD52871-C88A-4D5B-962F-7006A69E07B6}"/>
              </a:ext>
            </a:extLst>
          </p:cNvPr>
          <p:cNvPicPr>
            <a:picLocks noChangeAspect="1"/>
          </p:cNvPicPr>
          <p:nvPr/>
        </p:nvPicPr>
        <p:blipFill rotWithShape="1">
          <a:blip r:embed="rId3"/>
          <a:srcRect l="31005" t="16837" r="29609" b="48468"/>
          <a:stretch/>
        </p:blipFill>
        <p:spPr>
          <a:xfrm rot="10800000">
            <a:off x="1287985" y="4178526"/>
            <a:ext cx="818777" cy="890494"/>
          </a:xfrm>
          <a:prstGeom prst="rect">
            <a:avLst/>
          </a:prstGeom>
        </p:spPr>
      </p:pic>
      <p:sp>
        <p:nvSpPr>
          <p:cNvPr id="12" name="Rectangle 11">
            <a:extLst>
              <a:ext uri="{FF2B5EF4-FFF2-40B4-BE49-F238E27FC236}">
                <a16:creationId xmlns:a16="http://schemas.microsoft.com/office/drawing/2014/main" id="{9847FB6A-9DED-447B-9EF0-4CB4D8761BE6}"/>
              </a:ext>
            </a:extLst>
          </p:cNvPr>
          <p:cNvSpPr/>
          <p:nvPr/>
        </p:nvSpPr>
        <p:spPr>
          <a:xfrm>
            <a:off x="3771774" y="609600"/>
            <a:ext cx="7748098" cy="5638800"/>
          </a:xfrm>
          <a:prstGeom prst="rect">
            <a:avLst/>
          </a:prstGeom>
          <a:solidFill>
            <a:schemeClr val="bg1"/>
          </a:solidFill>
          <a:ln>
            <a:solidFill>
              <a:schemeClr val="accent4"/>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3F659F4C-E5DC-4BEE-B68F-123E535259FC}"/>
              </a:ext>
            </a:extLst>
          </p:cNvPr>
          <p:cNvGrpSpPr/>
          <p:nvPr/>
        </p:nvGrpSpPr>
        <p:grpSpPr>
          <a:xfrm>
            <a:off x="815094" y="284038"/>
            <a:ext cx="2735527" cy="759339"/>
            <a:chOff x="815094" y="284038"/>
            <a:chExt cx="2735527" cy="759339"/>
          </a:xfrm>
        </p:grpSpPr>
        <p:sp>
          <p:nvSpPr>
            <p:cNvPr id="21" name="TextBox 20">
              <a:extLst>
                <a:ext uri="{FF2B5EF4-FFF2-40B4-BE49-F238E27FC236}">
                  <a16:creationId xmlns:a16="http://schemas.microsoft.com/office/drawing/2014/main" id="{FAFA35A7-2246-48F5-83DC-C4CFD3347A43}"/>
                </a:ext>
              </a:extLst>
            </p:cNvPr>
            <p:cNvSpPr txBox="1"/>
            <p:nvPr/>
          </p:nvSpPr>
          <p:spPr>
            <a:xfrm>
              <a:off x="1370679" y="386787"/>
              <a:ext cx="2179942" cy="656590"/>
            </a:xfrm>
            <a:prstGeom prst="rect">
              <a:avLst/>
            </a:prstGeom>
            <a:noFill/>
            <a:ln>
              <a:noFill/>
            </a:ln>
          </p:spPr>
          <p:txBody>
            <a:bodyPr wrap="square">
              <a:spAutoFit/>
            </a:bodyPr>
            <a:lstStyle/>
            <a:p>
              <a:pPr>
                <a:lnSpc>
                  <a:spcPts val="2200"/>
                </a:lnSpc>
              </a:pPr>
              <a:r>
                <a:rPr lang="en-US" sz="2000" dirty="0">
                  <a:solidFill>
                    <a:schemeClr val="bg1"/>
                  </a:solidFill>
                </a:rPr>
                <a:t>PATIENT</a:t>
              </a:r>
            </a:p>
            <a:p>
              <a:pPr>
                <a:lnSpc>
                  <a:spcPts val="2200"/>
                </a:lnSpc>
              </a:pPr>
              <a:r>
                <a:rPr lang="en-US" sz="2000" dirty="0">
                  <a:solidFill>
                    <a:schemeClr val="bg1"/>
                  </a:solidFill>
                </a:rPr>
                <a:t>SURVEY</a:t>
              </a:r>
            </a:p>
          </p:txBody>
        </p:sp>
        <p:pic>
          <p:nvPicPr>
            <p:cNvPr id="22" name="Picture 6" descr="Doctor Physician Female Svg Png Icon Free Download (#529403) -  OnlineWebFonts.COM">
              <a:extLst>
                <a:ext uri="{FF2B5EF4-FFF2-40B4-BE49-F238E27FC236}">
                  <a16:creationId xmlns:a16="http://schemas.microsoft.com/office/drawing/2014/main" id="{97958C2E-C0DF-4746-AEC0-A8C38AF545F2}"/>
                </a:ext>
              </a:extLst>
            </p:cNvPr>
            <p:cNvPicPr>
              <a:picLocks noChangeAspect="1" noChangeArrowheads="1"/>
            </p:cNvPicPr>
            <p:nvPr/>
          </p:nvPicPr>
          <p:blipFill>
            <a:blip r:embed="rId4">
              <a:lum bright="70000" contrast="-70000"/>
              <a:alphaModFix amt="35000"/>
              <a:extLst>
                <a:ext uri="{28A0092B-C50C-407E-A947-70E740481C1C}">
                  <a14:useLocalDpi xmlns:a14="http://schemas.microsoft.com/office/drawing/2010/main" val="0"/>
                </a:ext>
              </a:extLst>
            </a:blip>
            <a:srcRect/>
            <a:stretch>
              <a:fillRect/>
            </a:stretch>
          </p:blipFill>
          <p:spPr bwMode="auto">
            <a:xfrm>
              <a:off x="815094" y="284038"/>
              <a:ext cx="561372" cy="670851"/>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A132BF1D-92E6-A549-BFFC-B9E10E351921}"/>
              </a:ext>
            </a:extLst>
          </p:cNvPr>
          <p:cNvPicPr>
            <a:picLocks noChangeAspect="1"/>
          </p:cNvPicPr>
          <p:nvPr/>
        </p:nvPicPr>
        <p:blipFill>
          <a:blip r:embed="rId5"/>
          <a:stretch>
            <a:fillRect/>
          </a:stretch>
        </p:blipFill>
        <p:spPr>
          <a:xfrm>
            <a:off x="3500492" y="1774212"/>
            <a:ext cx="7797800" cy="3327400"/>
          </a:xfrm>
          <a:prstGeom prst="rect">
            <a:avLst/>
          </a:prstGeom>
        </p:spPr>
      </p:pic>
    </p:spTree>
    <p:extLst>
      <p:ext uri="{BB962C8B-B14F-4D97-AF65-F5344CB8AC3E}">
        <p14:creationId xmlns:p14="http://schemas.microsoft.com/office/powerpoint/2010/main" val="412266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1461-4830-1F48-915D-EAC8A7EEFE17}"/>
              </a:ext>
            </a:extLst>
          </p:cNvPr>
          <p:cNvSpPr>
            <a:spLocks noGrp="1"/>
          </p:cNvSpPr>
          <p:nvPr>
            <p:ph type="title"/>
          </p:nvPr>
        </p:nvSpPr>
        <p:spPr>
          <a:xfrm>
            <a:off x="854699" y="756396"/>
            <a:ext cx="10994401" cy="1028700"/>
          </a:xfrm>
        </p:spPr>
        <p:txBody>
          <a:bodyPr/>
          <a:lstStyle/>
          <a:p>
            <a:r>
              <a:rPr lang="en-US" dirty="0"/>
              <a:t>Telehealth Use by Patients with Anxiety, Depression, or Adjustment Disorder during the COVID-19 Pandemic</a:t>
            </a:r>
          </a:p>
        </p:txBody>
      </p:sp>
      <p:sp>
        <p:nvSpPr>
          <p:cNvPr id="3" name="Content Placeholder 2">
            <a:extLst>
              <a:ext uri="{FF2B5EF4-FFF2-40B4-BE49-F238E27FC236}">
                <a16:creationId xmlns:a16="http://schemas.microsoft.com/office/drawing/2014/main" id="{456A8D7B-6143-F14B-BA85-E37864685EF2}"/>
              </a:ext>
            </a:extLst>
          </p:cNvPr>
          <p:cNvSpPr>
            <a:spLocks noGrp="1"/>
          </p:cNvSpPr>
          <p:nvPr>
            <p:ph idx="1"/>
          </p:nvPr>
        </p:nvSpPr>
        <p:spPr>
          <a:xfrm>
            <a:off x="854699" y="1975595"/>
            <a:ext cx="10273376" cy="4316509"/>
          </a:xfrm>
        </p:spPr>
        <p:txBody>
          <a:bodyPr>
            <a:normAutofit/>
          </a:bodyPr>
          <a:lstStyle/>
          <a:p>
            <a:pPr marL="0" lvl="0" indent="0">
              <a:buNone/>
            </a:pPr>
            <a:r>
              <a:rPr lang="en-US" sz="2800" dirty="0"/>
              <a:t>Research Questions:  How was telehealth incorporated into the care of patients with adjustment disorders during the pandemic? </a:t>
            </a:r>
          </a:p>
          <a:p>
            <a:pPr marL="0" lvl="0" indent="0">
              <a:buNone/>
            </a:pPr>
            <a:r>
              <a:rPr lang="en-US" sz="2800" dirty="0"/>
              <a:t>How did ongoing use of tele-mental health services compare in rural versus urban areas?  </a:t>
            </a:r>
          </a:p>
          <a:p>
            <a:pPr marL="0" lvl="0" indent="0">
              <a:buNone/>
            </a:pPr>
            <a:r>
              <a:rPr lang="en-US" sz="2800" dirty="0"/>
              <a:t>Population: 47,707,654 adult patients with diagnosis of anxiety, depression or adjustment disorder, 2019-2021, private health insurance claims analysis</a:t>
            </a:r>
          </a:p>
        </p:txBody>
      </p:sp>
      <p:pic>
        <p:nvPicPr>
          <p:cNvPr id="4" name="Picture 3">
            <a:extLst>
              <a:ext uri="{FF2B5EF4-FFF2-40B4-BE49-F238E27FC236}">
                <a16:creationId xmlns:a16="http://schemas.microsoft.com/office/drawing/2014/main" id="{04584C44-2E76-0F40-ADAA-16C029AA653B}"/>
              </a:ext>
            </a:extLst>
          </p:cNvPr>
          <p:cNvPicPr>
            <a:picLocks noChangeAspect="1"/>
          </p:cNvPicPr>
          <p:nvPr/>
        </p:nvPicPr>
        <p:blipFill>
          <a:blip r:embed="rId3"/>
          <a:stretch>
            <a:fillRect/>
          </a:stretch>
        </p:blipFill>
        <p:spPr>
          <a:xfrm>
            <a:off x="10140950" y="5879354"/>
            <a:ext cx="1536700" cy="825500"/>
          </a:xfrm>
          <a:prstGeom prst="rect">
            <a:avLst/>
          </a:prstGeom>
        </p:spPr>
      </p:pic>
    </p:spTree>
    <p:extLst>
      <p:ext uri="{BB962C8B-B14F-4D97-AF65-F5344CB8AC3E}">
        <p14:creationId xmlns:p14="http://schemas.microsoft.com/office/powerpoint/2010/main" val="269552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433A2F-EB74-4DF0-96A0-AC86C7F2E298}"/>
              </a:ext>
            </a:extLst>
          </p:cNvPr>
          <p:cNvPicPr>
            <a:picLocks noChangeAspect="1"/>
          </p:cNvPicPr>
          <p:nvPr/>
        </p:nvPicPr>
        <p:blipFill rotWithShape="1">
          <a:blip r:embed="rId2"/>
          <a:srcRect r="10927"/>
          <a:stretch/>
        </p:blipFill>
        <p:spPr>
          <a:xfrm>
            <a:off x="152285" y="215900"/>
            <a:ext cx="9457149" cy="5967664"/>
          </a:xfrm>
          <a:prstGeom prst="rect">
            <a:avLst/>
          </a:prstGeom>
        </p:spPr>
      </p:pic>
      <p:sp>
        <p:nvSpPr>
          <p:cNvPr id="6" name="TextBox 5">
            <a:extLst>
              <a:ext uri="{FF2B5EF4-FFF2-40B4-BE49-F238E27FC236}">
                <a16:creationId xmlns:a16="http://schemas.microsoft.com/office/drawing/2014/main" id="{7E7C210A-638D-40BA-8C9C-11F42AE75FF8}"/>
              </a:ext>
            </a:extLst>
          </p:cNvPr>
          <p:cNvSpPr txBox="1"/>
          <p:nvPr/>
        </p:nvSpPr>
        <p:spPr>
          <a:xfrm>
            <a:off x="9609434" y="2345798"/>
            <a:ext cx="2843250" cy="1323439"/>
          </a:xfrm>
          <a:prstGeom prst="rect">
            <a:avLst/>
          </a:prstGeom>
          <a:ln>
            <a:noFill/>
          </a:ln>
        </p:spPr>
        <p:txBody>
          <a:bodyPr vert="horz" wrap="square" lIns="91440" tIns="45720" rIns="91440" bIns="45720" rtlCol="0">
            <a:spAutoFit/>
          </a:bodyPr>
          <a:lstStyle/>
          <a:p>
            <a:pPr algn="l"/>
            <a:r>
              <a:rPr lang="en-US" sz="1600" b="1" dirty="0">
                <a:latin typeface="Times New Roman" panose="02020603050405020304" pitchFamily="18" charset="0"/>
                <a:cs typeface="Times New Roman" panose="02020603050405020304" pitchFamily="18" charset="0"/>
              </a:rPr>
              <a:t>Early indications of </a:t>
            </a:r>
            <a:r>
              <a:rPr lang="en-US" sz="1600" b="1" dirty="0">
                <a:effectLst/>
                <a:latin typeface="Times New Roman" panose="02020603050405020304" pitchFamily="18" charset="0"/>
                <a:cs typeface="Times New Roman" panose="02020603050405020304" pitchFamily="18" charset="0"/>
              </a:rPr>
              <a:t>disparities in access to tele-mental health care services during the pandemic for communities in rural areas</a:t>
            </a:r>
            <a:endParaRPr lang="en-US" sz="16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4B1215A-226D-5D4D-97C6-5E59F1FA35E2}"/>
              </a:ext>
            </a:extLst>
          </p:cNvPr>
          <p:cNvPicPr>
            <a:picLocks noChangeAspect="1"/>
          </p:cNvPicPr>
          <p:nvPr/>
        </p:nvPicPr>
        <p:blipFill>
          <a:blip r:embed="rId3"/>
          <a:stretch>
            <a:fillRect/>
          </a:stretch>
        </p:blipFill>
        <p:spPr>
          <a:xfrm>
            <a:off x="10262709" y="5954964"/>
            <a:ext cx="1536700" cy="825500"/>
          </a:xfrm>
          <a:prstGeom prst="rect">
            <a:avLst/>
          </a:prstGeom>
        </p:spPr>
      </p:pic>
    </p:spTree>
    <p:extLst>
      <p:ext uri="{BB962C8B-B14F-4D97-AF65-F5344CB8AC3E}">
        <p14:creationId xmlns:p14="http://schemas.microsoft.com/office/powerpoint/2010/main" val="2921446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C37B24-9BEB-44CD-A76A-0B9D37C3D48E}"/>
              </a:ext>
            </a:extLst>
          </p:cNvPr>
          <p:cNvSpPr>
            <a:spLocks noGrp="1"/>
          </p:cNvSpPr>
          <p:nvPr>
            <p:ph type="sldNum" sz="quarter" idx="10"/>
          </p:nvPr>
        </p:nvSpPr>
        <p:spPr/>
        <p:txBody>
          <a:bodyPr/>
          <a:lstStyle/>
          <a:p>
            <a:fld id="{D8D877B3-D348-4611-9BDB-C5374591D951}" type="slidenum">
              <a:rPr lang="en-US" smtClean="0"/>
              <a:pPr/>
              <a:t>24</a:t>
            </a:fld>
            <a:endParaRPr lang="en-US" dirty="0"/>
          </a:p>
        </p:txBody>
      </p:sp>
      <p:pic>
        <p:nvPicPr>
          <p:cNvPr id="4" name="Picture 3">
            <a:extLst>
              <a:ext uri="{FF2B5EF4-FFF2-40B4-BE49-F238E27FC236}">
                <a16:creationId xmlns:a16="http://schemas.microsoft.com/office/drawing/2014/main" id="{9198F8B0-F8FC-4A75-B7B6-0EC4D905F7FA}"/>
              </a:ext>
            </a:extLst>
          </p:cNvPr>
          <p:cNvPicPr>
            <a:picLocks noChangeAspect="1"/>
          </p:cNvPicPr>
          <p:nvPr/>
        </p:nvPicPr>
        <p:blipFill rotWithShape="1">
          <a:blip r:embed="rId2"/>
          <a:srcRect r="10439"/>
          <a:stretch/>
        </p:blipFill>
        <p:spPr>
          <a:xfrm>
            <a:off x="838201" y="157605"/>
            <a:ext cx="8280400" cy="6211035"/>
          </a:xfrm>
          <a:prstGeom prst="rect">
            <a:avLst/>
          </a:prstGeom>
        </p:spPr>
      </p:pic>
      <p:sp>
        <p:nvSpPr>
          <p:cNvPr id="5" name="TextBox 4">
            <a:extLst>
              <a:ext uri="{FF2B5EF4-FFF2-40B4-BE49-F238E27FC236}">
                <a16:creationId xmlns:a16="http://schemas.microsoft.com/office/drawing/2014/main" id="{24E5A291-FB27-479E-ABC3-8AA642D6EC18}"/>
              </a:ext>
            </a:extLst>
          </p:cNvPr>
          <p:cNvSpPr txBox="1"/>
          <p:nvPr/>
        </p:nvSpPr>
        <p:spPr>
          <a:xfrm>
            <a:off x="9011241" y="2572160"/>
            <a:ext cx="3164943" cy="1077218"/>
          </a:xfrm>
          <a:prstGeom prst="rect">
            <a:avLst/>
          </a:prstGeom>
          <a:ln>
            <a:noFill/>
          </a:ln>
        </p:spPr>
        <p:txBody>
          <a:bodyPr vert="horz" wrap="square" lIns="91440" tIns="45720" rIns="91440" bIns="45720" rtlCol="0">
            <a:spAutoFit/>
          </a:bodyPr>
          <a:lstStyle/>
          <a:p>
            <a:pPr algn="l"/>
            <a:r>
              <a:rPr lang="en-US" sz="1600" b="1" dirty="0">
                <a:latin typeface="Times New Roman" panose="02020603050405020304" pitchFamily="18" charset="0"/>
                <a:cs typeface="Times New Roman" panose="02020603050405020304" pitchFamily="18" charset="0"/>
              </a:rPr>
              <a:t>Smaller decline over time in use of tele-mental health services for adjustment disorders in urban areas</a:t>
            </a:r>
          </a:p>
        </p:txBody>
      </p:sp>
      <p:pic>
        <p:nvPicPr>
          <p:cNvPr id="2" name="Picture 1">
            <a:extLst>
              <a:ext uri="{FF2B5EF4-FFF2-40B4-BE49-F238E27FC236}">
                <a16:creationId xmlns:a16="http://schemas.microsoft.com/office/drawing/2014/main" id="{7B0B7509-5072-BF46-AE19-81B22858BB1F}"/>
              </a:ext>
            </a:extLst>
          </p:cNvPr>
          <p:cNvPicPr>
            <a:picLocks noChangeAspect="1"/>
          </p:cNvPicPr>
          <p:nvPr/>
        </p:nvPicPr>
        <p:blipFill>
          <a:blip r:embed="rId3"/>
          <a:stretch>
            <a:fillRect/>
          </a:stretch>
        </p:blipFill>
        <p:spPr>
          <a:xfrm>
            <a:off x="10128250" y="5895333"/>
            <a:ext cx="1536700" cy="825500"/>
          </a:xfrm>
          <a:prstGeom prst="rect">
            <a:avLst/>
          </a:prstGeom>
        </p:spPr>
      </p:pic>
    </p:spTree>
    <p:extLst>
      <p:ext uri="{BB962C8B-B14F-4D97-AF65-F5344CB8AC3E}">
        <p14:creationId xmlns:p14="http://schemas.microsoft.com/office/powerpoint/2010/main" val="350395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6BC467-C94A-44ED-81DD-72CD41E6E5FE}"/>
              </a:ext>
            </a:extLst>
          </p:cNvPr>
          <p:cNvSpPr>
            <a:spLocks noGrp="1"/>
          </p:cNvSpPr>
          <p:nvPr>
            <p:ph type="sldNum" sz="quarter" idx="10"/>
          </p:nvPr>
        </p:nvSpPr>
        <p:spPr/>
        <p:txBody>
          <a:bodyPr/>
          <a:lstStyle/>
          <a:p>
            <a:fld id="{D8D877B3-D348-4611-9BDB-C5374591D951}" type="slidenum">
              <a:rPr lang="en-US" smtClean="0"/>
              <a:pPr/>
              <a:t>25</a:t>
            </a:fld>
            <a:endParaRPr lang="en-US" dirty="0"/>
          </a:p>
        </p:txBody>
      </p:sp>
      <p:pic>
        <p:nvPicPr>
          <p:cNvPr id="4" name="Picture 3">
            <a:extLst>
              <a:ext uri="{FF2B5EF4-FFF2-40B4-BE49-F238E27FC236}">
                <a16:creationId xmlns:a16="http://schemas.microsoft.com/office/drawing/2014/main" id="{2FB0F80D-CE83-4D24-BC61-D9A3D8FD3E14}"/>
              </a:ext>
            </a:extLst>
          </p:cNvPr>
          <p:cNvPicPr>
            <a:picLocks noChangeAspect="1"/>
          </p:cNvPicPr>
          <p:nvPr/>
        </p:nvPicPr>
        <p:blipFill rotWithShape="1">
          <a:blip r:embed="rId2"/>
          <a:srcRect t="2566" r="3750"/>
          <a:stretch/>
        </p:blipFill>
        <p:spPr>
          <a:xfrm>
            <a:off x="1244601" y="353988"/>
            <a:ext cx="8102599" cy="5984584"/>
          </a:xfrm>
          <a:prstGeom prst="rect">
            <a:avLst/>
          </a:prstGeom>
        </p:spPr>
      </p:pic>
      <p:sp>
        <p:nvSpPr>
          <p:cNvPr id="5" name="TextBox 4">
            <a:extLst>
              <a:ext uri="{FF2B5EF4-FFF2-40B4-BE49-F238E27FC236}">
                <a16:creationId xmlns:a16="http://schemas.microsoft.com/office/drawing/2014/main" id="{A2DA065F-C6A6-4634-AD50-EC72109FAF24}"/>
              </a:ext>
            </a:extLst>
          </p:cNvPr>
          <p:cNvSpPr txBox="1"/>
          <p:nvPr/>
        </p:nvSpPr>
        <p:spPr>
          <a:xfrm>
            <a:off x="9169400" y="2211458"/>
            <a:ext cx="3022600" cy="1815882"/>
          </a:xfrm>
          <a:prstGeom prst="rect">
            <a:avLst/>
          </a:prstGeom>
          <a:ln>
            <a:noFill/>
          </a:ln>
        </p:spPr>
        <p:txBody>
          <a:bodyPr vert="horz" wrap="square" lIns="91440" tIns="45720" rIns="91440" bIns="45720" rtlCol="0">
            <a:spAutoFit/>
          </a:bodyPr>
          <a:lstStyle/>
          <a:p>
            <a:pPr algn="l"/>
            <a:r>
              <a:rPr lang="en-US" sz="1600" b="1" dirty="0">
                <a:latin typeface="Times New Roman" panose="02020603050405020304" pitchFamily="18" charset="0"/>
                <a:cs typeface="Times New Roman" panose="02020603050405020304" pitchFamily="18" charset="0"/>
              </a:rPr>
              <a:t>Both medical and non-medical visits with telehealth are normalizing back to in-person care more quickly in rural vs. urban, even during height of COVID-19 cases in July/August in rural areas</a:t>
            </a:r>
          </a:p>
        </p:txBody>
      </p:sp>
      <p:pic>
        <p:nvPicPr>
          <p:cNvPr id="2" name="Picture 1">
            <a:extLst>
              <a:ext uri="{FF2B5EF4-FFF2-40B4-BE49-F238E27FC236}">
                <a16:creationId xmlns:a16="http://schemas.microsoft.com/office/drawing/2014/main" id="{612F5BAA-E080-AA41-A63E-C4F1F6F925B9}"/>
              </a:ext>
            </a:extLst>
          </p:cNvPr>
          <p:cNvPicPr>
            <a:picLocks noChangeAspect="1"/>
          </p:cNvPicPr>
          <p:nvPr/>
        </p:nvPicPr>
        <p:blipFill>
          <a:blip r:embed="rId3"/>
          <a:stretch>
            <a:fillRect/>
          </a:stretch>
        </p:blipFill>
        <p:spPr>
          <a:xfrm>
            <a:off x="10389177" y="5827355"/>
            <a:ext cx="1536700" cy="825500"/>
          </a:xfrm>
          <a:prstGeom prst="rect">
            <a:avLst/>
          </a:prstGeom>
        </p:spPr>
      </p:pic>
    </p:spTree>
    <p:extLst>
      <p:ext uri="{BB962C8B-B14F-4D97-AF65-F5344CB8AC3E}">
        <p14:creationId xmlns:p14="http://schemas.microsoft.com/office/powerpoint/2010/main" val="3408475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1461-4830-1F48-915D-EAC8A7EEFE17}"/>
              </a:ext>
            </a:extLst>
          </p:cNvPr>
          <p:cNvSpPr>
            <a:spLocks noGrp="1"/>
          </p:cNvSpPr>
          <p:nvPr>
            <p:ph type="title"/>
          </p:nvPr>
        </p:nvSpPr>
        <p:spPr>
          <a:xfrm>
            <a:off x="854699" y="756396"/>
            <a:ext cx="9833429" cy="1028700"/>
          </a:xfrm>
        </p:spPr>
        <p:txBody>
          <a:bodyPr/>
          <a:lstStyle/>
          <a:p>
            <a:r>
              <a:rPr lang="en-US" dirty="0"/>
              <a:t>Telehealth Use by Patients with Diabetes during the COVID-19 Pandemic</a:t>
            </a:r>
          </a:p>
        </p:txBody>
      </p:sp>
      <p:sp>
        <p:nvSpPr>
          <p:cNvPr id="3" name="Content Placeholder 2">
            <a:extLst>
              <a:ext uri="{FF2B5EF4-FFF2-40B4-BE49-F238E27FC236}">
                <a16:creationId xmlns:a16="http://schemas.microsoft.com/office/drawing/2014/main" id="{456A8D7B-6143-F14B-BA85-E37864685EF2}"/>
              </a:ext>
            </a:extLst>
          </p:cNvPr>
          <p:cNvSpPr>
            <a:spLocks noGrp="1"/>
          </p:cNvSpPr>
          <p:nvPr>
            <p:ph idx="1"/>
          </p:nvPr>
        </p:nvSpPr>
        <p:spPr>
          <a:xfrm>
            <a:off x="854699" y="1785095"/>
            <a:ext cx="10273376" cy="4316509"/>
          </a:xfrm>
        </p:spPr>
        <p:txBody>
          <a:bodyPr>
            <a:normAutofit/>
          </a:bodyPr>
          <a:lstStyle/>
          <a:p>
            <a:pPr marL="0" lvl="0" indent="0">
              <a:buNone/>
            </a:pPr>
            <a:r>
              <a:rPr lang="en-US" sz="2800" dirty="0"/>
              <a:t>Research Questions:  How was telehealth incorporated into the care of patients with diabetes during the pandemic? </a:t>
            </a:r>
          </a:p>
          <a:p>
            <a:pPr marL="0" lvl="0" indent="0">
              <a:buNone/>
            </a:pPr>
            <a:r>
              <a:rPr lang="en-US" sz="2800" dirty="0"/>
              <a:t>For what medical concerns did diabetic patients use telehealth?</a:t>
            </a:r>
          </a:p>
          <a:p>
            <a:pPr marL="0" lvl="0" indent="0">
              <a:buNone/>
            </a:pPr>
            <a:r>
              <a:rPr lang="en-US" sz="2800" dirty="0"/>
              <a:t>Population: 8,339,633 adult diabetic patients, 2019-2021, private health insurance claims analysis</a:t>
            </a:r>
          </a:p>
        </p:txBody>
      </p:sp>
      <p:pic>
        <p:nvPicPr>
          <p:cNvPr id="4" name="Picture 3">
            <a:extLst>
              <a:ext uri="{FF2B5EF4-FFF2-40B4-BE49-F238E27FC236}">
                <a16:creationId xmlns:a16="http://schemas.microsoft.com/office/drawing/2014/main" id="{C806FD04-5298-544C-A98D-3FCAEC9DE987}"/>
              </a:ext>
            </a:extLst>
          </p:cNvPr>
          <p:cNvPicPr>
            <a:picLocks noChangeAspect="1"/>
          </p:cNvPicPr>
          <p:nvPr/>
        </p:nvPicPr>
        <p:blipFill>
          <a:blip r:embed="rId3"/>
          <a:stretch>
            <a:fillRect/>
          </a:stretch>
        </p:blipFill>
        <p:spPr>
          <a:xfrm>
            <a:off x="9800601" y="5861050"/>
            <a:ext cx="1536700" cy="825500"/>
          </a:xfrm>
          <a:prstGeom prst="rect">
            <a:avLst/>
          </a:prstGeom>
        </p:spPr>
      </p:pic>
    </p:spTree>
    <p:extLst>
      <p:ext uri="{BB962C8B-B14F-4D97-AF65-F5344CB8AC3E}">
        <p14:creationId xmlns:p14="http://schemas.microsoft.com/office/powerpoint/2010/main" val="15998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76184C-A380-2940-9822-08DDE0406345}"/>
              </a:ext>
            </a:extLst>
          </p:cNvPr>
          <p:cNvPicPr>
            <a:picLocks noChangeAspect="1"/>
          </p:cNvPicPr>
          <p:nvPr/>
        </p:nvPicPr>
        <p:blipFill>
          <a:blip r:embed="rId3"/>
          <a:stretch>
            <a:fillRect/>
          </a:stretch>
        </p:blipFill>
        <p:spPr>
          <a:xfrm>
            <a:off x="3112008" y="266700"/>
            <a:ext cx="6553200" cy="6591300"/>
          </a:xfrm>
          <a:prstGeom prst="rect">
            <a:avLst/>
          </a:prstGeom>
        </p:spPr>
      </p:pic>
    </p:spTree>
    <p:extLst>
      <p:ext uri="{BB962C8B-B14F-4D97-AF65-F5344CB8AC3E}">
        <p14:creationId xmlns:p14="http://schemas.microsoft.com/office/powerpoint/2010/main" val="763136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0AE7B-5F0C-104B-A99E-389755147029}"/>
              </a:ext>
            </a:extLst>
          </p:cNvPr>
          <p:cNvPicPr>
            <a:picLocks noChangeAspect="1"/>
          </p:cNvPicPr>
          <p:nvPr/>
        </p:nvPicPr>
        <p:blipFill>
          <a:blip r:embed="rId3"/>
          <a:stretch>
            <a:fillRect/>
          </a:stretch>
        </p:blipFill>
        <p:spPr>
          <a:xfrm>
            <a:off x="2794000" y="165100"/>
            <a:ext cx="6604000" cy="6527800"/>
          </a:xfrm>
          <a:prstGeom prst="rect">
            <a:avLst/>
          </a:prstGeom>
        </p:spPr>
      </p:pic>
    </p:spTree>
    <p:extLst>
      <p:ext uri="{BB962C8B-B14F-4D97-AF65-F5344CB8AC3E}">
        <p14:creationId xmlns:p14="http://schemas.microsoft.com/office/powerpoint/2010/main" val="2407601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1461-4830-1F48-915D-EAC8A7EEFE17}"/>
              </a:ext>
            </a:extLst>
          </p:cNvPr>
          <p:cNvSpPr>
            <a:spLocks noGrp="1"/>
          </p:cNvSpPr>
          <p:nvPr>
            <p:ph type="title"/>
          </p:nvPr>
        </p:nvSpPr>
        <p:spPr>
          <a:xfrm>
            <a:off x="854699" y="756396"/>
            <a:ext cx="9833429" cy="1028700"/>
          </a:xfrm>
        </p:spPr>
        <p:txBody>
          <a:bodyPr/>
          <a:lstStyle/>
          <a:p>
            <a:r>
              <a:rPr lang="en-US" dirty="0"/>
              <a:t>Telehealth Use for Perinatal Care during the COVID-19 Pandemic</a:t>
            </a:r>
          </a:p>
        </p:txBody>
      </p:sp>
      <p:sp>
        <p:nvSpPr>
          <p:cNvPr id="3" name="Content Placeholder 2">
            <a:extLst>
              <a:ext uri="{FF2B5EF4-FFF2-40B4-BE49-F238E27FC236}">
                <a16:creationId xmlns:a16="http://schemas.microsoft.com/office/drawing/2014/main" id="{456A8D7B-6143-F14B-BA85-E37864685EF2}"/>
              </a:ext>
            </a:extLst>
          </p:cNvPr>
          <p:cNvSpPr>
            <a:spLocks noGrp="1"/>
          </p:cNvSpPr>
          <p:nvPr>
            <p:ph idx="1"/>
          </p:nvPr>
        </p:nvSpPr>
        <p:spPr>
          <a:xfrm>
            <a:off x="854699" y="1785095"/>
            <a:ext cx="10273376" cy="4316509"/>
          </a:xfrm>
        </p:spPr>
        <p:txBody>
          <a:bodyPr>
            <a:normAutofit/>
          </a:bodyPr>
          <a:lstStyle/>
          <a:p>
            <a:pPr marL="0" lvl="0" indent="0">
              <a:buNone/>
            </a:pPr>
            <a:r>
              <a:rPr lang="en-US" sz="2800" u="sng" dirty="0"/>
              <a:t>Research Questions</a:t>
            </a:r>
            <a:r>
              <a:rPr lang="en-US" sz="2800" dirty="0"/>
              <a:t>:  How was telehealth incorporated into the care of mothers in the 3 months pre &amp; post delivery? </a:t>
            </a:r>
          </a:p>
          <a:p>
            <a:pPr marL="0" lvl="0" indent="0">
              <a:buNone/>
            </a:pPr>
            <a:r>
              <a:rPr lang="en-US" sz="2800" dirty="0"/>
              <a:t>What variation exists across the United States?</a:t>
            </a:r>
          </a:p>
          <a:p>
            <a:pPr marL="0" lvl="0" indent="0">
              <a:buNone/>
            </a:pPr>
            <a:r>
              <a:rPr lang="en-US" sz="2800" u="sng" dirty="0"/>
              <a:t>Population</a:t>
            </a:r>
            <a:r>
              <a:rPr lang="en-US" sz="2800" dirty="0"/>
              <a:t>: Comparison of 63,858 births in June 2019 and 61,223 births in June 2020, private health insurance claims analysis</a:t>
            </a:r>
          </a:p>
        </p:txBody>
      </p:sp>
      <p:pic>
        <p:nvPicPr>
          <p:cNvPr id="4" name="Picture 3">
            <a:extLst>
              <a:ext uri="{FF2B5EF4-FFF2-40B4-BE49-F238E27FC236}">
                <a16:creationId xmlns:a16="http://schemas.microsoft.com/office/drawing/2014/main" id="{E455AB40-2054-9B4C-AE64-4C9A6CED16E8}"/>
              </a:ext>
            </a:extLst>
          </p:cNvPr>
          <p:cNvPicPr>
            <a:picLocks noChangeAspect="1"/>
          </p:cNvPicPr>
          <p:nvPr/>
        </p:nvPicPr>
        <p:blipFill>
          <a:blip r:embed="rId2"/>
          <a:stretch>
            <a:fillRect/>
          </a:stretch>
        </p:blipFill>
        <p:spPr>
          <a:xfrm>
            <a:off x="10144372" y="5886450"/>
            <a:ext cx="1312105" cy="704850"/>
          </a:xfrm>
          <a:prstGeom prst="rect">
            <a:avLst/>
          </a:prstGeom>
        </p:spPr>
      </p:pic>
    </p:spTree>
    <p:extLst>
      <p:ext uri="{BB962C8B-B14F-4D97-AF65-F5344CB8AC3E}">
        <p14:creationId xmlns:p14="http://schemas.microsoft.com/office/powerpoint/2010/main" val="39747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1116301"/>
            <a:ext cx="9833429" cy="1028700"/>
          </a:xfrm>
        </p:spPr>
        <p:txBody>
          <a:bodyPr/>
          <a:lstStyle/>
          <a:p>
            <a:r>
              <a:rPr lang="en-US" dirty="0"/>
              <a:t>Agenda</a:t>
            </a:r>
            <a:br>
              <a:rPr lang="en-US" dirty="0"/>
            </a:br>
            <a:r>
              <a:rPr lang="en-US" sz="1400" dirty="0">
                <a:solidFill>
                  <a:srgbClr val="FF0000"/>
                </a:solidFill>
                <a:cs typeface="Arial" pitchFamily="34" charset="0"/>
              </a:rPr>
              <a:t/>
            </a:r>
            <a:br>
              <a:rPr lang="en-US" sz="1400" dirty="0">
                <a:solidFill>
                  <a:srgbClr val="FF0000"/>
                </a:solidFill>
                <a:cs typeface="Arial" pitchFamily="34" charset="0"/>
              </a:rPr>
            </a:br>
            <a:endParaRPr lang="en-US" sz="1400" dirty="0">
              <a:solidFill>
                <a:srgbClr val="FF0000"/>
              </a:solidFill>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854698" y="1630651"/>
            <a:ext cx="9833429" cy="3948901"/>
          </a:xfrm>
        </p:spPr>
        <p:txBody>
          <a:bodyPr>
            <a:normAutofit/>
          </a:bodyPr>
          <a:lstStyle/>
          <a:p>
            <a:pPr marL="0" indent="0">
              <a:buNone/>
            </a:pPr>
            <a:endParaRPr lang="en-US" dirty="0"/>
          </a:p>
          <a:p>
            <a:r>
              <a:rPr lang="en-US" dirty="0"/>
              <a:t>COVID-19 Healthcare Coalition and the Telehealth Work Group</a:t>
            </a:r>
          </a:p>
          <a:p>
            <a:r>
              <a:rPr lang="en-US" dirty="0"/>
              <a:t>Telehealth Impact Study Claims Analysis (Jan. 2019 – Dec. 2020)</a:t>
            </a:r>
          </a:p>
          <a:p>
            <a:r>
              <a:rPr lang="en-US" dirty="0"/>
              <a:t>Physician Survey (July-Aug. 2020)</a:t>
            </a:r>
          </a:p>
          <a:p>
            <a:r>
              <a:rPr lang="en-US" dirty="0"/>
              <a:t>Patient Survey (Dec. 2020-Feb. 2021)</a:t>
            </a:r>
          </a:p>
          <a:p>
            <a:r>
              <a:rPr lang="en-US" dirty="0"/>
              <a:t>Telehealth Case Study: Behavioral Health</a:t>
            </a:r>
          </a:p>
          <a:p>
            <a:r>
              <a:rPr lang="en-US" dirty="0"/>
              <a:t>Telehealth Case Study: Diabetes</a:t>
            </a:r>
          </a:p>
          <a:p>
            <a:r>
              <a:rPr lang="en-US" dirty="0"/>
              <a:t>Telehealth Case Study: Perinatal Health</a:t>
            </a:r>
          </a:p>
          <a:p>
            <a:endParaRPr lang="en-US" dirty="0"/>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3</a:t>
            </a:fld>
            <a:endParaRPr lang="en-US" dirty="0"/>
          </a:p>
        </p:txBody>
      </p:sp>
      <p:pic>
        <p:nvPicPr>
          <p:cNvPr id="2" name="Picture 1">
            <a:extLst>
              <a:ext uri="{FF2B5EF4-FFF2-40B4-BE49-F238E27FC236}">
                <a16:creationId xmlns:a16="http://schemas.microsoft.com/office/drawing/2014/main" id="{118B45D0-FE1F-394E-8327-08ED0DB75079}"/>
              </a:ext>
            </a:extLst>
          </p:cNvPr>
          <p:cNvPicPr>
            <a:picLocks noChangeAspect="1"/>
          </p:cNvPicPr>
          <p:nvPr/>
        </p:nvPicPr>
        <p:blipFill>
          <a:blip r:embed="rId3"/>
          <a:stretch>
            <a:fillRect/>
          </a:stretch>
        </p:blipFill>
        <p:spPr>
          <a:xfrm>
            <a:off x="9919777" y="5981700"/>
            <a:ext cx="1536700" cy="825500"/>
          </a:xfrm>
          <a:prstGeom prst="rect">
            <a:avLst/>
          </a:prstGeom>
        </p:spPr>
      </p:pic>
    </p:spTree>
    <p:extLst>
      <p:ext uri="{BB962C8B-B14F-4D97-AF65-F5344CB8AC3E}">
        <p14:creationId xmlns:p14="http://schemas.microsoft.com/office/powerpoint/2010/main" val="153365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1439-0921-0543-B66B-8BAC9A7F2BDF}"/>
              </a:ext>
            </a:extLst>
          </p:cNvPr>
          <p:cNvSpPr>
            <a:spLocks noGrp="1"/>
          </p:cNvSpPr>
          <p:nvPr>
            <p:ph type="title"/>
          </p:nvPr>
        </p:nvSpPr>
        <p:spPr>
          <a:xfrm>
            <a:off x="838200" y="681037"/>
            <a:ext cx="10515600" cy="1460500"/>
          </a:xfrm>
        </p:spPr>
        <p:txBody>
          <a:bodyPr>
            <a:normAutofit fontScale="90000"/>
          </a:bodyPr>
          <a:lstStyle/>
          <a:p>
            <a:r>
              <a:rPr lang="en-US" sz="3600" dirty="0"/>
              <a:t>Perinatal Non-telehealth and Telehealth encounters: </a:t>
            </a:r>
            <a:br>
              <a:rPr lang="en-US" sz="3600" dirty="0"/>
            </a:br>
            <a:r>
              <a:rPr lang="en-US" sz="3600" dirty="0"/>
              <a:t>3 months pre and post delivery</a:t>
            </a:r>
            <a:br>
              <a:rPr lang="en-US" sz="3600" dirty="0"/>
            </a:br>
            <a:r>
              <a:rPr lang="en-US" sz="3600" dirty="0"/>
              <a:t>Comparison of births in June 2019 and June 2020</a:t>
            </a:r>
            <a:r>
              <a:rPr lang="en-US" dirty="0"/>
              <a:t/>
            </a:r>
            <a:br>
              <a:rPr lang="en-US" dirty="0"/>
            </a:br>
            <a:endParaRPr lang="en-US" dirty="0"/>
          </a:p>
        </p:txBody>
      </p:sp>
      <p:grpSp>
        <p:nvGrpSpPr>
          <p:cNvPr id="14" name="Group 13">
            <a:extLst>
              <a:ext uri="{FF2B5EF4-FFF2-40B4-BE49-F238E27FC236}">
                <a16:creationId xmlns:a16="http://schemas.microsoft.com/office/drawing/2014/main" id="{462317E4-A316-634C-9837-BF3F8E76CCB9}"/>
              </a:ext>
            </a:extLst>
          </p:cNvPr>
          <p:cNvGrpSpPr/>
          <p:nvPr/>
        </p:nvGrpSpPr>
        <p:grpSpPr>
          <a:xfrm>
            <a:off x="160738" y="1972791"/>
            <a:ext cx="5779564" cy="3094863"/>
            <a:chOff x="160738" y="1972791"/>
            <a:chExt cx="5779564" cy="3094863"/>
          </a:xfrm>
        </p:grpSpPr>
        <p:pic>
          <p:nvPicPr>
            <p:cNvPr id="4" name="Picture 3">
              <a:extLst>
                <a:ext uri="{FF2B5EF4-FFF2-40B4-BE49-F238E27FC236}">
                  <a16:creationId xmlns:a16="http://schemas.microsoft.com/office/drawing/2014/main" id="{50A5EE74-4F05-534A-9839-0A4D344A66BF}"/>
                </a:ext>
              </a:extLst>
            </p:cNvPr>
            <p:cNvPicPr>
              <a:picLocks noChangeAspect="1"/>
            </p:cNvPicPr>
            <p:nvPr/>
          </p:nvPicPr>
          <p:blipFill rotWithShape="1">
            <a:blip r:embed="rId3"/>
            <a:srcRect t="17295"/>
            <a:stretch/>
          </p:blipFill>
          <p:spPr>
            <a:xfrm>
              <a:off x="160738" y="2509286"/>
              <a:ext cx="5779564" cy="2558368"/>
            </a:xfrm>
            <a:prstGeom prst="rect">
              <a:avLst/>
            </a:prstGeom>
          </p:spPr>
        </p:pic>
        <p:pic>
          <p:nvPicPr>
            <p:cNvPr id="3" name="Picture 2">
              <a:extLst>
                <a:ext uri="{FF2B5EF4-FFF2-40B4-BE49-F238E27FC236}">
                  <a16:creationId xmlns:a16="http://schemas.microsoft.com/office/drawing/2014/main" id="{EC96B729-8A96-3946-8DF7-865F6211A59F}"/>
                </a:ext>
              </a:extLst>
            </p:cNvPr>
            <p:cNvPicPr>
              <a:picLocks noChangeAspect="1"/>
            </p:cNvPicPr>
            <p:nvPr/>
          </p:nvPicPr>
          <p:blipFill rotWithShape="1">
            <a:blip r:embed="rId4"/>
            <a:srcRect b="83770"/>
            <a:stretch/>
          </p:blipFill>
          <p:spPr>
            <a:xfrm>
              <a:off x="160738" y="1972791"/>
              <a:ext cx="5779564" cy="504596"/>
            </a:xfrm>
            <a:prstGeom prst="rect">
              <a:avLst/>
            </a:prstGeom>
          </p:spPr>
        </p:pic>
        <p:cxnSp>
          <p:nvCxnSpPr>
            <p:cNvPr id="8" name="Straight Connector 7">
              <a:extLst>
                <a:ext uri="{FF2B5EF4-FFF2-40B4-BE49-F238E27FC236}">
                  <a16:creationId xmlns:a16="http://schemas.microsoft.com/office/drawing/2014/main" id="{C72FDCB0-15F0-9B44-BFE3-2849945A8AD2}"/>
                </a:ext>
              </a:extLst>
            </p:cNvPr>
            <p:cNvCxnSpPr/>
            <p:nvPr/>
          </p:nvCxnSpPr>
          <p:spPr>
            <a:xfrm flipV="1">
              <a:off x="3103685" y="2498650"/>
              <a:ext cx="0" cy="1998921"/>
            </a:xfrm>
            <a:prstGeom prst="line">
              <a:avLst/>
            </a:prstGeom>
            <a:ln w="1905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F08800C1-64C9-FB4C-B974-E78D38307C0C}"/>
                </a:ext>
              </a:extLst>
            </p:cNvPr>
            <p:cNvSpPr txBox="1"/>
            <p:nvPr/>
          </p:nvSpPr>
          <p:spPr>
            <a:xfrm>
              <a:off x="2322192" y="2367149"/>
              <a:ext cx="1562986" cy="184666"/>
            </a:xfrm>
            <a:prstGeom prst="rect">
              <a:avLst/>
            </a:prstGeom>
            <a:noFill/>
          </p:spPr>
          <p:txBody>
            <a:bodyPr wrap="square" rtlCol="0">
              <a:spAutoFit/>
            </a:bodyPr>
            <a:lstStyle/>
            <a:p>
              <a:pPr algn="ctr"/>
              <a:r>
                <a:rPr lang="en-US" sz="600" dirty="0"/>
                <a:t>June 2019 Maternity Patients = 63,858 </a:t>
              </a:r>
            </a:p>
          </p:txBody>
        </p:sp>
      </p:grpSp>
      <p:grpSp>
        <p:nvGrpSpPr>
          <p:cNvPr id="7" name="Group 6">
            <a:extLst>
              <a:ext uri="{FF2B5EF4-FFF2-40B4-BE49-F238E27FC236}">
                <a16:creationId xmlns:a16="http://schemas.microsoft.com/office/drawing/2014/main" id="{189648BB-1460-3942-A4EA-47098F37A9FA}"/>
              </a:ext>
            </a:extLst>
          </p:cNvPr>
          <p:cNvGrpSpPr/>
          <p:nvPr/>
        </p:nvGrpSpPr>
        <p:grpSpPr>
          <a:xfrm>
            <a:off x="6096000" y="1986932"/>
            <a:ext cx="5780494" cy="3080722"/>
            <a:chOff x="6096000" y="1986932"/>
            <a:chExt cx="5780494" cy="3080722"/>
          </a:xfrm>
        </p:grpSpPr>
        <p:pic>
          <p:nvPicPr>
            <p:cNvPr id="6" name="Picture 5">
              <a:extLst>
                <a:ext uri="{FF2B5EF4-FFF2-40B4-BE49-F238E27FC236}">
                  <a16:creationId xmlns:a16="http://schemas.microsoft.com/office/drawing/2014/main" id="{D8AD37B1-C290-DB4D-BC9D-8295CD321C1A}"/>
                </a:ext>
              </a:extLst>
            </p:cNvPr>
            <p:cNvPicPr>
              <a:picLocks noChangeAspect="1"/>
            </p:cNvPicPr>
            <p:nvPr/>
          </p:nvPicPr>
          <p:blipFill rotWithShape="1">
            <a:blip r:embed="rId5"/>
            <a:srcRect t="17039"/>
            <a:stretch/>
          </p:blipFill>
          <p:spPr>
            <a:xfrm>
              <a:off x="6096000" y="2496749"/>
              <a:ext cx="5780494" cy="2570905"/>
            </a:xfrm>
            <a:prstGeom prst="rect">
              <a:avLst/>
            </a:prstGeom>
          </p:spPr>
        </p:pic>
        <p:pic>
          <p:nvPicPr>
            <p:cNvPr id="5" name="Picture 4">
              <a:extLst>
                <a:ext uri="{FF2B5EF4-FFF2-40B4-BE49-F238E27FC236}">
                  <a16:creationId xmlns:a16="http://schemas.microsoft.com/office/drawing/2014/main" id="{71A4329C-9841-AF48-975D-404A84C361A3}"/>
                </a:ext>
              </a:extLst>
            </p:cNvPr>
            <p:cNvPicPr>
              <a:picLocks noChangeAspect="1"/>
            </p:cNvPicPr>
            <p:nvPr/>
          </p:nvPicPr>
          <p:blipFill rotWithShape="1">
            <a:blip r:embed="rId6"/>
            <a:srcRect b="83201"/>
            <a:stretch/>
          </p:blipFill>
          <p:spPr>
            <a:xfrm>
              <a:off x="6096000" y="1986932"/>
              <a:ext cx="5780494" cy="522354"/>
            </a:xfrm>
            <a:prstGeom prst="rect">
              <a:avLst/>
            </a:prstGeom>
          </p:spPr>
        </p:pic>
        <p:cxnSp>
          <p:nvCxnSpPr>
            <p:cNvPr id="12" name="Straight Connector 11">
              <a:extLst>
                <a:ext uri="{FF2B5EF4-FFF2-40B4-BE49-F238E27FC236}">
                  <a16:creationId xmlns:a16="http://schemas.microsoft.com/office/drawing/2014/main" id="{F572636E-81DE-A54D-A1D1-DA3E62E7BC79}"/>
                </a:ext>
              </a:extLst>
            </p:cNvPr>
            <p:cNvCxnSpPr/>
            <p:nvPr/>
          </p:nvCxnSpPr>
          <p:spPr>
            <a:xfrm flipV="1">
              <a:off x="9040198" y="2551815"/>
              <a:ext cx="0" cy="1998921"/>
            </a:xfrm>
            <a:prstGeom prst="line">
              <a:avLst/>
            </a:prstGeom>
            <a:ln w="1905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2A50183-BE4E-F948-A81C-BC792B164242}"/>
                </a:ext>
              </a:extLst>
            </p:cNvPr>
            <p:cNvSpPr txBox="1"/>
            <p:nvPr/>
          </p:nvSpPr>
          <p:spPr>
            <a:xfrm>
              <a:off x="8258705" y="2367149"/>
              <a:ext cx="1562986" cy="184666"/>
            </a:xfrm>
            <a:prstGeom prst="rect">
              <a:avLst/>
            </a:prstGeom>
            <a:noFill/>
          </p:spPr>
          <p:txBody>
            <a:bodyPr wrap="square" rtlCol="0">
              <a:spAutoFit/>
            </a:bodyPr>
            <a:lstStyle/>
            <a:p>
              <a:pPr algn="ctr"/>
              <a:r>
                <a:rPr lang="en-US" sz="600" dirty="0"/>
                <a:t>June 2020 Maternity Patients = 61,223 </a:t>
              </a:r>
            </a:p>
          </p:txBody>
        </p:sp>
      </p:grpSp>
      <p:pic>
        <p:nvPicPr>
          <p:cNvPr id="10" name="Picture 9">
            <a:extLst>
              <a:ext uri="{FF2B5EF4-FFF2-40B4-BE49-F238E27FC236}">
                <a16:creationId xmlns:a16="http://schemas.microsoft.com/office/drawing/2014/main" id="{8B2B78B9-EF12-9C48-88D5-C0A18CA2A5E9}"/>
              </a:ext>
            </a:extLst>
          </p:cNvPr>
          <p:cNvPicPr>
            <a:picLocks noChangeAspect="1"/>
          </p:cNvPicPr>
          <p:nvPr/>
        </p:nvPicPr>
        <p:blipFill>
          <a:blip r:embed="rId7"/>
          <a:stretch>
            <a:fillRect/>
          </a:stretch>
        </p:blipFill>
        <p:spPr>
          <a:xfrm>
            <a:off x="10339794" y="5764213"/>
            <a:ext cx="1536700" cy="825500"/>
          </a:xfrm>
          <a:prstGeom prst="rect">
            <a:avLst/>
          </a:prstGeom>
        </p:spPr>
      </p:pic>
    </p:spTree>
    <p:extLst>
      <p:ext uri="{BB962C8B-B14F-4D97-AF65-F5344CB8AC3E}">
        <p14:creationId xmlns:p14="http://schemas.microsoft.com/office/powerpoint/2010/main" val="174137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8DD1-397C-1445-B6DA-D83850EFC748}"/>
              </a:ext>
            </a:extLst>
          </p:cNvPr>
          <p:cNvSpPr>
            <a:spLocks noGrp="1"/>
          </p:cNvSpPr>
          <p:nvPr>
            <p:ph type="title"/>
          </p:nvPr>
        </p:nvSpPr>
        <p:spPr>
          <a:xfrm>
            <a:off x="929650" y="240657"/>
            <a:ext cx="9833429" cy="823645"/>
          </a:xfrm>
        </p:spPr>
        <p:txBody>
          <a:bodyPr/>
          <a:lstStyle/>
          <a:p>
            <a:pPr algn="ctr"/>
            <a:r>
              <a:rPr lang="en-US" dirty="0"/>
              <a:t>Perinatal Telehealth Use for June 2020 births: Sample of states</a:t>
            </a:r>
          </a:p>
        </p:txBody>
      </p:sp>
      <p:sp>
        <p:nvSpPr>
          <p:cNvPr id="4" name="Slide Number Placeholder 3">
            <a:extLst>
              <a:ext uri="{FF2B5EF4-FFF2-40B4-BE49-F238E27FC236}">
                <a16:creationId xmlns:a16="http://schemas.microsoft.com/office/drawing/2014/main" id="{46DF1D76-807F-4549-8449-529C4D1C1467}"/>
              </a:ext>
            </a:extLst>
          </p:cNvPr>
          <p:cNvSpPr>
            <a:spLocks noGrp="1"/>
          </p:cNvSpPr>
          <p:nvPr>
            <p:ph type="sldNum" sz="quarter" idx="12"/>
          </p:nvPr>
        </p:nvSpPr>
        <p:spPr/>
        <p:txBody>
          <a:bodyPr/>
          <a:lstStyle/>
          <a:p>
            <a:fld id="{2F8AF2E6-64A8-0F46-AF27-0A96D82A033B}" type="slidenum">
              <a:rPr lang="en-US" smtClean="0"/>
              <a:t>31</a:t>
            </a:fld>
            <a:endParaRPr lang="en-US" dirty="0"/>
          </a:p>
        </p:txBody>
      </p:sp>
      <p:pic>
        <p:nvPicPr>
          <p:cNvPr id="11" name="Content Placeholder 10">
            <a:extLst>
              <a:ext uri="{FF2B5EF4-FFF2-40B4-BE49-F238E27FC236}">
                <a16:creationId xmlns:a16="http://schemas.microsoft.com/office/drawing/2014/main" id="{6E05713A-4560-8D42-BBD9-949955EC62EE}"/>
              </a:ext>
            </a:extLst>
          </p:cNvPr>
          <p:cNvPicPr>
            <a:picLocks noGrp="1" noChangeAspect="1"/>
          </p:cNvPicPr>
          <p:nvPr>
            <p:ph idx="1"/>
          </p:nvPr>
        </p:nvPicPr>
        <p:blipFill>
          <a:blip r:embed="rId3"/>
          <a:stretch>
            <a:fillRect/>
          </a:stretch>
        </p:blipFill>
        <p:spPr>
          <a:xfrm>
            <a:off x="1888760" y="1008604"/>
            <a:ext cx="7974767" cy="5381574"/>
          </a:xfrm>
          <a:prstGeom prst="rect">
            <a:avLst/>
          </a:prstGeom>
        </p:spPr>
      </p:pic>
      <p:pic>
        <p:nvPicPr>
          <p:cNvPr id="3" name="Picture 2">
            <a:extLst>
              <a:ext uri="{FF2B5EF4-FFF2-40B4-BE49-F238E27FC236}">
                <a16:creationId xmlns:a16="http://schemas.microsoft.com/office/drawing/2014/main" id="{B68BACDE-A0C6-E544-9880-B077A2C45615}"/>
              </a:ext>
            </a:extLst>
          </p:cNvPr>
          <p:cNvPicPr>
            <a:picLocks noChangeAspect="1"/>
          </p:cNvPicPr>
          <p:nvPr/>
        </p:nvPicPr>
        <p:blipFill>
          <a:blip r:embed="rId4"/>
          <a:stretch>
            <a:fillRect/>
          </a:stretch>
        </p:blipFill>
        <p:spPr>
          <a:xfrm>
            <a:off x="10241718" y="5977428"/>
            <a:ext cx="1536700" cy="825500"/>
          </a:xfrm>
          <a:prstGeom prst="rect">
            <a:avLst/>
          </a:prstGeom>
        </p:spPr>
      </p:pic>
    </p:spTree>
    <p:extLst>
      <p:ext uri="{BB962C8B-B14F-4D97-AF65-F5344CB8AC3E}">
        <p14:creationId xmlns:p14="http://schemas.microsoft.com/office/powerpoint/2010/main" val="176346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p:txBody>
          <a:bodyPr/>
          <a:lstStyle/>
          <a:p>
            <a:r>
              <a:rPr lang="en-US" dirty="0"/>
              <a:t>Conclusions:</a:t>
            </a:r>
            <a:br>
              <a:rPr lang="en-US" dirty="0"/>
            </a:br>
            <a:r>
              <a:rPr lang="en-US" sz="1400" dirty="0">
                <a:solidFill>
                  <a:srgbClr val="FF0000"/>
                </a:solidFill>
                <a:cs typeface="Arial" pitchFamily="34" charset="0"/>
              </a:rPr>
              <a:t/>
            </a:r>
            <a:br>
              <a:rPr lang="en-US" sz="1400" dirty="0">
                <a:solidFill>
                  <a:srgbClr val="FF0000"/>
                </a:solidFill>
                <a:cs typeface="Arial" pitchFamily="34" charset="0"/>
              </a:rPr>
            </a:br>
            <a:r>
              <a:rPr lang="en-US" sz="1400" dirty="0">
                <a:solidFill>
                  <a:srgbClr val="FF0000"/>
                </a:solidFill>
                <a:cs typeface="Arial" pitchFamily="34" charset="0"/>
              </a:rPr>
              <a:t/>
            </a:r>
            <a:br>
              <a:rPr lang="en-US" sz="1400" dirty="0">
                <a:solidFill>
                  <a:srgbClr val="FF0000"/>
                </a:solidFill>
                <a:cs typeface="Arial" pitchFamily="34" charset="0"/>
              </a:rPr>
            </a:br>
            <a:r>
              <a:rPr lang="en-US" dirty="0"/>
              <a:t/>
            </a:r>
            <a:br>
              <a:rPr lang="en-US" dirty="0"/>
            </a:br>
            <a:endParaRPr lang="en-US" sz="1400" dirty="0">
              <a:solidFill>
                <a:srgbClr val="FF0000"/>
              </a:solidFill>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p:txBody>
          <a:bodyPr>
            <a:normAutofit/>
          </a:bodyPr>
          <a:lstStyle/>
          <a:p>
            <a:pPr marL="380990" indent="-380990">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r>
              <a:rPr lang="en-US" dirty="0">
                <a:cs typeface="Arial" pitchFamily="34" charset="0"/>
              </a:rPr>
              <a:t>The COVID-19 pandemic was a catalyst for telehealth adoption. </a:t>
            </a:r>
          </a:p>
          <a:p>
            <a:pPr>
              <a:lnSpc>
                <a:spcPct val="100000"/>
              </a:lnSpc>
              <a:spcBef>
                <a:spcPts val="0"/>
              </a:spcBef>
              <a:buClr>
                <a:srgbClr val="FF0000"/>
              </a:buClr>
            </a:pPr>
            <a:r>
              <a:rPr lang="en-US" dirty="0">
                <a:cs typeface="Arial" pitchFamily="34" charset="0"/>
              </a:rPr>
              <a:t>Many providers and patients had their first ever experience with telehealth during the pandemic.</a:t>
            </a:r>
          </a:p>
          <a:p>
            <a:pPr>
              <a:lnSpc>
                <a:spcPct val="100000"/>
              </a:lnSpc>
              <a:spcBef>
                <a:spcPts val="0"/>
              </a:spcBef>
              <a:buClr>
                <a:srgbClr val="FF0000"/>
              </a:buClr>
            </a:pPr>
            <a:r>
              <a:rPr lang="en-US" dirty="0">
                <a:cs typeface="Arial" pitchFamily="34" charset="0"/>
              </a:rPr>
              <a:t>There was widespread innovation in use of telehealth for all clinical specialties, addressing a broad range of health conditions.</a:t>
            </a:r>
          </a:p>
          <a:p>
            <a:pPr>
              <a:lnSpc>
                <a:spcPct val="100000"/>
              </a:lnSpc>
              <a:spcBef>
                <a:spcPts val="0"/>
              </a:spcBef>
              <a:buClr>
                <a:srgbClr val="FF0000"/>
              </a:buClr>
            </a:pPr>
            <a:r>
              <a:rPr lang="en-US" dirty="0">
                <a:cs typeface="Arial" pitchFamily="34" charset="0"/>
              </a:rPr>
              <a:t>Patients and providers reported high satisfaction for telehealth and expect to continue to use it in the future.</a:t>
            </a:r>
          </a:p>
          <a:p>
            <a:pPr>
              <a:lnSpc>
                <a:spcPct val="100000"/>
              </a:lnSpc>
              <a:spcBef>
                <a:spcPts val="0"/>
              </a:spcBef>
              <a:buClr>
                <a:srgbClr val="FF0000"/>
              </a:buClr>
            </a:pPr>
            <a:r>
              <a:rPr lang="en-US" dirty="0">
                <a:cs typeface="Arial" pitchFamily="34" charset="0"/>
              </a:rPr>
              <a:t>Further research is needed to identify telehealth best practices and to measure quality and value of telehealth</a:t>
            </a: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32</a:t>
            </a:fld>
            <a:endParaRPr lang="en-US" dirty="0"/>
          </a:p>
        </p:txBody>
      </p:sp>
      <p:pic>
        <p:nvPicPr>
          <p:cNvPr id="2" name="Picture 1">
            <a:extLst>
              <a:ext uri="{FF2B5EF4-FFF2-40B4-BE49-F238E27FC236}">
                <a16:creationId xmlns:a16="http://schemas.microsoft.com/office/drawing/2014/main" id="{3275ED4E-329A-EE4D-95C4-CC91D9C0EEE2}"/>
              </a:ext>
            </a:extLst>
          </p:cNvPr>
          <p:cNvPicPr>
            <a:picLocks noChangeAspect="1"/>
          </p:cNvPicPr>
          <p:nvPr/>
        </p:nvPicPr>
        <p:blipFill>
          <a:blip r:embed="rId3"/>
          <a:stretch>
            <a:fillRect/>
          </a:stretch>
        </p:blipFill>
        <p:spPr>
          <a:xfrm>
            <a:off x="10241718" y="5827355"/>
            <a:ext cx="1536700" cy="825500"/>
          </a:xfrm>
          <a:prstGeom prst="rect">
            <a:avLst/>
          </a:prstGeom>
        </p:spPr>
      </p:pic>
    </p:spTree>
    <p:extLst>
      <p:ext uri="{BB962C8B-B14F-4D97-AF65-F5344CB8AC3E}">
        <p14:creationId xmlns:p14="http://schemas.microsoft.com/office/powerpoint/2010/main" val="44764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p:txBody>
          <a:bodyPr/>
          <a:lstStyle/>
          <a:p>
            <a:r>
              <a:rPr lang="en-US" dirty="0"/>
              <a:t>Thank you!</a:t>
            </a:r>
            <a:br>
              <a:rPr lang="en-US" dirty="0"/>
            </a:br>
            <a:r>
              <a:rPr lang="en-US" sz="1400" dirty="0">
                <a:solidFill>
                  <a:srgbClr val="FF0000"/>
                </a:solidFill>
                <a:cs typeface="Arial" pitchFamily="34" charset="0"/>
              </a:rPr>
              <a:t/>
            </a:r>
            <a:br>
              <a:rPr lang="en-US" sz="1400" dirty="0">
                <a:solidFill>
                  <a:srgbClr val="FF0000"/>
                </a:solidFill>
                <a:cs typeface="Arial" pitchFamily="34" charset="0"/>
              </a:rPr>
            </a:br>
            <a:r>
              <a:rPr lang="en-US" sz="1400" dirty="0">
                <a:solidFill>
                  <a:srgbClr val="FF0000"/>
                </a:solidFill>
                <a:cs typeface="Arial" pitchFamily="34" charset="0"/>
              </a:rPr>
              <a:t/>
            </a:r>
            <a:br>
              <a:rPr lang="en-US" sz="1400" dirty="0">
                <a:solidFill>
                  <a:srgbClr val="FF0000"/>
                </a:solidFill>
                <a:cs typeface="Arial" pitchFamily="34" charset="0"/>
              </a:rPr>
            </a:br>
            <a:r>
              <a:rPr lang="en-US" dirty="0"/>
              <a:t/>
            </a:r>
            <a:br>
              <a:rPr lang="en-US" dirty="0"/>
            </a:br>
            <a:endParaRPr lang="en-US" sz="1400" dirty="0">
              <a:solidFill>
                <a:srgbClr val="FF0000"/>
              </a:solidFill>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p:txBody>
          <a:bodyPr/>
          <a:lstStyle/>
          <a:p>
            <a:pPr>
              <a:lnSpc>
                <a:spcPct val="100000"/>
              </a:lnSpc>
              <a:spcBef>
                <a:spcPts val="0"/>
              </a:spcBef>
              <a:buClr>
                <a:srgbClr val="FF0000"/>
              </a:buClr>
            </a:pPr>
            <a:r>
              <a:rPr lang="en-US" dirty="0">
                <a:cs typeface="Arial" pitchFamily="34" charset="0"/>
              </a:rPr>
              <a:t>Please visit the full study website:  WWW.C19HCC.org/telehealth/</a:t>
            </a:r>
          </a:p>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r>
              <a:rPr lang="en-US" dirty="0">
                <a:cs typeface="Arial" pitchFamily="34" charset="0"/>
              </a:rPr>
              <a:t>Contact:</a:t>
            </a:r>
          </a:p>
          <a:p>
            <a:pPr>
              <a:lnSpc>
                <a:spcPct val="100000"/>
              </a:lnSpc>
              <a:spcBef>
                <a:spcPts val="0"/>
              </a:spcBef>
              <a:buClr>
                <a:srgbClr val="FF0000"/>
              </a:buClr>
            </a:pPr>
            <a:r>
              <a:rPr lang="en-US" dirty="0">
                <a:cs typeface="Arial" pitchFamily="34" charset="0"/>
              </a:rPr>
              <a:t>F.X. Campion, MD, FACP, </a:t>
            </a:r>
            <a:r>
              <a:rPr lang="en-US" dirty="0">
                <a:cs typeface="Arial" pitchFamily="34" charset="0"/>
                <a:hlinkClick r:id="rId3"/>
              </a:rPr>
              <a:t>fcampion@mitre.org</a:t>
            </a:r>
            <a:endParaRPr lang="en-US" dirty="0">
              <a:cs typeface="Arial" pitchFamily="34" charset="0"/>
            </a:endParaRPr>
          </a:p>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endParaRPr lang="en-US" dirty="0">
              <a:cs typeface="Arial" pitchFamily="34" charset="0"/>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33</a:t>
            </a:fld>
            <a:endParaRPr lang="en-US" dirty="0"/>
          </a:p>
        </p:txBody>
      </p:sp>
      <p:pic>
        <p:nvPicPr>
          <p:cNvPr id="2" name="Picture 1">
            <a:extLst>
              <a:ext uri="{FF2B5EF4-FFF2-40B4-BE49-F238E27FC236}">
                <a16:creationId xmlns:a16="http://schemas.microsoft.com/office/drawing/2014/main" id="{B26CA55C-BB15-B54E-A1AE-03B891C783D9}"/>
              </a:ext>
            </a:extLst>
          </p:cNvPr>
          <p:cNvPicPr>
            <a:picLocks noChangeAspect="1"/>
          </p:cNvPicPr>
          <p:nvPr/>
        </p:nvPicPr>
        <p:blipFill>
          <a:blip r:embed="rId4"/>
          <a:stretch>
            <a:fillRect/>
          </a:stretch>
        </p:blipFill>
        <p:spPr>
          <a:xfrm>
            <a:off x="854699" y="4658875"/>
            <a:ext cx="5126376" cy="1036329"/>
          </a:xfrm>
          <a:prstGeom prst="rect">
            <a:avLst/>
          </a:prstGeom>
        </p:spPr>
      </p:pic>
      <p:pic>
        <p:nvPicPr>
          <p:cNvPr id="6" name="Picture 5">
            <a:extLst>
              <a:ext uri="{FF2B5EF4-FFF2-40B4-BE49-F238E27FC236}">
                <a16:creationId xmlns:a16="http://schemas.microsoft.com/office/drawing/2014/main" id="{7DD62871-1D75-CE46-9D20-2F7E745966C5}"/>
              </a:ext>
            </a:extLst>
          </p:cNvPr>
          <p:cNvPicPr>
            <a:picLocks noChangeAspect="1"/>
          </p:cNvPicPr>
          <p:nvPr/>
        </p:nvPicPr>
        <p:blipFill>
          <a:blip r:embed="rId5"/>
          <a:stretch>
            <a:fillRect/>
          </a:stretch>
        </p:blipFill>
        <p:spPr>
          <a:xfrm>
            <a:off x="7332616" y="3759841"/>
            <a:ext cx="2716382" cy="2542255"/>
          </a:xfrm>
          <a:prstGeom prst="rect">
            <a:avLst/>
          </a:prstGeom>
        </p:spPr>
      </p:pic>
      <p:pic>
        <p:nvPicPr>
          <p:cNvPr id="3" name="Picture 2">
            <a:extLst>
              <a:ext uri="{FF2B5EF4-FFF2-40B4-BE49-F238E27FC236}">
                <a16:creationId xmlns:a16="http://schemas.microsoft.com/office/drawing/2014/main" id="{5B41B105-7F96-EC4B-8D88-894EB6831DD2}"/>
              </a:ext>
            </a:extLst>
          </p:cNvPr>
          <p:cNvPicPr>
            <a:picLocks noChangeAspect="1"/>
          </p:cNvPicPr>
          <p:nvPr/>
        </p:nvPicPr>
        <p:blipFill>
          <a:blip r:embed="rId6"/>
          <a:stretch>
            <a:fillRect/>
          </a:stretch>
        </p:blipFill>
        <p:spPr>
          <a:xfrm>
            <a:off x="10462906" y="6035514"/>
            <a:ext cx="1389241" cy="746286"/>
          </a:xfrm>
          <a:prstGeom prst="rect">
            <a:avLst/>
          </a:prstGeom>
        </p:spPr>
      </p:pic>
    </p:spTree>
    <p:extLst>
      <p:ext uri="{BB962C8B-B14F-4D97-AF65-F5344CB8AC3E}">
        <p14:creationId xmlns:p14="http://schemas.microsoft.com/office/powerpoint/2010/main" val="373910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p:txBody>
          <a:bodyPr/>
          <a:lstStyle/>
          <a:p>
            <a:r>
              <a:rPr lang="en-US" dirty="0"/>
              <a:t>Learning Objectives</a:t>
            </a:r>
            <a:br>
              <a:rPr lang="en-US" dirty="0"/>
            </a:br>
            <a:r>
              <a:rPr lang="en-US" sz="1400" dirty="0">
                <a:solidFill>
                  <a:srgbClr val="FF0000"/>
                </a:solidFill>
                <a:cs typeface="Arial" pitchFamily="34" charset="0"/>
              </a:rPr>
              <a:t/>
            </a:r>
            <a:br>
              <a:rPr lang="en-US" sz="1400" dirty="0">
                <a:solidFill>
                  <a:srgbClr val="FF0000"/>
                </a:solidFill>
                <a:cs typeface="Arial" pitchFamily="34" charset="0"/>
              </a:rPr>
            </a:br>
            <a:endParaRPr lang="en-US" sz="1400" dirty="0">
              <a:solidFill>
                <a:srgbClr val="FF0000"/>
              </a:solidFill>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854699" y="2017946"/>
            <a:ext cx="9833429" cy="3964400"/>
          </a:xfrm>
        </p:spPr>
        <p:txBody>
          <a:bodyPr>
            <a:normAutofit/>
          </a:bodyPr>
          <a:lstStyle/>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r>
              <a:rPr lang="en-US" dirty="0">
                <a:cs typeface="Arial" pitchFamily="34" charset="0"/>
              </a:rPr>
              <a:t>Learning Objective 1:  Describe telehealth impact on access to care during the COVID-19 pandemic using claims data analysis</a:t>
            </a:r>
          </a:p>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r>
              <a:rPr lang="en-US" dirty="0">
                <a:cs typeface="Arial" pitchFamily="34" charset="0"/>
              </a:rPr>
              <a:t>Learning Objective 2:  Identify clinical domains and provider specialties where telehealth use is highest</a:t>
            </a:r>
          </a:p>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r>
              <a:rPr lang="en-US" dirty="0">
                <a:cs typeface="Arial" pitchFamily="34" charset="0"/>
              </a:rPr>
              <a:t>Learning Objective 3:  Evaluate patient attitudes regarding quality and access to care through survey methods</a:t>
            </a:r>
          </a:p>
          <a:p>
            <a:pPr>
              <a:lnSpc>
                <a:spcPct val="100000"/>
              </a:lnSpc>
              <a:spcBef>
                <a:spcPts val="0"/>
              </a:spcBef>
              <a:buClr>
                <a:srgbClr val="FF0000"/>
              </a:buClr>
            </a:pPr>
            <a:endParaRPr lang="en-US" dirty="0">
              <a:cs typeface="Arial" pitchFamily="34" charset="0"/>
            </a:endParaRPr>
          </a:p>
          <a:p>
            <a:pPr>
              <a:lnSpc>
                <a:spcPct val="100000"/>
              </a:lnSpc>
              <a:spcBef>
                <a:spcPts val="0"/>
              </a:spcBef>
              <a:buClr>
                <a:srgbClr val="FF0000"/>
              </a:buClr>
            </a:pPr>
            <a:r>
              <a:rPr lang="en-US" dirty="0">
                <a:cs typeface="Arial" pitchFamily="34" charset="0"/>
              </a:rPr>
              <a:t>Learning Objective 4: Identify potential barriers to future use of telehealth</a:t>
            </a: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4</a:t>
            </a:fld>
            <a:endParaRPr lang="en-US" dirty="0"/>
          </a:p>
        </p:txBody>
      </p:sp>
      <p:pic>
        <p:nvPicPr>
          <p:cNvPr id="2" name="Picture 1">
            <a:extLst>
              <a:ext uri="{FF2B5EF4-FFF2-40B4-BE49-F238E27FC236}">
                <a16:creationId xmlns:a16="http://schemas.microsoft.com/office/drawing/2014/main" id="{B40C2BD9-000A-B04E-AA9F-8FEE83B0BDE2}"/>
              </a:ext>
            </a:extLst>
          </p:cNvPr>
          <p:cNvPicPr>
            <a:picLocks noChangeAspect="1"/>
          </p:cNvPicPr>
          <p:nvPr/>
        </p:nvPicPr>
        <p:blipFill>
          <a:blip r:embed="rId3"/>
          <a:stretch>
            <a:fillRect/>
          </a:stretch>
        </p:blipFill>
        <p:spPr>
          <a:xfrm>
            <a:off x="9931272" y="5827355"/>
            <a:ext cx="1536700" cy="825500"/>
          </a:xfrm>
          <a:prstGeom prst="rect">
            <a:avLst/>
          </a:prstGeom>
        </p:spPr>
      </p:pic>
    </p:spTree>
    <p:extLst>
      <p:ext uri="{BB962C8B-B14F-4D97-AF65-F5344CB8AC3E}">
        <p14:creationId xmlns:p14="http://schemas.microsoft.com/office/powerpoint/2010/main" val="123812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938457-A3E8-42A4-8FDE-30F5B9A0B779}"/>
              </a:ext>
            </a:extLst>
          </p:cNvPr>
          <p:cNvSpPr/>
          <p:nvPr/>
        </p:nvSpPr>
        <p:spPr>
          <a:xfrm>
            <a:off x="567158" y="897037"/>
            <a:ext cx="11046194" cy="55442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6C659B-9778-BD44-8898-ABB234B9CEC2}"/>
              </a:ext>
            </a:extLst>
          </p:cNvPr>
          <p:cNvSpPr>
            <a:spLocks noGrp="1"/>
          </p:cNvSpPr>
          <p:nvPr>
            <p:ph type="title"/>
          </p:nvPr>
        </p:nvSpPr>
        <p:spPr>
          <a:xfrm>
            <a:off x="359270" y="179709"/>
            <a:ext cx="11236721" cy="750253"/>
          </a:xfrm>
        </p:spPr>
        <p:txBody>
          <a:bodyPr/>
          <a:lstStyle/>
          <a:p>
            <a:r>
              <a:rPr lang="en-US" dirty="0"/>
              <a:t>Telehealth Impact Study – C19HCC.org/telehealth/</a:t>
            </a:r>
            <a:endParaRPr lang="en-US" sz="2000" dirty="0"/>
          </a:p>
        </p:txBody>
      </p:sp>
      <p:sp>
        <p:nvSpPr>
          <p:cNvPr id="4" name="Slide Number Placeholder 3">
            <a:extLst>
              <a:ext uri="{FF2B5EF4-FFF2-40B4-BE49-F238E27FC236}">
                <a16:creationId xmlns:a16="http://schemas.microsoft.com/office/drawing/2014/main" id="{6186E612-9DDC-B146-9401-A481A16963F8}"/>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5</a:t>
            </a:fld>
            <a:r>
              <a:rPr lang="en-US" dirty="0">
                <a:latin typeface="Arial" pitchFamily="34" charset="0"/>
              </a:rPr>
              <a:t> |</a:t>
            </a:r>
            <a:r>
              <a:rPr lang="en-US" dirty="0">
                <a:latin typeface="Arial" pitchFamily="34" charset="0"/>
                <a:ea typeface="Verdana" pitchFamily="34" charset="0"/>
                <a:cs typeface="Verdana" pitchFamily="34" charset="0"/>
              </a:rPr>
              <a:t> </a:t>
            </a:r>
          </a:p>
        </p:txBody>
      </p:sp>
      <p:grpSp>
        <p:nvGrpSpPr>
          <p:cNvPr id="3" name="Group 2">
            <a:extLst>
              <a:ext uri="{FF2B5EF4-FFF2-40B4-BE49-F238E27FC236}">
                <a16:creationId xmlns:a16="http://schemas.microsoft.com/office/drawing/2014/main" id="{45A0898D-9754-4BCD-9C1B-CAE5B5103FF7}"/>
              </a:ext>
            </a:extLst>
          </p:cNvPr>
          <p:cNvGrpSpPr/>
          <p:nvPr/>
        </p:nvGrpSpPr>
        <p:grpSpPr>
          <a:xfrm>
            <a:off x="626963" y="2363504"/>
            <a:ext cx="10926500" cy="3998778"/>
            <a:chOff x="457200" y="2364506"/>
            <a:chExt cx="11395969" cy="4170590"/>
          </a:xfrm>
        </p:grpSpPr>
        <p:pic>
          <p:nvPicPr>
            <p:cNvPr id="6" name="Picture 5">
              <a:extLst>
                <a:ext uri="{FF2B5EF4-FFF2-40B4-BE49-F238E27FC236}">
                  <a16:creationId xmlns:a16="http://schemas.microsoft.com/office/drawing/2014/main" id="{2DD9A38F-EBC1-4E43-B31C-E39E9BBD03F0}"/>
                </a:ext>
              </a:extLst>
            </p:cNvPr>
            <p:cNvPicPr>
              <a:picLocks noChangeAspect="1"/>
            </p:cNvPicPr>
            <p:nvPr/>
          </p:nvPicPr>
          <p:blipFill>
            <a:blip r:embed="rId3"/>
            <a:stretch>
              <a:fillRect/>
            </a:stretch>
          </p:blipFill>
          <p:spPr>
            <a:xfrm>
              <a:off x="6202692" y="2364506"/>
              <a:ext cx="5650477" cy="4170590"/>
            </a:xfrm>
            <a:prstGeom prst="rect">
              <a:avLst/>
            </a:prstGeom>
          </p:spPr>
        </p:pic>
        <p:pic>
          <p:nvPicPr>
            <p:cNvPr id="7" name="Picture 6">
              <a:extLst>
                <a:ext uri="{FF2B5EF4-FFF2-40B4-BE49-F238E27FC236}">
                  <a16:creationId xmlns:a16="http://schemas.microsoft.com/office/drawing/2014/main" id="{D3CC6863-F6D1-314B-AA2F-DFDFE8E0B04C}"/>
                </a:ext>
              </a:extLst>
            </p:cNvPr>
            <p:cNvPicPr>
              <a:picLocks noChangeAspect="1"/>
            </p:cNvPicPr>
            <p:nvPr/>
          </p:nvPicPr>
          <p:blipFill>
            <a:blip r:embed="rId4"/>
            <a:stretch>
              <a:fillRect/>
            </a:stretch>
          </p:blipFill>
          <p:spPr>
            <a:xfrm>
              <a:off x="457200" y="2364507"/>
              <a:ext cx="5684910" cy="4170589"/>
            </a:xfrm>
            <a:prstGeom prst="rect">
              <a:avLst/>
            </a:prstGeom>
          </p:spPr>
        </p:pic>
      </p:grpSp>
      <p:pic>
        <p:nvPicPr>
          <p:cNvPr id="11" name="Content Placeholder 10">
            <a:extLst>
              <a:ext uri="{FF2B5EF4-FFF2-40B4-BE49-F238E27FC236}">
                <a16:creationId xmlns:a16="http://schemas.microsoft.com/office/drawing/2014/main" id="{6D8F6DDF-6D71-224E-B5A7-7E72BE342DE7}"/>
              </a:ext>
            </a:extLst>
          </p:cNvPr>
          <p:cNvPicPr>
            <a:picLocks noGrp="1" noChangeAspect="1"/>
          </p:cNvPicPr>
          <p:nvPr>
            <p:ph idx="1"/>
          </p:nvPr>
        </p:nvPicPr>
        <p:blipFill>
          <a:blip r:embed="rId5"/>
          <a:stretch>
            <a:fillRect/>
          </a:stretch>
        </p:blipFill>
        <p:spPr>
          <a:xfrm>
            <a:off x="438877" y="897037"/>
            <a:ext cx="11277600" cy="1354513"/>
          </a:xfrm>
          <a:prstGeom prst="rect">
            <a:avLst/>
          </a:prstGeom>
        </p:spPr>
      </p:pic>
    </p:spTree>
    <p:extLst>
      <p:ext uri="{BB962C8B-B14F-4D97-AF65-F5344CB8AC3E}">
        <p14:creationId xmlns:p14="http://schemas.microsoft.com/office/powerpoint/2010/main" val="305670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349A-C4BF-284E-AA1A-C1A0EA62C33A}"/>
              </a:ext>
            </a:extLst>
          </p:cNvPr>
          <p:cNvSpPr>
            <a:spLocks noGrp="1"/>
          </p:cNvSpPr>
          <p:nvPr>
            <p:ph type="title"/>
          </p:nvPr>
        </p:nvSpPr>
        <p:spPr/>
        <p:txBody>
          <a:bodyPr/>
          <a:lstStyle/>
          <a:p>
            <a:r>
              <a:rPr lang="en-US" dirty="0"/>
              <a:t>COVID-19 Telehealth Impact Study: Research Team</a:t>
            </a:r>
          </a:p>
        </p:txBody>
      </p:sp>
      <p:pic>
        <p:nvPicPr>
          <p:cNvPr id="5" name="Content Placeholder 4">
            <a:extLst>
              <a:ext uri="{FF2B5EF4-FFF2-40B4-BE49-F238E27FC236}">
                <a16:creationId xmlns:a16="http://schemas.microsoft.com/office/drawing/2014/main" id="{F5383F8C-1E02-CF4F-B05B-5242D058DD77}"/>
              </a:ext>
            </a:extLst>
          </p:cNvPr>
          <p:cNvPicPr>
            <a:picLocks noGrp="1" noChangeAspect="1"/>
          </p:cNvPicPr>
          <p:nvPr>
            <p:ph idx="1"/>
          </p:nvPr>
        </p:nvPicPr>
        <p:blipFill>
          <a:blip r:embed="rId3"/>
          <a:stretch>
            <a:fillRect/>
          </a:stretch>
        </p:blipFill>
        <p:spPr>
          <a:xfrm>
            <a:off x="2433918" y="1182687"/>
            <a:ext cx="7570694" cy="5590667"/>
          </a:xfrm>
          <a:prstGeom prst="rect">
            <a:avLst/>
          </a:prstGeom>
        </p:spPr>
      </p:pic>
      <p:sp>
        <p:nvSpPr>
          <p:cNvPr id="4" name="Slide Number Placeholder 3">
            <a:extLst>
              <a:ext uri="{FF2B5EF4-FFF2-40B4-BE49-F238E27FC236}">
                <a16:creationId xmlns:a16="http://schemas.microsoft.com/office/drawing/2014/main" id="{61C553A0-0EF6-7A49-A1D4-07E90DBAEB6A}"/>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6</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176957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1F87-AD79-8348-A2F0-4014D9502250}"/>
              </a:ext>
            </a:extLst>
          </p:cNvPr>
          <p:cNvSpPr>
            <a:spLocks noGrp="1"/>
          </p:cNvSpPr>
          <p:nvPr>
            <p:ph type="title"/>
          </p:nvPr>
        </p:nvSpPr>
        <p:spPr/>
        <p:txBody>
          <a:bodyPr/>
          <a:lstStyle/>
          <a:p>
            <a:r>
              <a:rPr lang="en-US" dirty="0"/>
              <a:t>Telehealth Explosive Growth During COVID-19 Pandemic</a:t>
            </a:r>
          </a:p>
        </p:txBody>
      </p:sp>
      <p:sp>
        <p:nvSpPr>
          <p:cNvPr id="4" name="Slide Number Placeholder 3">
            <a:extLst>
              <a:ext uri="{FF2B5EF4-FFF2-40B4-BE49-F238E27FC236}">
                <a16:creationId xmlns:a16="http://schemas.microsoft.com/office/drawing/2014/main" id="{6CF9E2B3-2870-CD4C-874A-398CE2E948E6}"/>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7</a:t>
            </a:fld>
            <a:r>
              <a:rPr lang="en-US" dirty="0">
                <a:latin typeface="Arial" pitchFamily="34" charset="0"/>
              </a:rPr>
              <a:t> |</a:t>
            </a:r>
            <a:r>
              <a:rPr lang="en-US" dirty="0">
                <a:latin typeface="Arial" pitchFamily="34" charset="0"/>
                <a:ea typeface="Verdana" pitchFamily="34" charset="0"/>
                <a:cs typeface="Verdana" pitchFamily="34" charset="0"/>
              </a:rPr>
              <a:t> </a:t>
            </a:r>
          </a:p>
        </p:txBody>
      </p:sp>
      <p:pic>
        <p:nvPicPr>
          <p:cNvPr id="5" name="Content Placeholder 4" descr="Chart, line chart&#10;&#10;Description automatically generated">
            <a:extLst>
              <a:ext uri="{FF2B5EF4-FFF2-40B4-BE49-F238E27FC236}">
                <a16:creationId xmlns:a16="http://schemas.microsoft.com/office/drawing/2014/main" id="{45635B80-3334-C249-9F00-B36776BE501E}"/>
              </a:ext>
            </a:extLst>
          </p:cNvPr>
          <p:cNvPicPr>
            <a:picLocks noGrp="1"/>
          </p:cNvPicPr>
          <p:nvPr>
            <p:ph idx="1"/>
          </p:nvPr>
        </p:nvPicPr>
        <p:blipFill>
          <a:blip r:embed="rId3"/>
          <a:stretch>
            <a:fillRect/>
          </a:stretch>
        </p:blipFill>
        <p:spPr>
          <a:xfrm>
            <a:off x="1223681" y="1182687"/>
            <a:ext cx="9654989" cy="5309553"/>
          </a:xfrm>
          <a:prstGeom prst="rect">
            <a:avLst/>
          </a:prstGeom>
        </p:spPr>
      </p:pic>
    </p:spTree>
    <p:extLst>
      <p:ext uri="{BB962C8B-B14F-4D97-AF65-F5344CB8AC3E}">
        <p14:creationId xmlns:p14="http://schemas.microsoft.com/office/powerpoint/2010/main" val="197631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1F87-AD79-8348-A2F0-4014D9502250}"/>
              </a:ext>
            </a:extLst>
          </p:cNvPr>
          <p:cNvSpPr>
            <a:spLocks noGrp="1"/>
          </p:cNvSpPr>
          <p:nvPr>
            <p:ph type="title"/>
          </p:nvPr>
        </p:nvSpPr>
        <p:spPr/>
        <p:txBody>
          <a:bodyPr/>
          <a:lstStyle/>
          <a:p>
            <a:pPr algn="ctr"/>
            <a:r>
              <a:rPr lang="en-US" dirty="0"/>
              <a:t>Telehealth Growth: Variation by State</a:t>
            </a:r>
          </a:p>
        </p:txBody>
      </p:sp>
      <p:sp>
        <p:nvSpPr>
          <p:cNvPr id="4" name="Slide Number Placeholder 3">
            <a:extLst>
              <a:ext uri="{FF2B5EF4-FFF2-40B4-BE49-F238E27FC236}">
                <a16:creationId xmlns:a16="http://schemas.microsoft.com/office/drawing/2014/main" id="{6CF9E2B3-2870-CD4C-874A-398CE2E948E6}"/>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8</a:t>
            </a:fld>
            <a:r>
              <a:rPr lang="en-US" dirty="0">
                <a:latin typeface="Arial" pitchFamily="34" charset="0"/>
              </a:rPr>
              <a:t> |</a:t>
            </a:r>
            <a:r>
              <a:rPr lang="en-US" dirty="0">
                <a:latin typeface="Arial" pitchFamily="34" charset="0"/>
                <a:ea typeface="Verdana" pitchFamily="34" charset="0"/>
                <a:cs typeface="Verdana" pitchFamily="34" charset="0"/>
              </a:rPr>
              <a:t> </a:t>
            </a:r>
          </a:p>
        </p:txBody>
      </p:sp>
      <p:pic>
        <p:nvPicPr>
          <p:cNvPr id="7" name="Content Placeholder 6">
            <a:extLst>
              <a:ext uri="{FF2B5EF4-FFF2-40B4-BE49-F238E27FC236}">
                <a16:creationId xmlns:a16="http://schemas.microsoft.com/office/drawing/2014/main" id="{8D5C1763-989C-1F4A-8DA0-199B28B43805}"/>
              </a:ext>
            </a:extLst>
          </p:cNvPr>
          <p:cNvPicPr>
            <a:picLocks noGrp="1" noChangeAspect="1"/>
          </p:cNvPicPr>
          <p:nvPr>
            <p:ph idx="1"/>
          </p:nvPr>
        </p:nvPicPr>
        <p:blipFill>
          <a:blip r:embed="rId3"/>
          <a:stretch>
            <a:fillRect/>
          </a:stretch>
        </p:blipFill>
        <p:spPr>
          <a:xfrm>
            <a:off x="1718497" y="1182688"/>
            <a:ext cx="8755006" cy="5048250"/>
          </a:xfrm>
          <a:prstGeom prst="rect">
            <a:avLst/>
          </a:prstGeom>
        </p:spPr>
      </p:pic>
    </p:spTree>
    <p:extLst>
      <p:ext uri="{BB962C8B-B14F-4D97-AF65-F5344CB8AC3E}">
        <p14:creationId xmlns:p14="http://schemas.microsoft.com/office/powerpoint/2010/main" val="252439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1F87-AD79-8348-A2F0-4014D9502250}"/>
              </a:ext>
            </a:extLst>
          </p:cNvPr>
          <p:cNvSpPr>
            <a:spLocks noGrp="1"/>
          </p:cNvSpPr>
          <p:nvPr>
            <p:ph type="title"/>
          </p:nvPr>
        </p:nvSpPr>
        <p:spPr/>
        <p:txBody>
          <a:bodyPr/>
          <a:lstStyle/>
          <a:p>
            <a:r>
              <a:rPr lang="en-US" dirty="0"/>
              <a:t>Telehealth Delivered “In-State” vs “Out-of-State”</a:t>
            </a:r>
          </a:p>
        </p:txBody>
      </p:sp>
      <p:sp>
        <p:nvSpPr>
          <p:cNvPr id="4" name="Slide Number Placeholder 3">
            <a:extLst>
              <a:ext uri="{FF2B5EF4-FFF2-40B4-BE49-F238E27FC236}">
                <a16:creationId xmlns:a16="http://schemas.microsoft.com/office/drawing/2014/main" id="{6CF9E2B3-2870-CD4C-874A-398CE2E948E6}"/>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9</a:t>
            </a:fld>
            <a:r>
              <a:rPr lang="en-US" dirty="0">
                <a:latin typeface="Arial" pitchFamily="34" charset="0"/>
              </a:rPr>
              <a:t> |</a:t>
            </a:r>
            <a:r>
              <a:rPr lang="en-US" dirty="0">
                <a:latin typeface="Arial" pitchFamily="34" charset="0"/>
                <a:ea typeface="Verdana" pitchFamily="34" charset="0"/>
                <a:cs typeface="Verdana" pitchFamily="34" charset="0"/>
              </a:rPr>
              <a:t> </a:t>
            </a:r>
          </a:p>
        </p:txBody>
      </p:sp>
      <p:pic>
        <p:nvPicPr>
          <p:cNvPr id="10" name="Content Placeholder 9">
            <a:extLst>
              <a:ext uri="{FF2B5EF4-FFF2-40B4-BE49-F238E27FC236}">
                <a16:creationId xmlns:a16="http://schemas.microsoft.com/office/drawing/2014/main" id="{25FB6F60-888C-584F-99AA-B08397A1A812}"/>
              </a:ext>
            </a:extLst>
          </p:cNvPr>
          <p:cNvPicPr>
            <a:picLocks noGrp="1" noChangeAspect="1"/>
          </p:cNvPicPr>
          <p:nvPr>
            <p:ph idx="1"/>
          </p:nvPr>
        </p:nvPicPr>
        <p:blipFill>
          <a:blip r:embed="rId3"/>
          <a:stretch>
            <a:fillRect/>
          </a:stretch>
        </p:blipFill>
        <p:spPr>
          <a:xfrm>
            <a:off x="1098107" y="1182688"/>
            <a:ext cx="9995786" cy="5048250"/>
          </a:xfrm>
          <a:prstGeom prst="rect">
            <a:avLst/>
          </a:prstGeom>
        </p:spPr>
      </p:pic>
    </p:spTree>
    <p:extLst>
      <p:ext uri="{BB962C8B-B14F-4D97-AF65-F5344CB8AC3E}">
        <p14:creationId xmlns:p14="http://schemas.microsoft.com/office/powerpoint/2010/main" val="1903172677"/>
      </p:ext>
    </p:extLst>
  </p:cSld>
  <p:clrMapOvr>
    <a:masterClrMapping/>
  </p:clrMapOvr>
</p:sld>
</file>

<file path=ppt/theme/theme1.xml><?xml version="1.0" encoding="utf-8"?>
<a:theme xmlns:a="http://schemas.openxmlformats.org/drawingml/2006/main" name="16:9_WhitePrint-MITRE">
  <a:themeElements>
    <a:clrScheme name="LB-1">
      <a:dk1>
        <a:srgbClr val="000000"/>
      </a:dk1>
      <a:lt1>
        <a:srgbClr val="FFFFFF"/>
      </a:lt1>
      <a:dk2>
        <a:srgbClr val="0E2641"/>
      </a:dk2>
      <a:lt2>
        <a:srgbClr val="E5EEEF"/>
      </a:lt2>
      <a:accent1>
        <a:srgbClr val="335EAC"/>
      </a:accent1>
      <a:accent2>
        <a:srgbClr val="167FAC"/>
      </a:accent2>
      <a:accent3>
        <a:srgbClr val="6E7881"/>
      </a:accent3>
      <a:accent4>
        <a:srgbClr val="238541"/>
      </a:accent4>
      <a:accent5>
        <a:srgbClr val="D3442E"/>
      </a:accent5>
      <a:accent6>
        <a:srgbClr val="5D499E"/>
      </a:accent6>
      <a:hlink>
        <a:srgbClr val="0068DA"/>
      </a:hlink>
      <a:folHlink>
        <a:srgbClr val="FF2D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DA5D221-2F87-7B45-AC35-4B8A769F4A4B}" vid="{93D4D1F7-A1F9-DC46-AC53-4EA5240238A2}"/>
    </a:ext>
  </a:extLst>
</a:theme>
</file>

<file path=ppt/theme/theme2.xml><?xml version="1.0" encoding="utf-8"?>
<a:theme xmlns:a="http://schemas.openxmlformats.org/drawingml/2006/main" name="16:9_NBlue_Presentation-MITRE">
  <a:themeElements>
    <a:clrScheme name="DB_theme">
      <a:dk1>
        <a:srgbClr val="E6E6E6"/>
      </a:dk1>
      <a:lt1>
        <a:srgbClr val="0D2541"/>
      </a:lt1>
      <a:dk2>
        <a:srgbClr val="FFFFFF"/>
      </a:dk2>
      <a:lt2>
        <a:srgbClr val="000000"/>
      </a:lt2>
      <a:accent1>
        <a:srgbClr val="8FD8F8"/>
      </a:accent1>
      <a:accent2>
        <a:srgbClr val="FEFB00"/>
      </a:accent2>
      <a:accent3>
        <a:srgbClr val="488DC9"/>
      </a:accent3>
      <a:accent4>
        <a:srgbClr val="4FB96E"/>
      </a:accent4>
      <a:accent5>
        <a:srgbClr val="FF6D2B"/>
      </a:accent5>
      <a:accent6>
        <a:srgbClr val="8E7FB9"/>
      </a:accent6>
      <a:hlink>
        <a:srgbClr val="0068DA"/>
      </a:hlink>
      <a:folHlink>
        <a:srgbClr val="FF2D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EDA5D221-2F87-7B45-AC35-4B8A769F4A4B}" vid="{22F4453F-DDAF-9E40-AF87-36293F1084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16:9_WhitePrint-MITRE</Template>
  <TotalTime>127</TotalTime>
  <Words>1755</Words>
  <Application>Microsoft Office PowerPoint</Application>
  <PresentationFormat>Widescreen</PresentationFormat>
  <Paragraphs>180</Paragraphs>
  <Slides>33</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Arial Narrow</vt:lpstr>
      <vt:lpstr>Arial Regular</vt:lpstr>
      <vt:lpstr>Calibri</vt:lpstr>
      <vt:lpstr>Century Gothic</vt:lpstr>
      <vt:lpstr>Tahoma</vt:lpstr>
      <vt:lpstr>Times New Roman</vt:lpstr>
      <vt:lpstr>Verdana</vt:lpstr>
      <vt:lpstr>Wingdings</vt:lpstr>
      <vt:lpstr>16:9_WhitePrint-MITRE</vt:lpstr>
      <vt:lpstr>16:9_NBlue_Presentation-MITRE</vt:lpstr>
      <vt:lpstr>The COVID-19  Healthcare Coalition  Telehealth Impact Study</vt:lpstr>
      <vt:lpstr>Conflict of Interest </vt:lpstr>
      <vt:lpstr>Agenda  </vt:lpstr>
      <vt:lpstr>Learning Objectives  </vt:lpstr>
      <vt:lpstr>Telehealth Impact Study – C19HCC.org/telehealth/</vt:lpstr>
      <vt:lpstr>COVID-19 Telehealth Impact Study: Research Team</vt:lpstr>
      <vt:lpstr>Telehealth Explosive Growth During COVID-19 Pandemic</vt:lpstr>
      <vt:lpstr>Telehealth Growth: Variation by State</vt:lpstr>
      <vt:lpstr>Telehealth Delivered “In-State” vs “Out-of-State”</vt:lpstr>
      <vt:lpstr>Trend Comparisons by State:  Massachusetts vs Wyoming “In-State” vs “Out-of-State”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Telehealth Use by Patients with Anxiety, Depression, or Adjustment Disorder during the COVID-19 Pandemic</vt:lpstr>
      <vt:lpstr>PowerPoint Presentation</vt:lpstr>
      <vt:lpstr>PowerPoint Presentation</vt:lpstr>
      <vt:lpstr>PowerPoint Presentation</vt:lpstr>
      <vt:lpstr>Telehealth Use by Patients with Diabetes during the COVID-19 Pandemic</vt:lpstr>
      <vt:lpstr>PowerPoint Presentation</vt:lpstr>
      <vt:lpstr>PowerPoint Presentation</vt:lpstr>
      <vt:lpstr>Telehealth Use for Perinatal Care during the COVID-19 Pandemic</vt:lpstr>
      <vt:lpstr>Perinatal Non-telehealth and Telehealth encounters:  3 months pre and post delivery Comparison of births in June 2019 and June 2020 </vt:lpstr>
      <vt:lpstr>Perinatal Telehealth Use for June 2020 births: Sample of states</vt:lpstr>
      <vt:lpstr>Conclusions: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X Campion</dc:creator>
  <cp:lastModifiedBy>tory cenaj</cp:lastModifiedBy>
  <cp:revision>3</cp:revision>
  <cp:lastPrinted>2020-12-17T13:42:49Z</cp:lastPrinted>
  <dcterms:created xsi:type="dcterms:W3CDTF">2021-09-02T13:06:52Z</dcterms:created>
  <dcterms:modified xsi:type="dcterms:W3CDTF">2022-02-24T00:49:45Z</dcterms:modified>
</cp:coreProperties>
</file>