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tags/tag8.xml" ContentType="application/vnd.openxmlformats-officedocument.presentationml.tags+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docProps/custom.xml" ContentType="application/vnd.openxmlformats-officedocument.custom-properties+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tags/tag9.xml" ContentType="application/vnd.openxmlformats-officedocument.presentationml.tags+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tags/tag7.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tags/tag3.xml" ContentType="application/vnd.openxmlformats-officedocument.presentationml.tags+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tags/tag1.xml" ContentType="application/vnd.openxmlformats-officedocument.presentationml.tags+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Default Extension="mp4" ContentType="video/mp4"/>
  <Override PartName="/customXml/itemProps3.xml" ContentType="application/vnd.openxmlformats-officedocument.customXml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ags/tag2.xml" ContentType="application/vnd.openxmlformats-officedocument.presentationml.tags+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53" r:id="rId4"/>
  </p:sldMasterIdLst>
  <p:notesMasterIdLst>
    <p:notesMasterId r:id="rId72"/>
  </p:notesMasterIdLst>
  <p:handoutMasterIdLst>
    <p:handoutMasterId r:id="rId73"/>
  </p:handoutMasterIdLst>
  <p:sldIdLst>
    <p:sldId id="1517" r:id="rId5"/>
    <p:sldId id="256" r:id="rId6"/>
    <p:sldId id="745" r:id="rId7"/>
    <p:sldId id="744" r:id="rId8"/>
    <p:sldId id="751" r:id="rId9"/>
    <p:sldId id="750" r:id="rId10"/>
    <p:sldId id="752" r:id="rId11"/>
    <p:sldId id="673" r:id="rId12"/>
    <p:sldId id="692" r:id="rId13"/>
    <p:sldId id="741" r:id="rId14"/>
    <p:sldId id="742" r:id="rId15"/>
    <p:sldId id="609" r:id="rId16"/>
    <p:sldId id="618" r:id="rId17"/>
    <p:sldId id="524" r:id="rId18"/>
    <p:sldId id="634" r:id="rId19"/>
    <p:sldId id="715" r:id="rId20"/>
    <p:sldId id="526" r:id="rId21"/>
    <p:sldId id="360" r:id="rId22"/>
    <p:sldId id="361" r:id="rId23"/>
    <p:sldId id="371" r:id="rId24"/>
    <p:sldId id="362" r:id="rId25"/>
    <p:sldId id="365" r:id="rId26"/>
    <p:sldId id="366" r:id="rId27"/>
    <p:sldId id="377" r:id="rId28"/>
    <p:sldId id="378" r:id="rId29"/>
    <p:sldId id="1121" r:id="rId30"/>
    <p:sldId id="1515" r:id="rId31"/>
    <p:sldId id="389" r:id="rId32"/>
    <p:sldId id="1523" r:id="rId33"/>
    <p:sldId id="1117" r:id="rId34"/>
    <p:sldId id="528" r:id="rId35"/>
    <p:sldId id="732" r:id="rId36"/>
    <p:sldId id="731" r:id="rId37"/>
    <p:sldId id="730" r:id="rId38"/>
    <p:sldId id="735" r:id="rId39"/>
    <p:sldId id="734" r:id="rId40"/>
    <p:sldId id="733" r:id="rId41"/>
    <p:sldId id="728" r:id="rId42"/>
    <p:sldId id="736" r:id="rId43"/>
    <p:sldId id="737" r:id="rId44"/>
    <p:sldId id="729" r:id="rId45"/>
    <p:sldId id="738" r:id="rId46"/>
    <p:sldId id="743" r:id="rId47"/>
    <p:sldId id="535" r:id="rId48"/>
    <p:sldId id="747" r:id="rId49"/>
    <p:sldId id="1519" r:id="rId50"/>
    <p:sldId id="1520" r:id="rId51"/>
    <p:sldId id="275" r:id="rId52"/>
    <p:sldId id="1509" r:id="rId53"/>
    <p:sldId id="304" r:id="rId54"/>
    <p:sldId id="1495" r:id="rId55"/>
    <p:sldId id="1500" r:id="rId56"/>
    <p:sldId id="1507" r:id="rId57"/>
    <p:sldId id="1511" r:id="rId58"/>
    <p:sldId id="274" r:id="rId59"/>
    <p:sldId id="271" r:id="rId60"/>
    <p:sldId id="1508" r:id="rId61"/>
    <p:sldId id="280" r:id="rId62"/>
    <p:sldId id="273" r:id="rId63"/>
    <p:sldId id="1510" r:id="rId64"/>
    <p:sldId id="1512" r:id="rId65"/>
    <p:sldId id="1513" r:id="rId66"/>
    <p:sldId id="305" r:id="rId67"/>
    <p:sldId id="1516" r:id="rId68"/>
    <p:sldId id="1521" r:id="rId69"/>
    <p:sldId id="1522" r:id="rId70"/>
    <p:sldId id="1514" r:id="rId71"/>
  </p:sldIdLst>
  <p:sldSz cx="9144000" cy="5143500" type="screen16x9"/>
  <p:notesSz cx="6985000" cy="9283700"/>
  <p:defaultTextStyle>
    <a:defPPr>
      <a:defRPr lang="en-US"/>
    </a:defPPr>
    <a:lvl1pPr algn="l" rtl="0" fontAlgn="base">
      <a:spcBef>
        <a:spcPct val="0"/>
      </a:spcBef>
      <a:spcAft>
        <a:spcPct val="0"/>
      </a:spcAft>
      <a:defRPr sz="1600" kern="1200">
        <a:solidFill>
          <a:schemeClr val="tx1"/>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3952">
          <p15:clr>
            <a:srgbClr val="A4A3A4"/>
          </p15:clr>
        </p15:guide>
        <p15:guide id="2" pos="2880">
          <p15:clr>
            <a:srgbClr val="A4A3A4"/>
          </p15:clr>
        </p15:guide>
      </p15:sldGuideLst>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esley Tarkington" initials="WLT" lastIdx="3" clrIdx="0">
    <p:extLst>
      <p:ext uri="{19B8F6BF-5375-455C-9EA6-DF929625EA0E}">
        <p15:presenceInfo xmlns:p15="http://schemas.microsoft.com/office/powerpoint/2012/main" xmlns="" userId="Wesley Tarkingto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6600"/>
    <a:srgbClr val="CF0E30"/>
    <a:srgbClr val="090F7F"/>
    <a:srgbClr val="B7DBFF"/>
    <a:srgbClr val="CCECFF"/>
    <a:srgbClr val="99CCFF"/>
    <a:srgbClr val="676767"/>
    <a:srgbClr val="FFFFFF"/>
    <a:srgbClr val="FCFEB9"/>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25126"/>
    <p:restoredTop sz="94691"/>
  </p:normalViewPr>
  <p:slideViewPr>
    <p:cSldViewPr snapToGrid="0">
      <p:cViewPr varScale="1">
        <p:scale>
          <a:sx n="91" d="100"/>
          <a:sy n="91" d="100"/>
        </p:scale>
        <p:origin x="-552" y="-96"/>
      </p:cViewPr>
      <p:guideLst>
        <p:guide orient="horz" pos="2964"/>
        <p:guide pos="28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handoutMaster" Target="handoutMasters/handoutMaster1.xml"/><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028207" cy="464185"/>
          </a:xfrm>
          <a:prstGeom prst="rect">
            <a:avLst/>
          </a:prstGeom>
          <a:noFill/>
          <a:ln w="9525">
            <a:noFill/>
            <a:miter lim="800000"/>
            <a:headEnd/>
            <a:tailEnd/>
          </a:ln>
          <a:effectLst/>
        </p:spPr>
        <p:txBody>
          <a:bodyPr vert="horz" wrap="square" lIns="19302" tIns="0" rIns="19302" bIns="0" numCol="1" anchor="t" anchorCtr="0" compatLnSpc="1">
            <a:prstTxWarp prst="textNoShape">
              <a:avLst/>
            </a:prstTxWarp>
          </a:bodyPr>
          <a:lstStyle>
            <a:lvl1pPr algn="l" defTabSz="926962" eaLnBrk="0" hangingPunct="0">
              <a:defRPr sz="1000" i="1"/>
            </a:lvl1pPr>
          </a:lstStyle>
          <a:p>
            <a:pPr>
              <a:defRPr/>
            </a:pPr>
            <a:endParaRPr lang="en-US"/>
          </a:p>
        </p:txBody>
      </p:sp>
      <p:sp>
        <p:nvSpPr>
          <p:cNvPr id="3075" name="Rectangle 3"/>
          <p:cNvSpPr>
            <a:spLocks noGrp="1" noChangeArrowheads="1"/>
          </p:cNvSpPr>
          <p:nvPr>
            <p:ph type="dt" sz="quarter" idx="1"/>
          </p:nvPr>
        </p:nvSpPr>
        <p:spPr bwMode="auto">
          <a:xfrm>
            <a:off x="3958378" y="0"/>
            <a:ext cx="3026622" cy="464185"/>
          </a:xfrm>
          <a:prstGeom prst="rect">
            <a:avLst/>
          </a:prstGeom>
          <a:noFill/>
          <a:ln w="9525">
            <a:noFill/>
            <a:miter lim="800000"/>
            <a:headEnd/>
            <a:tailEnd/>
          </a:ln>
          <a:effectLst/>
        </p:spPr>
        <p:txBody>
          <a:bodyPr vert="horz" wrap="square" lIns="19302" tIns="0" rIns="19302" bIns="0" numCol="1" anchor="t" anchorCtr="0" compatLnSpc="1">
            <a:prstTxWarp prst="textNoShape">
              <a:avLst/>
            </a:prstTxWarp>
          </a:bodyPr>
          <a:lstStyle>
            <a:lvl1pPr algn="r" defTabSz="926962" eaLnBrk="0" hangingPunct="0">
              <a:defRPr sz="1000" i="1"/>
            </a:lvl1pPr>
          </a:lstStyle>
          <a:p>
            <a:pPr>
              <a:defRPr/>
            </a:pPr>
            <a:endParaRPr lang="en-US"/>
          </a:p>
        </p:txBody>
      </p:sp>
      <p:sp>
        <p:nvSpPr>
          <p:cNvPr id="3076" name="Rectangle 4"/>
          <p:cNvSpPr>
            <a:spLocks noGrp="1" noChangeArrowheads="1"/>
          </p:cNvSpPr>
          <p:nvPr>
            <p:ph type="ftr" sz="quarter" idx="2"/>
          </p:nvPr>
        </p:nvSpPr>
        <p:spPr bwMode="auto">
          <a:xfrm>
            <a:off x="0" y="8819515"/>
            <a:ext cx="3028207" cy="464185"/>
          </a:xfrm>
          <a:prstGeom prst="rect">
            <a:avLst/>
          </a:prstGeom>
          <a:noFill/>
          <a:ln w="9525">
            <a:noFill/>
            <a:miter lim="800000"/>
            <a:headEnd/>
            <a:tailEnd/>
          </a:ln>
          <a:effectLst/>
        </p:spPr>
        <p:txBody>
          <a:bodyPr vert="horz" wrap="square" lIns="19302" tIns="0" rIns="19302" bIns="0" numCol="1" anchor="b" anchorCtr="0" compatLnSpc="1">
            <a:prstTxWarp prst="textNoShape">
              <a:avLst/>
            </a:prstTxWarp>
          </a:bodyPr>
          <a:lstStyle>
            <a:lvl1pPr algn="l" defTabSz="926962" eaLnBrk="0" hangingPunct="0">
              <a:defRPr sz="1000" i="1"/>
            </a:lvl1pPr>
          </a:lstStyle>
          <a:p>
            <a:pPr>
              <a:defRPr/>
            </a:pPr>
            <a:endParaRPr lang="en-US"/>
          </a:p>
        </p:txBody>
      </p:sp>
      <p:sp>
        <p:nvSpPr>
          <p:cNvPr id="3077" name="Rectangle 5"/>
          <p:cNvSpPr>
            <a:spLocks noGrp="1" noChangeArrowheads="1"/>
          </p:cNvSpPr>
          <p:nvPr>
            <p:ph type="sldNum" sz="quarter" idx="3"/>
          </p:nvPr>
        </p:nvSpPr>
        <p:spPr bwMode="auto">
          <a:xfrm>
            <a:off x="3958378" y="8819515"/>
            <a:ext cx="3026622" cy="464185"/>
          </a:xfrm>
          <a:prstGeom prst="rect">
            <a:avLst/>
          </a:prstGeom>
          <a:noFill/>
          <a:ln w="9525">
            <a:noFill/>
            <a:miter lim="800000"/>
            <a:headEnd/>
            <a:tailEnd/>
          </a:ln>
          <a:effectLst/>
        </p:spPr>
        <p:txBody>
          <a:bodyPr vert="horz" wrap="square" lIns="19302" tIns="0" rIns="19302" bIns="0" numCol="1" anchor="b" anchorCtr="0" compatLnSpc="1">
            <a:prstTxWarp prst="textNoShape">
              <a:avLst/>
            </a:prstTxWarp>
          </a:bodyPr>
          <a:lstStyle>
            <a:lvl1pPr algn="r" defTabSz="926962" eaLnBrk="0" hangingPunct="0">
              <a:defRPr sz="1000" i="1"/>
            </a:lvl1pPr>
          </a:lstStyle>
          <a:p>
            <a:pPr>
              <a:defRPr/>
            </a:pPr>
            <a:fld id="{55FFCDDC-3D89-45F6-8120-66B8761D8339}" type="slidenum">
              <a:rPr lang="en-US"/>
              <a:pPr>
                <a:defRPr/>
              </a:pPr>
              <a:t>‹#›</a:t>
            </a:fld>
            <a:endParaRPr lang="en-US"/>
          </a:p>
        </p:txBody>
      </p:sp>
      <p:sp>
        <p:nvSpPr>
          <p:cNvPr id="3078" name="Rectangle 6"/>
          <p:cNvSpPr>
            <a:spLocks noChangeArrowheads="1"/>
          </p:cNvSpPr>
          <p:nvPr/>
        </p:nvSpPr>
        <p:spPr bwMode="auto">
          <a:xfrm>
            <a:off x="3105853" y="8843361"/>
            <a:ext cx="773294" cy="255938"/>
          </a:xfrm>
          <a:prstGeom prst="rect">
            <a:avLst/>
          </a:prstGeom>
          <a:noFill/>
          <a:ln w="9525">
            <a:noFill/>
            <a:miter lim="800000"/>
            <a:headEnd/>
            <a:tailEnd/>
          </a:ln>
          <a:effectLst/>
        </p:spPr>
        <p:txBody>
          <a:bodyPr wrap="none" lIns="88470" tIns="45039" rIns="88470" bIns="45039">
            <a:spAutoFit/>
          </a:bodyPr>
          <a:lstStyle/>
          <a:p>
            <a:pPr algn="ctr" defTabSz="879344" eaLnBrk="0" hangingPunct="0">
              <a:lnSpc>
                <a:spcPct val="90000"/>
              </a:lnSpc>
              <a:defRPr/>
            </a:pPr>
            <a:r>
              <a:rPr lang="en-US" sz="1200"/>
              <a:t>Page </a:t>
            </a:r>
            <a:fld id="{DB2F9730-9BA2-4E1E-BF6E-651114CD21D8}" type="slidenum">
              <a:rPr lang="en-US" sz="1200"/>
              <a:pPr algn="ctr" defTabSz="879344" eaLnBrk="0" hangingPunct="0">
                <a:lnSpc>
                  <a:spcPct val="90000"/>
                </a:lnSpc>
                <a:defRPr/>
              </a:pPr>
              <a:t>‹#›</a:t>
            </a:fld>
            <a:endParaRPr lang="en-US" sz="1200"/>
          </a:p>
        </p:txBody>
      </p:sp>
    </p:spTree>
    <p:extLst>
      <p:ext uri="{BB962C8B-B14F-4D97-AF65-F5344CB8AC3E}">
        <p14:creationId xmlns:p14="http://schemas.microsoft.com/office/powerpoint/2010/main" xmlns="" val="29141975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3028207" cy="464185"/>
          </a:xfrm>
          <a:prstGeom prst="rect">
            <a:avLst/>
          </a:prstGeom>
          <a:noFill/>
          <a:ln w="9525">
            <a:noFill/>
            <a:miter lim="800000"/>
            <a:headEnd/>
            <a:tailEnd/>
          </a:ln>
          <a:effectLst/>
        </p:spPr>
        <p:txBody>
          <a:bodyPr vert="horz" wrap="square" lIns="19302" tIns="0" rIns="19302" bIns="0" numCol="1" anchor="t" anchorCtr="0" compatLnSpc="1">
            <a:prstTxWarp prst="textNoShape">
              <a:avLst/>
            </a:prstTxWarp>
          </a:bodyPr>
          <a:lstStyle>
            <a:lvl1pPr algn="l" defTabSz="926962" eaLnBrk="0" hangingPunct="0">
              <a:defRPr sz="1000" i="1">
                <a:latin typeface="Times New Roman" pitchFamily="18" charset="0"/>
              </a:defRPr>
            </a:lvl1pPr>
          </a:lstStyle>
          <a:p>
            <a:pPr>
              <a:defRPr/>
            </a:pPr>
            <a:endParaRPr lang="en-US"/>
          </a:p>
        </p:txBody>
      </p:sp>
      <p:sp>
        <p:nvSpPr>
          <p:cNvPr id="2051" name="Rectangle 3"/>
          <p:cNvSpPr>
            <a:spLocks noGrp="1" noChangeArrowheads="1"/>
          </p:cNvSpPr>
          <p:nvPr>
            <p:ph type="dt" idx="1"/>
          </p:nvPr>
        </p:nvSpPr>
        <p:spPr bwMode="auto">
          <a:xfrm>
            <a:off x="3958378" y="0"/>
            <a:ext cx="3026622" cy="464185"/>
          </a:xfrm>
          <a:prstGeom prst="rect">
            <a:avLst/>
          </a:prstGeom>
          <a:noFill/>
          <a:ln w="9525">
            <a:noFill/>
            <a:miter lim="800000"/>
            <a:headEnd/>
            <a:tailEnd/>
          </a:ln>
          <a:effectLst/>
        </p:spPr>
        <p:txBody>
          <a:bodyPr vert="horz" wrap="square" lIns="19302" tIns="0" rIns="19302" bIns="0" numCol="1" anchor="t" anchorCtr="0" compatLnSpc="1">
            <a:prstTxWarp prst="textNoShape">
              <a:avLst/>
            </a:prstTxWarp>
          </a:bodyPr>
          <a:lstStyle>
            <a:lvl1pPr algn="r" defTabSz="926962" eaLnBrk="0" hangingPunct="0">
              <a:defRPr sz="1000" i="1">
                <a:latin typeface="Times New Roman" pitchFamily="18" charset="0"/>
              </a:defRPr>
            </a:lvl1pPr>
          </a:lstStyle>
          <a:p>
            <a:pPr>
              <a:defRPr/>
            </a:pPr>
            <a:endParaRPr lang="en-US"/>
          </a:p>
        </p:txBody>
      </p:sp>
      <p:sp>
        <p:nvSpPr>
          <p:cNvPr id="2052" name="Rectangle 4"/>
          <p:cNvSpPr>
            <a:spLocks noGrp="1" noChangeArrowheads="1"/>
          </p:cNvSpPr>
          <p:nvPr>
            <p:ph type="ftr" sz="quarter" idx="4"/>
          </p:nvPr>
        </p:nvSpPr>
        <p:spPr bwMode="auto">
          <a:xfrm>
            <a:off x="0" y="8819515"/>
            <a:ext cx="3028207" cy="464185"/>
          </a:xfrm>
          <a:prstGeom prst="rect">
            <a:avLst/>
          </a:prstGeom>
          <a:noFill/>
          <a:ln w="9525">
            <a:noFill/>
            <a:miter lim="800000"/>
            <a:headEnd/>
            <a:tailEnd/>
          </a:ln>
          <a:effectLst/>
        </p:spPr>
        <p:txBody>
          <a:bodyPr vert="horz" wrap="square" lIns="19302" tIns="0" rIns="19302" bIns="0" numCol="1" anchor="b" anchorCtr="0" compatLnSpc="1">
            <a:prstTxWarp prst="textNoShape">
              <a:avLst/>
            </a:prstTxWarp>
          </a:bodyPr>
          <a:lstStyle>
            <a:lvl1pPr algn="l" defTabSz="926962" eaLnBrk="0" hangingPunct="0">
              <a:defRPr sz="1000" i="1">
                <a:latin typeface="Times New Roman" pitchFamily="18" charset="0"/>
              </a:defRPr>
            </a:lvl1pPr>
          </a:lstStyle>
          <a:p>
            <a:pPr>
              <a:defRPr/>
            </a:pPr>
            <a:endParaRPr lang="en-US"/>
          </a:p>
        </p:txBody>
      </p:sp>
      <p:sp>
        <p:nvSpPr>
          <p:cNvPr id="2053" name="Rectangle 5"/>
          <p:cNvSpPr>
            <a:spLocks noGrp="1" noChangeArrowheads="1"/>
          </p:cNvSpPr>
          <p:nvPr>
            <p:ph type="sldNum" sz="quarter" idx="5"/>
          </p:nvPr>
        </p:nvSpPr>
        <p:spPr bwMode="auto">
          <a:xfrm>
            <a:off x="3958378" y="8819515"/>
            <a:ext cx="3026622" cy="464185"/>
          </a:xfrm>
          <a:prstGeom prst="rect">
            <a:avLst/>
          </a:prstGeom>
          <a:noFill/>
          <a:ln w="9525">
            <a:noFill/>
            <a:miter lim="800000"/>
            <a:headEnd/>
            <a:tailEnd/>
          </a:ln>
          <a:effectLst/>
        </p:spPr>
        <p:txBody>
          <a:bodyPr vert="horz" wrap="square" lIns="19302" tIns="0" rIns="19302" bIns="0" numCol="1" anchor="b" anchorCtr="0" compatLnSpc="1">
            <a:prstTxWarp prst="textNoShape">
              <a:avLst/>
            </a:prstTxWarp>
          </a:bodyPr>
          <a:lstStyle>
            <a:lvl1pPr algn="r" defTabSz="926962" eaLnBrk="0" hangingPunct="0">
              <a:defRPr sz="1000" i="1">
                <a:latin typeface="Times New Roman" pitchFamily="18" charset="0"/>
              </a:defRPr>
            </a:lvl1pPr>
          </a:lstStyle>
          <a:p>
            <a:pPr>
              <a:defRPr/>
            </a:pPr>
            <a:fld id="{E82EBCB5-D1C7-442D-9A02-D6087C569552}" type="slidenum">
              <a:rPr lang="en-US"/>
              <a:pPr>
                <a:defRPr/>
              </a:pPr>
              <a:t>‹#›</a:t>
            </a:fld>
            <a:endParaRPr lang="en-US"/>
          </a:p>
        </p:txBody>
      </p:sp>
      <p:sp>
        <p:nvSpPr>
          <p:cNvPr id="2054" name="Rectangle 6"/>
          <p:cNvSpPr>
            <a:spLocks noChangeArrowheads="1"/>
          </p:cNvSpPr>
          <p:nvPr/>
        </p:nvSpPr>
        <p:spPr bwMode="auto">
          <a:xfrm>
            <a:off x="3105853" y="8843361"/>
            <a:ext cx="773294" cy="255938"/>
          </a:xfrm>
          <a:prstGeom prst="rect">
            <a:avLst/>
          </a:prstGeom>
          <a:noFill/>
          <a:ln w="9525">
            <a:noFill/>
            <a:miter lim="800000"/>
            <a:headEnd/>
            <a:tailEnd/>
          </a:ln>
          <a:effectLst/>
        </p:spPr>
        <p:txBody>
          <a:bodyPr wrap="none" lIns="88470" tIns="45039" rIns="88470" bIns="45039">
            <a:spAutoFit/>
          </a:bodyPr>
          <a:lstStyle/>
          <a:p>
            <a:pPr algn="ctr" defTabSz="879344" eaLnBrk="0" hangingPunct="0">
              <a:lnSpc>
                <a:spcPct val="90000"/>
              </a:lnSpc>
              <a:defRPr/>
            </a:pPr>
            <a:r>
              <a:rPr lang="en-US" sz="1200"/>
              <a:t>Page </a:t>
            </a:r>
            <a:fld id="{93211424-E19A-4493-8C84-76667558C970}" type="slidenum">
              <a:rPr lang="en-US" sz="1200"/>
              <a:pPr algn="ctr" defTabSz="879344" eaLnBrk="0" hangingPunct="0">
                <a:lnSpc>
                  <a:spcPct val="90000"/>
                </a:lnSpc>
                <a:defRPr/>
              </a:pPr>
              <a:t>‹#›</a:t>
            </a:fld>
            <a:endParaRPr lang="en-US" sz="1200"/>
          </a:p>
        </p:txBody>
      </p:sp>
      <p:sp>
        <p:nvSpPr>
          <p:cNvPr id="9223" name="Rectangle 7"/>
          <p:cNvSpPr>
            <a:spLocks noGrp="1" noRot="1" noChangeAspect="1" noChangeArrowheads="1" noTextEdit="1"/>
          </p:cNvSpPr>
          <p:nvPr>
            <p:ph type="sldImg" idx="2"/>
          </p:nvPr>
        </p:nvSpPr>
        <p:spPr bwMode="auto">
          <a:xfrm>
            <a:off x="-14288" y="463550"/>
            <a:ext cx="7018338" cy="3948113"/>
          </a:xfrm>
          <a:prstGeom prst="rect">
            <a:avLst/>
          </a:prstGeom>
          <a:noFill/>
          <a:ln w="12700">
            <a:solidFill>
              <a:schemeClr val="tx1"/>
            </a:solidFill>
            <a:miter lim="800000"/>
            <a:headEnd/>
            <a:tailEnd/>
          </a:ln>
        </p:spPr>
      </p:sp>
      <p:sp>
        <p:nvSpPr>
          <p:cNvPr id="2056" name="Rectangle 8"/>
          <p:cNvSpPr>
            <a:spLocks noGrp="1" noChangeArrowheads="1"/>
          </p:cNvSpPr>
          <p:nvPr>
            <p:ph type="body" sz="quarter" idx="3"/>
          </p:nvPr>
        </p:nvSpPr>
        <p:spPr bwMode="auto">
          <a:xfrm>
            <a:off x="931757" y="4409758"/>
            <a:ext cx="5121488" cy="4177665"/>
          </a:xfrm>
          <a:prstGeom prst="rect">
            <a:avLst/>
          </a:prstGeom>
          <a:noFill/>
          <a:ln w="9525">
            <a:noFill/>
            <a:miter lim="800000"/>
            <a:headEnd/>
            <a:tailEnd/>
          </a:ln>
          <a:effectLst/>
        </p:spPr>
        <p:txBody>
          <a:bodyPr vert="horz" wrap="square" lIns="93296" tIns="46648" rIns="93296" bIns="46648" numCol="1" anchor="t" anchorCtr="0" compatLnSpc="1">
            <a:prstTxWarp prst="textNoShape">
              <a:avLst/>
            </a:prstTxWarp>
          </a:bodyPr>
          <a:lstStyle/>
          <a:p>
            <a:pPr lvl="0"/>
            <a:r>
              <a:rPr lang="en-US" noProof="0"/>
              <a:t>Body Text</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xmlns="" val="907297836"/>
      </p:ext>
    </p:extLst>
  </p:cSld>
  <p:clrMap bg1="lt1" tx1="dk1" bg2="lt2" tx2="dk2" accent1="accent1" accent2="accent2" accent3="accent3" accent4="accent4" accent5="accent5" accent6="accent6" hlink="hlink" folHlink="folHlink"/>
  <p:notesStyle>
    <a:lvl1pPr algn="l" rtl="0" eaLnBrk="0" fontAlgn="base" hangingPunct="0">
      <a:lnSpc>
        <a:spcPct val="90000"/>
      </a:lnSpc>
      <a:spcBef>
        <a:spcPct val="40000"/>
      </a:spcBef>
      <a:spcAft>
        <a:spcPct val="0"/>
      </a:spcAft>
      <a:defRPr sz="1200" kern="1200">
        <a:solidFill>
          <a:schemeClr val="tx1"/>
        </a:solidFill>
        <a:latin typeface="Arial" charset="0"/>
        <a:ea typeface="+mn-ea"/>
        <a:cs typeface="+mn-cs"/>
      </a:defRPr>
    </a:lvl1pPr>
    <a:lvl2pPr marL="457200" algn="l" rtl="0" eaLnBrk="0" fontAlgn="base" hangingPunct="0">
      <a:lnSpc>
        <a:spcPct val="90000"/>
      </a:lnSpc>
      <a:spcBef>
        <a:spcPct val="40000"/>
      </a:spcBef>
      <a:spcAft>
        <a:spcPct val="0"/>
      </a:spcAft>
      <a:defRPr sz="1200" kern="1200">
        <a:solidFill>
          <a:schemeClr val="tx1"/>
        </a:solidFill>
        <a:latin typeface="Arial" charset="0"/>
        <a:ea typeface="+mn-ea"/>
        <a:cs typeface="+mn-cs"/>
      </a:defRPr>
    </a:lvl2pPr>
    <a:lvl3pPr marL="914400" algn="l" rtl="0" eaLnBrk="0" fontAlgn="base" hangingPunct="0">
      <a:lnSpc>
        <a:spcPct val="90000"/>
      </a:lnSpc>
      <a:spcBef>
        <a:spcPct val="40000"/>
      </a:spcBef>
      <a:spcAft>
        <a:spcPct val="0"/>
      </a:spcAft>
      <a:defRPr sz="1200" kern="1200">
        <a:solidFill>
          <a:schemeClr val="tx1"/>
        </a:solidFill>
        <a:latin typeface="Arial" charset="0"/>
        <a:ea typeface="+mn-ea"/>
        <a:cs typeface="+mn-cs"/>
      </a:defRPr>
    </a:lvl3pPr>
    <a:lvl4pPr marL="1371600" algn="l" rtl="0" eaLnBrk="0" fontAlgn="base" hangingPunct="0">
      <a:lnSpc>
        <a:spcPct val="90000"/>
      </a:lnSpc>
      <a:spcBef>
        <a:spcPct val="40000"/>
      </a:spcBef>
      <a:spcAft>
        <a:spcPct val="0"/>
      </a:spcAft>
      <a:defRPr sz="1200" kern="1200">
        <a:solidFill>
          <a:schemeClr val="tx1"/>
        </a:solidFill>
        <a:latin typeface="Arial" charset="0"/>
        <a:ea typeface="+mn-ea"/>
        <a:cs typeface="+mn-cs"/>
      </a:defRPr>
    </a:lvl4pPr>
    <a:lvl5pPr marL="1828800" algn="l" rtl="0" eaLnBrk="0" fontAlgn="base" hangingPunct="0">
      <a:lnSpc>
        <a:spcPct val="90000"/>
      </a:lnSpc>
      <a:spcBef>
        <a:spcPct val="4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lide Image Placeholder 1"/>
          <p:cNvSpPr>
            <a:spLocks noGrp="1" noRot="1" noChangeAspect="1" noTextEdit="1"/>
          </p:cNvSpPr>
          <p:nvPr>
            <p:ph type="sldImg"/>
          </p:nvPr>
        </p:nvSpPr>
        <p:spPr>
          <a:xfrm>
            <a:off x="-14288" y="463550"/>
            <a:ext cx="7018338" cy="3948113"/>
          </a:xfrm>
          <a:ln/>
        </p:spPr>
      </p:sp>
      <p:sp>
        <p:nvSpPr>
          <p:cNvPr id="219139" name="Notes Placeholder 2"/>
          <p:cNvSpPr>
            <a:spLocks noGrp="1"/>
          </p:cNvSpPr>
          <p:nvPr>
            <p:ph type="body" idx="1"/>
          </p:nvPr>
        </p:nvSpPr>
        <p:spPr>
          <a:noFill/>
          <a:ln w="9525"/>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p:cNvSpPr>
            <a:spLocks noGrp="1" noRot="1" noChangeAspect="1" noTextEdit="1"/>
          </p:cNvSpPr>
          <p:nvPr>
            <p:ph type="sldImg"/>
          </p:nvPr>
        </p:nvSpPr>
        <p:spPr>
          <a:xfrm>
            <a:off x="-14288" y="463550"/>
            <a:ext cx="7018338" cy="3948113"/>
          </a:xfrm>
          <a:ln/>
        </p:spPr>
      </p:sp>
      <p:sp>
        <p:nvSpPr>
          <p:cNvPr id="212995" name="Notes Placeholder 2"/>
          <p:cNvSpPr>
            <a:spLocks noGrp="1"/>
          </p:cNvSpPr>
          <p:nvPr>
            <p:ph type="body" idx="1"/>
          </p:nvPr>
        </p:nvSpPr>
        <p:spPr>
          <a:noFill/>
          <a:ln w="9525"/>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Grp="1" noRot="1" noChangeAspect="1" noChangeArrowheads="1" noTextEdit="1"/>
          </p:cNvSpPr>
          <p:nvPr>
            <p:ph type="sldImg"/>
          </p:nvPr>
        </p:nvSpPr>
        <p:spPr>
          <a:xfrm>
            <a:off x="398463" y="692150"/>
            <a:ext cx="6157912" cy="3465513"/>
          </a:xfrm>
          <a:ln/>
        </p:spPr>
      </p:sp>
      <p:sp>
        <p:nvSpPr>
          <p:cNvPr id="237571" name="Rectangle 3"/>
          <p:cNvSpPr>
            <a:spLocks noGrp="1" noChangeArrowheads="1"/>
          </p:cNvSpPr>
          <p:nvPr>
            <p:ph type="body" idx="1"/>
          </p:nvPr>
        </p:nvSpPr>
        <p:spPr>
          <a:xfrm>
            <a:off x="695325" y="4389438"/>
            <a:ext cx="5562600" cy="4157662"/>
          </a:xfrm>
          <a:noFill/>
          <a:ln w="9525"/>
        </p:spPr>
        <p:txBody>
          <a:bodyPr/>
          <a:lstStyle/>
          <a:p>
            <a:r>
              <a:rPr lang="en-US"/>
              <a:t>Sessions in the Wyle Human Patient Simulation lab, working console for shuttle and ISS sims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Slide Image Placeholder 1"/>
          <p:cNvSpPr>
            <a:spLocks noGrp="1" noRot="1" noChangeAspect="1" noTextEdit="1"/>
          </p:cNvSpPr>
          <p:nvPr>
            <p:ph type="sldImg"/>
          </p:nvPr>
        </p:nvSpPr>
        <p:spPr>
          <a:xfrm>
            <a:off x="-14288" y="463550"/>
            <a:ext cx="7018338" cy="3948113"/>
          </a:xfrm>
          <a:ln/>
        </p:spPr>
      </p:sp>
      <p:sp>
        <p:nvSpPr>
          <p:cNvPr id="246787" name="Notes Placeholder 2"/>
          <p:cNvSpPr>
            <a:spLocks noGrp="1"/>
          </p:cNvSpPr>
          <p:nvPr>
            <p:ph type="body" idx="1"/>
          </p:nvPr>
        </p:nvSpPr>
        <p:spPr>
          <a:noFill/>
          <a:ln w="9525"/>
        </p:spPr>
        <p:txBody>
          <a:bodyPr/>
          <a:lstStyle/>
          <a:p>
            <a:endParaRPr lang="en-US"/>
          </a:p>
        </p:txBody>
      </p:sp>
    </p:spTree>
    <p:extLst>
      <p:ext uri="{BB962C8B-B14F-4D97-AF65-F5344CB8AC3E}">
        <p14:creationId xmlns:p14="http://schemas.microsoft.com/office/powerpoint/2010/main" xmlns="" val="11092969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Slide Image Placeholder 1"/>
          <p:cNvSpPr>
            <a:spLocks noGrp="1" noRot="1" noChangeAspect="1" noTextEdit="1"/>
          </p:cNvSpPr>
          <p:nvPr>
            <p:ph type="sldImg"/>
          </p:nvPr>
        </p:nvSpPr>
        <p:spPr>
          <a:xfrm>
            <a:off x="-14288" y="463550"/>
            <a:ext cx="7018338" cy="3948113"/>
          </a:xfrm>
          <a:ln/>
        </p:spPr>
      </p:sp>
      <p:sp>
        <p:nvSpPr>
          <p:cNvPr id="240643" name="Notes Placeholder 2"/>
          <p:cNvSpPr>
            <a:spLocks noGrp="1"/>
          </p:cNvSpPr>
          <p:nvPr>
            <p:ph type="body" idx="1"/>
          </p:nvPr>
        </p:nvSpPr>
        <p:spPr>
          <a:noFill/>
          <a:ln w="9525"/>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88" y="463550"/>
            <a:ext cx="7018338" cy="39481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82EBCB5-D1C7-442D-9A02-D6087C569552}" type="slidenum">
              <a:rPr lang="en-US" smtClean="0"/>
              <a:pPr>
                <a:defRPr/>
              </a:pPr>
              <a:t>48</a:t>
            </a:fld>
            <a:endParaRPr lang="en-US"/>
          </a:p>
        </p:txBody>
      </p:sp>
    </p:spTree>
    <p:extLst>
      <p:ext uri="{BB962C8B-B14F-4D97-AF65-F5344CB8AC3E}">
        <p14:creationId xmlns:p14="http://schemas.microsoft.com/office/powerpoint/2010/main" xmlns="" val="39922299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88" y="463550"/>
            <a:ext cx="7018338" cy="39481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82EBCB5-D1C7-442D-9A02-D6087C569552}" type="slidenum">
              <a:rPr lang="en-US" smtClean="0"/>
              <a:pPr>
                <a:defRPr/>
              </a:pPr>
              <a:t>50</a:t>
            </a:fld>
            <a:endParaRPr lang="en-US"/>
          </a:p>
        </p:txBody>
      </p:sp>
    </p:spTree>
    <p:extLst>
      <p:ext uri="{BB962C8B-B14F-4D97-AF65-F5344CB8AC3E}">
        <p14:creationId xmlns:p14="http://schemas.microsoft.com/office/powerpoint/2010/main" xmlns="" val="11120009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88" y="463550"/>
            <a:ext cx="7018338" cy="3948113"/>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90000"/>
              </a:lnSpc>
              <a:spcBef>
                <a:spcPct val="40000"/>
              </a:spcBef>
              <a:spcAft>
                <a:spcPct val="0"/>
              </a:spcAft>
              <a:buClrTx/>
              <a:buSzTx/>
              <a:buFontTx/>
              <a:buNone/>
              <a:tabLst/>
              <a:defRPr/>
            </a:pPr>
            <a:endParaRPr lang="en-US"/>
          </a:p>
        </p:txBody>
      </p:sp>
      <p:sp>
        <p:nvSpPr>
          <p:cNvPr id="4" name="Slide Number Placeholder 3"/>
          <p:cNvSpPr>
            <a:spLocks noGrp="1"/>
          </p:cNvSpPr>
          <p:nvPr>
            <p:ph type="sldNum" sz="quarter" idx="10"/>
          </p:nvPr>
        </p:nvSpPr>
        <p:spPr/>
        <p:txBody>
          <a:bodyPr/>
          <a:lstStyle/>
          <a:p>
            <a:pPr>
              <a:defRPr/>
            </a:pPr>
            <a:fld id="{E82EBCB5-D1C7-442D-9A02-D6087C569552}" type="slidenum">
              <a:rPr lang="en-US" smtClean="0"/>
              <a:pPr>
                <a:defRPr/>
              </a:pPr>
              <a:t>51</a:t>
            </a:fld>
            <a:endParaRPr lang="en-US"/>
          </a:p>
        </p:txBody>
      </p:sp>
    </p:spTree>
    <p:extLst>
      <p:ext uri="{BB962C8B-B14F-4D97-AF65-F5344CB8AC3E}">
        <p14:creationId xmlns:p14="http://schemas.microsoft.com/office/powerpoint/2010/main" xmlns="" val="895353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Slide Image Placeholder 1"/>
          <p:cNvSpPr>
            <a:spLocks noGrp="1" noRot="1" noChangeAspect="1" noTextEdit="1"/>
          </p:cNvSpPr>
          <p:nvPr>
            <p:ph type="sldImg"/>
          </p:nvPr>
        </p:nvSpPr>
        <p:spPr>
          <a:xfrm>
            <a:off x="-14288" y="463550"/>
            <a:ext cx="7018338" cy="3948113"/>
          </a:xfrm>
          <a:ln/>
        </p:spPr>
      </p:sp>
      <p:sp>
        <p:nvSpPr>
          <p:cNvPr id="221187" name="Notes Placeholder 2"/>
          <p:cNvSpPr>
            <a:spLocks noGrp="1"/>
          </p:cNvSpPr>
          <p:nvPr>
            <p:ph type="body" idx="1"/>
          </p:nvPr>
        </p:nvSpPr>
        <p:spPr>
          <a:noFill/>
          <a:ln w="9525"/>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5"/>
          <p:cNvSpPr>
            <a:spLocks noGrp="1" noChangeArrowheads="1"/>
          </p:cNvSpPr>
          <p:nvPr>
            <p:ph type="sldNum" sz="quarter" idx="5"/>
          </p:nvPr>
        </p:nvSpPr>
        <p:spPr>
          <a:noFill/>
        </p:spPr>
        <p:txBody>
          <a:bodyPr/>
          <a:lstStyle/>
          <a:p>
            <a:fld id="{5150B02E-35AF-4861-8207-D062D2F35433}" type="slidenum">
              <a:rPr lang="en-US" smtClean="0"/>
              <a:pPr/>
              <a:t>18</a:t>
            </a:fld>
            <a:endParaRPr lang="en-US" dirty="0"/>
          </a:p>
        </p:txBody>
      </p:sp>
      <p:sp>
        <p:nvSpPr>
          <p:cNvPr id="54275" name="Rectangle 2"/>
          <p:cNvSpPr>
            <a:spLocks noGrp="1" noRot="1" noChangeAspect="1" noChangeArrowheads="1" noTextEdit="1"/>
          </p:cNvSpPr>
          <p:nvPr>
            <p:ph type="sldImg"/>
          </p:nvPr>
        </p:nvSpPr>
        <p:spPr>
          <a:xfrm>
            <a:off x="407988" y="696913"/>
            <a:ext cx="6197600" cy="3486150"/>
          </a:xfrm>
          <a:ln/>
        </p:spPr>
      </p:sp>
      <p:sp>
        <p:nvSpPr>
          <p:cNvPr id="54276" name="Rectangle 3"/>
          <p:cNvSpPr>
            <a:spLocks noGrp="1" noChangeArrowheads="1"/>
          </p:cNvSpPr>
          <p:nvPr>
            <p:ph type="body" idx="1"/>
          </p:nvPr>
        </p:nvSpPr>
        <p:spPr>
          <a:xfrm>
            <a:off x="701675" y="4416425"/>
            <a:ext cx="5607050" cy="4183063"/>
          </a:xfrm>
          <a:noFill/>
          <a:ln/>
        </p:spPr>
        <p:txBody>
          <a:bodyPr/>
          <a:lstStyle/>
          <a:p>
            <a:endParaRPr 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5"/>
          <p:cNvSpPr>
            <a:spLocks noGrp="1" noChangeArrowheads="1"/>
          </p:cNvSpPr>
          <p:nvPr>
            <p:ph type="sldNum" sz="quarter" idx="5"/>
          </p:nvPr>
        </p:nvSpPr>
        <p:spPr>
          <a:noFill/>
        </p:spPr>
        <p:txBody>
          <a:bodyPr/>
          <a:lstStyle/>
          <a:p>
            <a:fld id="{71184C1C-A841-4C09-A1C7-9D681404CA4F}" type="slidenum">
              <a:rPr lang="en-US" smtClean="0"/>
              <a:pPr/>
              <a:t>19</a:t>
            </a:fld>
            <a:endParaRPr lang="en-US" dirty="0"/>
          </a:p>
        </p:txBody>
      </p:sp>
      <p:sp>
        <p:nvSpPr>
          <p:cNvPr id="9218" name="Rectangle 2"/>
          <p:cNvSpPr>
            <a:spLocks noChangeArrowheads="1"/>
          </p:cNvSpPr>
          <p:nvPr/>
        </p:nvSpPr>
        <p:spPr bwMode="auto">
          <a:xfrm>
            <a:off x="3971926" y="1"/>
            <a:ext cx="3038475" cy="463550"/>
          </a:xfrm>
          <a:prstGeom prst="rect">
            <a:avLst/>
          </a:prstGeom>
          <a:noFill/>
          <a:ln w="9525">
            <a:noFill/>
            <a:miter lim="800000"/>
            <a:headEnd/>
            <a:tailEnd/>
          </a:ln>
          <a:effectLst/>
        </p:spPr>
        <p:txBody>
          <a:bodyPr wrap="none" lIns="91435" tIns="45717" rIns="91435" bIns="45717" anchor="ctr"/>
          <a:lstStyle/>
          <a:p>
            <a:pPr eaLnBrk="0" hangingPunct="0">
              <a:defRPr/>
            </a:pPr>
            <a:endParaRPr lang="en-US" dirty="0">
              <a:effectLst>
                <a:outerShdw blurRad="38100" dist="38100" dir="2700000" algn="tl">
                  <a:srgbClr val="000000">
                    <a:alpha val="43137"/>
                  </a:srgbClr>
                </a:outerShdw>
              </a:effectLst>
              <a:latin typeface="Arial" pitchFamily="34" charset="0"/>
            </a:endParaRPr>
          </a:p>
        </p:txBody>
      </p:sp>
      <p:sp>
        <p:nvSpPr>
          <p:cNvPr id="55300" name="Rectangle 3"/>
          <p:cNvSpPr>
            <a:spLocks noChangeArrowheads="1"/>
          </p:cNvSpPr>
          <p:nvPr/>
        </p:nvSpPr>
        <p:spPr bwMode="auto">
          <a:xfrm>
            <a:off x="3971926" y="8829676"/>
            <a:ext cx="3038475" cy="466725"/>
          </a:xfrm>
          <a:prstGeom prst="rect">
            <a:avLst/>
          </a:prstGeom>
          <a:noFill/>
          <a:ln w="9525">
            <a:noFill/>
            <a:miter lim="800000"/>
            <a:headEnd/>
            <a:tailEnd/>
          </a:ln>
        </p:spPr>
        <p:txBody>
          <a:bodyPr lIns="19411" tIns="0" rIns="19411" bIns="0" anchor="b"/>
          <a:lstStyle/>
          <a:p>
            <a:pPr algn="r" defTabSz="931811" eaLnBrk="0" hangingPunct="0"/>
            <a:r>
              <a:rPr lang="en-US" sz="1000" i="1" dirty="0">
                <a:latin typeface="Times New Roman" pitchFamily="18" charset="0"/>
              </a:rPr>
              <a:t>3</a:t>
            </a:r>
          </a:p>
        </p:txBody>
      </p:sp>
      <p:sp>
        <p:nvSpPr>
          <p:cNvPr id="9220" name="Rectangle 4"/>
          <p:cNvSpPr>
            <a:spLocks noChangeArrowheads="1"/>
          </p:cNvSpPr>
          <p:nvPr/>
        </p:nvSpPr>
        <p:spPr bwMode="auto">
          <a:xfrm>
            <a:off x="1" y="8829676"/>
            <a:ext cx="3038475" cy="466725"/>
          </a:xfrm>
          <a:prstGeom prst="rect">
            <a:avLst/>
          </a:prstGeom>
          <a:noFill/>
          <a:ln w="9525">
            <a:noFill/>
            <a:miter lim="800000"/>
            <a:headEnd/>
            <a:tailEnd/>
          </a:ln>
          <a:effectLst/>
        </p:spPr>
        <p:txBody>
          <a:bodyPr wrap="none" lIns="91435" tIns="45717" rIns="91435" bIns="45717" anchor="ctr"/>
          <a:lstStyle/>
          <a:p>
            <a:pPr eaLnBrk="0" hangingPunct="0">
              <a:defRPr/>
            </a:pPr>
            <a:endParaRPr lang="en-US" dirty="0">
              <a:effectLst>
                <a:outerShdw blurRad="38100" dist="38100" dir="2700000" algn="tl">
                  <a:srgbClr val="000000">
                    <a:alpha val="43137"/>
                  </a:srgbClr>
                </a:outerShdw>
              </a:effectLst>
              <a:latin typeface="Arial" pitchFamily="34" charset="0"/>
            </a:endParaRPr>
          </a:p>
        </p:txBody>
      </p:sp>
      <p:sp>
        <p:nvSpPr>
          <p:cNvPr id="9221" name="Rectangle 5"/>
          <p:cNvSpPr>
            <a:spLocks noChangeArrowheads="1"/>
          </p:cNvSpPr>
          <p:nvPr/>
        </p:nvSpPr>
        <p:spPr bwMode="auto">
          <a:xfrm>
            <a:off x="1" y="1"/>
            <a:ext cx="3038475" cy="463550"/>
          </a:xfrm>
          <a:prstGeom prst="rect">
            <a:avLst/>
          </a:prstGeom>
          <a:noFill/>
          <a:ln w="9525">
            <a:noFill/>
            <a:miter lim="800000"/>
            <a:headEnd/>
            <a:tailEnd/>
          </a:ln>
          <a:effectLst/>
        </p:spPr>
        <p:txBody>
          <a:bodyPr wrap="none" lIns="91435" tIns="45717" rIns="91435" bIns="45717" anchor="ctr"/>
          <a:lstStyle/>
          <a:p>
            <a:pPr eaLnBrk="0" hangingPunct="0">
              <a:defRPr/>
            </a:pPr>
            <a:endParaRPr lang="en-US" dirty="0">
              <a:effectLst>
                <a:outerShdw blurRad="38100" dist="38100" dir="2700000" algn="tl">
                  <a:srgbClr val="000000">
                    <a:alpha val="43137"/>
                  </a:srgbClr>
                </a:outerShdw>
              </a:effectLst>
              <a:latin typeface="Arial" pitchFamily="34" charset="0"/>
            </a:endParaRPr>
          </a:p>
        </p:txBody>
      </p:sp>
      <p:sp>
        <p:nvSpPr>
          <p:cNvPr id="55303" name="Rectangle 6"/>
          <p:cNvSpPr>
            <a:spLocks noGrp="1" noRot="1" noChangeAspect="1" noChangeArrowheads="1" noTextEdit="1"/>
          </p:cNvSpPr>
          <p:nvPr>
            <p:ph type="sldImg"/>
          </p:nvPr>
        </p:nvSpPr>
        <p:spPr>
          <a:xfrm>
            <a:off x="-14288" y="463550"/>
            <a:ext cx="7018338" cy="3948113"/>
          </a:xfrm>
          <a:ln cap="flat"/>
        </p:spPr>
      </p:sp>
      <p:sp>
        <p:nvSpPr>
          <p:cNvPr id="55304" name="Rectangle 7"/>
          <p:cNvSpPr>
            <a:spLocks noGrp="1" noChangeArrowheads="1"/>
          </p:cNvSpPr>
          <p:nvPr>
            <p:ph type="body" idx="1"/>
          </p:nvPr>
        </p:nvSpPr>
        <p:spPr>
          <a:noFill/>
          <a:ln/>
        </p:spPr>
        <p:txBody>
          <a:bodyPr/>
          <a:lstStyle/>
          <a:p>
            <a:endParaRPr lang="ru-R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5"/>
          <p:cNvSpPr>
            <a:spLocks noGrp="1" noChangeArrowheads="1"/>
          </p:cNvSpPr>
          <p:nvPr>
            <p:ph type="sldNum" sz="quarter" idx="5"/>
          </p:nvPr>
        </p:nvSpPr>
        <p:spPr>
          <a:noFill/>
        </p:spPr>
        <p:txBody>
          <a:bodyPr/>
          <a:lstStyle/>
          <a:p>
            <a:fld id="{CB59D947-9F67-4BB6-BDF7-780D81DC391F}" type="slidenum">
              <a:rPr lang="en-US" smtClean="0"/>
              <a:pPr/>
              <a:t>20</a:t>
            </a:fld>
            <a:endParaRPr lang="en-US" dirty="0"/>
          </a:p>
        </p:txBody>
      </p:sp>
      <p:sp>
        <p:nvSpPr>
          <p:cNvPr id="64515" name="Rectangle 2"/>
          <p:cNvSpPr>
            <a:spLocks noGrp="1" noChangeArrowheads="1"/>
          </p:cNvSpPr>
          <p:nvPr>
            <p:ph type="body" idx="1"/>
          </p:nvPr>
        </p:nvSpPr>
        <p:spPr>
          <a:xfrm>
            <a:off x="930276" y="4413251"/>
            <a:ext cx="5140325" cy="4184650"/>
          </a:xfrm>
          <a:noFill/>
          <a:ln/>
        </p:spPr>
        <p:txBody>
          <a:bodyPr lIns="98288" tIns="49143" rIns="98288" bIns="49143"/>
          <a:lstStyle/>
          <a:p>
            <a:pPr defTabSz="961972"/>
            <a:endParaRPr lang="ru-RU" dirty="0"/>
          </a:p>
        </p:txBody>
      </p:sp>
      <p:sp>
        <p:nvSpPr>
          <p:cNvPr id="64516" name="Rectangle 3"/>
          <p:cNvSpPr>
            <a:spLocks noGrp="1" noRot="1" noChangeAspect="1" noChangeArrowheads="1" noTextEdit="1"/>
          </p:cNvSpPr>
          <p:nvPr>
            <p:ph type="sldImg"/>
          </p:nvPr>
        </p:nvSpPr>
        <p:spPr>
          <a:xfrm>
            <a:off x="407988" y="695325"/>
            <a:ext cx="6194425" cy="3484563"/>
          </a:xfrm>
          <a:ln cap="flat"/>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5"/>
          <p:cNvSpPr>
            <a:spLocks noGrp="1" noChangeArrowheads="1"/>
          </p:cNvSpPr>
          <p:nvPr>
            <p:ph type="sldNum" sz="quarter" idx="5"/>
          </p:nvPr>
        </p:nvSpPr>
        <p:spPr>
          <a:noFill/>
        </p:spPr>
        <p:txBody>
          <a:bodyPr/>
          <a:lstStyle/>
          <a:p>
            <a:fld id="{691BE167-1967-4C60-B634-EAA8B37389D4}" type="slidenum">
              <a:rPr lang="en-US" smtClean="0"/>
              <a:pPr/>
              <a:t>21</a:t>
            </a:fld>
            <a:endParaRPr lang="en-US" dirty="0"/>
          </a:p>
        </p:txBody>
      </p:sp>
      <p:sp>
        <p:nvSpPr>
          <p:cNvPr id="56323" name="Rectangle 2"/>
          <p:cNvSpPr>
            <a:spLocks noGrp="1" noRot="1" noChangeAspect="1" noChangeArrowheads="1" noTextEdit="1"/>
          </p:cNvSpPr>
          <p:nvPr>
            <p:ph type="sldImg"/>
          </p:nvPr>
        </p:nvSpPr>
        <p:spPr>
          <a:xfrm>
            <a:off x="407988" y="696913"/>
            <a:ext cx="6197600" cy="3486150"/>
          </a:xfrm>
          <a:ln/>
        </p:spPr>
      </p:sp>
      <p:sp>
        <p:nvSpPr>
          <p:cNvPr id="56324" name="Rectangle 3"/>
          <p:cNvSpPr>
            <a:spLocks noGrp="1" noChangeArrowheads="1"/>
          </p:cNvSpPr>
          <p:nvPr>
            <p:ph type="body" idx="1"/>
          </p:nvPr>
        </p:nvSpPr>
        <p:spPr>
          <a:xfrm>
            <a:off x="701675" y="4416425"/>
            <a:ext cx="5607050" cy="4183063"/>
          </a:xfrm>
          <a:noFill/>
          <a:ln/>
        </p:spPr>
        <p:txBody>
          <a:bodyPr/>
          <a:lstStyle/>
          <a:p>
            <a:endParaRPr lang="ru-RU"/>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5"/>
          <p:cNvSpPr>
            <a:spLocks noGrp="1" noChangeArrowheads="1"/>
          </p:cNvSpPr>
          <p:nvPr>
            <p:ph type="sldNum" sz="quarter" idx="5"/>
          </p:nvPr>
        </p:nvSpPr>
        <p:spPr>
          <a:noFill/>
        </p:spPr>
        <p:txBody>
          <a:bodyPr/>
          <a:lstStyle/>
          <a:p>
            <a:fld id="{5B120EB9-2052-492C-B937-1661F59C428D}" type="slidenum">
              <a:rPr lang="en-US" smtClean="0"/>
              <a:pPr/>
              <a:t>22</a:t>
            </a:fld>
            <a:endParaRPr lang="en-US" dirty="0"/>
          </a:p>
        </p:txBody>
      </p:sp>
      <p:sp>
        <p:nvSpPr>
          <p:cNvPr id="59395" name="Rectangle 2"/>
          <p:cNvSpPr>
            <a:spLocks noGrp="1" noRot="1" noChangeAspect="1" noChangeArrowheads="1" noTextEdit="1"/>
          </p:cNvSpPr>
          <p:nvPr>
            <p:ph type="sldImg"/>
          </p:nvPr>
        </p:nvSpPr>
        <p:spPr>
          <a:xfrm>
            <a:off x="407988" y="696913"/>
            <a:ext cx="6197600" cy="3486150"/>
          </a:xfrm>
          <a:ln/>
        </p:spPr>
      </p:sp>
      <p:sp>
        <p:nvSpPr>
          <p:cNvPr id="59396" name="Rectangle 3"/>
          <p:cNvSpPr>
            <a:spLocks noGrp="1" noChangeArrowheads="1"/>
          </p:cNvSpPr>
          <p:nvPr>
            <p:ph type="body" idx="1"/>
          </p:nvPr>
        </p:nvSpPr>
        <p:spPr>
          <a:xfrm>
            <a:off x="701675" y="4416425"/>
            <a:ext cx="5607050" cy="4183063"/>
          </a:xfrm>
          <a:noFill/>
          <a:ln/>
        </p:spPr>
        <p:txBody>
          <a:bodyPr/>
          <a:lstStyle/>
          <a:p>
            <a:endParaRPr lang="ru-RU"/>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5"/>
          <p:cNvSpPr>
            <a:spLocks noGrp="1" noChangeArrowheads="1"/>
          </p:cNvSpPr>
          <p:nvPr>
            <p:ph type="sldNum" sz="quarter" idx="5"/>
          </p:nvPr>
        </p:nvSpPr>
        <p:spPr>
          <a:noFill/>
        </p:spPr>
        <p:txBody>
          <a:bodyPr/>
          <a:lstStyle/>
          <a:p>
            <a:fld id="{F95036B4-B466-41C6-8526-EC25F38DEED8}" type="slidenum">
              <a:rPr lang="en-US" smtClean="0"/>
              <a:pPr/>
              <a:t>24</a:t>
            </a:fld>
            <a:endParaRPr lang="en-US" dirty="0"/>
          </a:p>
        </p:txBody>
      </p:sp>
      <p:sp>
        <p:nvSpPr>
          <p:cNvPr id="19458" name="Rectangle 2"/>
          <p:cNvSpPr>
            <a:spLocks noChangeArrowheads="1"/>
          </p:cNvSpPr>
          <p:nvPr/>
        </p:nvSpPr>
        <p:spPr bwMode="auto">
          <a:xfrm>
            <a:off x="3971926" y="1"/>
            <a:ext cx="3038475" cy="463550"/>
          </a:xfrm>
          <a:prstGeom prst="rect">
            <a:avLst/>
          </a:prstGeom>
          <a:noFill/>
          <a:ln w="9525">
            <a:noFill/>
            <a:miter lim="800000"/>
            <a:headEnd/>
            <a:tailEnd/>
          </a:ln>
          <a:effectLst/>
        </p:spPr>
        <p:txBody>
          <a:bodyPr wrap="none" lIns="91435" tIns="45717" rIns="91435" bIns="45717" anchor="ctr"/>
          <a:lstStyle/>
          <a:p>
            <a:pPr eaLnBrk="0" hangingPunct="0">
              <a:defRPr/>
            </a:pPr>
            <a:endParaRPr lang="en-US" dirty="0">
              <a:effectLst>
                <a:outerShdw blurRad="38100" dist="38100" dir="2700000" algn="tl">
                  <a:srgbClr val="000000">
                    <a:alpha val="43137"/>
                  </a:srgbClr>
                </a:outerShdw>
              </a:effectLst>
              <a:latin typeface="Arial" pitchFamily="34" charset="0"/>
            </a:endParaRPr>
          </a:p>
        </p:txBody>
      </p:sp>
      <p:sp>
        <p:nvSpPr>
          <p:cNvPr id="69636" name="Rectangle 3"/>
          <p:cNvSpPr>
            <a:spLocks noChangeArrowheads="1"/>
          </p:cNvSpPr>
          <p:nvPr/>
        </p:nvSpPr>
        <p:spPr bwMode="auto">
          <a:xfrm>
            <a:off x="3971926" y="8829676"/>
            <a:ext cx="3038475" cy="466725"/>
          </a:xfrm>
          <a:prstGeom prst="rect">
            <a:avLst/>
          </a:prstGeom>
          <a:noFill/>
          <a:ln w="9525">
            <a:noFill/>
            <a:miter lim="800000"/>
            <a:headEnd/>
            <a:tailEnd/>
          </a:ln>
        </p:spPr>
        <p:txBody>
          <a:bodyPr lIns="19411" tIns="0" rIns="19411" bIns="0" anchor="b"/>
          <a:lstStyle/>
          <a:p>
            <a:pPr algn="r" defTabSz="931811" eaLnBrk="0" hangingPunct="0"/>
            <a:r>
              <a:rPr lang="en-US" sz="1000" i="1" dirty="0">
                <a:latin typeface="Times New Roman" pitchFamily="18" charset="0"/>
              </a:rPr>
              <a:t>8</a:t>
            </a:r>
          </a:p>
        </p:txBody>
      </p:sp>
      <p:sp>
        <p:nvSpPr>
          <p:cNvPr id="19460" name="Rectangle 4"/>
          <p:cNvSpPr>
            <a:spLocks noChangeArrowheads="1"/>
          </p:cNvSpPr>
          <p:nvPr/>
        </p:nvSpPr>
        <p:spPr bwMode="auto">
          <a:xfrm>
            <a:off x="1" y="8829676"/>
            <a:ext cx="3038475" cy="466725"/>
          </a:xfrm>
          <a:prstGeom prst="rect">
            <a:avLst/>
          </a:prstGeom>
          <a:noFill/>
          <a:ln w="9525">
            <a:noFill/>
            <a:miter lim="800000"/>
            <a:headEnd/>
            <a:tailEnd/>
          </a:ln>
          <a:effectLst/>
        </p:spPr>
        <p:txBody>
          <a:bodyPr wrap="none" lIns="91435" tIns="45717" rIns="91435" bIns="45717" anchor="ctr"/>
          <a:lstStyle/>
          <a:p>
            <a:pPr eaLnBrk="0" hangingPunct="0">
              <a:defRPr/>
            </a:pPr>
            <a:endParaRPr lang="en-US" dirty="0">
              <a:effectLst>
                <a:outerShdw blurRad="38100" dist="38100" dir="2700000" algn="tl">
                  <a:srgbClr val="000000">
                    <a:alpha val="43137"/>
                  </a:srgbClr>
                </a:outerShdw>
              </a:effectLst>
              <a:latin typeface="Arial" pitchFamily="34" charset="0"/>
            </a:endParaRPr>
          </a:p>
        </p:txBody>
      </p:sp>
      <p:sp>
        <p:nvSpPr>
          <p:cNvPr id="19461" name="Rectangle 5"/>
          <p:cNvSpPr>
            <a:spLocks noChangeArrowheads="1"/>
          </p:cNvSpPr>
          <p:nvPr/>
        </p:nvSpPr>
        <p:spPr bwMode="auto">
          <a:xfrm>
            <a:off x="1" y="1"/>
            <a:ext cx="3038475" cy="463550"/>
          </a:xfrm>
          <a:prstGeom prst="rect">
            <a:avLst/>
          </a:prstGeom>
          <a:noFill/>
          <a:ln w="9525">
            <a:noFill/>
            <a:miter lim="800000"/>
            <a:headEnd/>
            <a:tailEnd/>
          </a:ln>
          <a:effectLst/>
        </p:spPr>
        <p:txBody>
          <a:bodyPr wrap="none" lIns="91435" tIns="45717" rIns="91435" bIns="45717" anchor="ctr"/>
          <a:lstStyle/>
          <a:p>
            <a:pPr eaLnBrk="0" hangingPunct="0">
              <a:defRPr/>
            </a:pPr>
            <a:endParaRPr lang="en-US" dirty="0">
              <a:effectLst>
                <a:outerShdw blurRad="38100" dist="38100" dir="2700000" algn="tl">
                  <a:srgbClr val="000000">
                    <a:alpha val="43137"/>
                  </a:srgbClr>
                </a:outerShdw>
              </a:effectLst>
              <a:latin typeface="Arial" pitchFamily="34" charset="0"/>
            </a:endParaRPr>
          </a:p>
        </p:txBody>
      </p:sp>
      <p:sp>
        <p:nvSpPr>
          <p:cNvPr id="69639" name="Rectangle 6"/>
          <p:cNvSpPr>
            <a:spLocks noGrp="1" noRot="1" noChangeAspect="1" noChangeArrowheads="1" noTextEdit="1"/>
          </p:cNvSpPr>
          <p:nvPr>
            <p:ph type="sldImg"/>
          </p:nvPr>
        </p:nvSpPr>
        <p:spPr>
          <a:xfrm>
            <a:off x="-14288" y="463550"/>
            <a:ext cx="7018338" cy="3948113"/>
          </a:xfrm>
          <a:ln cap="flat"/>
        </p:spPr>
      </p:sp>
      <p:sp>
        <p:nvSpPr>
          <p:cNvPr id="69640" name="Rectangle 7"/>
          <p:cNvSpPr>
            <a:spLocks noGrp="1" noChangeArrowheads="1"/>
          </p:cNvSpPr>
          <p:nvPr>
            <p:ph type="body" idx="1"/>
          </p:nvPr>
        </p:nvSpPr>
        <p:spPr>
          <a:noFill/>
          <a:ln/>
        </p:spPr>
        <p:txBody>
          <a:bodyPr/>
          <a:lstStyle/>
          <a:p>
            <a:endParaRPr lang="ru-RU"/>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5"/>
          <p:cNvSpPr>
            <a:spLocks noGrp="1" noChangeArrowheads="1"/>
          </p:cNvSpPr>
          <p:nvPr>
            <p:ph type="sldNum" sz="quarter" idx="5"/>
          </p:nvPr>
        </p:nvSpPr>
        <p:spPr>
          <a:noFill/>
        </p:spPr>
        <p:txBody>
          <a:bodyPr/>
          <a:lstStyle/>
          <a:p>
            <a:fld id="{0707F55F-EA15-41BF-8216-AD98E06AC467}" type="slidenum">
              <a:rPr lang="en-US" smtClean="0"/>
              <a:pPr/>
              <a:t>25</a:t>
            </a:fld>
            <a:endParaRPr lang="en-US" dirty="0"/>
          </a:p>
        </p:txBody>
      </p:sp>
      <p:sp>
        <p:nvSpPr>
          <p:cNvPr id="70659" name="Rectangle 2"/>
          <p:cNvSpPr>
            <a:spLocks noGrp="1" noRot="1" noChangeAspect="1" noChangeArrowheads="1" noTextEdit="1"/>
          </p:cNvSpPr>
          <p:nvPr>
            <p:ph type="sldImg"/>
          </p:nvPr>
        </p:nvSpPr>
        <p:spPr>
          <a:xfrm>
            <a:off x="407988" y="696913"/>
            <a:ext cx="6197600" cy="3486150"/>
          </a:xfrm>
          <a:ln/>
        </p:spPr>
      </p:sp>
      <p:sp>
        <p:nvSpPr>
          <p:cNvPr id="70660" name="Rectangle 3"/>
          <p:cNvSpPr>
            <a:spLocks noGrp="1" noChangeArrowheads="1"/>
          </p:cNvSpPr>
          <p:nvPr>
            <p:ph type="body" idx="1"/>
          </p:nvPr>
        </p:nvSpPr>
        <p:spPr>
          <a:xfrm>
            <a:off x="701675" y="4416425"/>
            <a:ext cx="5607050" cy="4183063"/>
          </a:xfrm>
          <a:noFill/>
          <a:ln/>
        </p:spPr>
        <p:txBody>
          <a:bodyPr/>
          <a:lstStyle/>
          <a:p>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1" name="Picture 10" descr="NASA.png"/>
          <p:cNvPicPr>
            <a:picLocks noChangeAspect="1"/>
          </p:cNvPicPr>
          <p:nvPr userDrawn="1"/>
        </p:nvPicPr>
        <p:blipFill>
          <a:blip r:embed="rId2" cstate="email">
            <a:extLst>
              <a:ext uri="{28A0092B-C50C-407E-A947-70E740481C1C}">
                <a14:useLocalDpi xmlns:a14="http://schemas.microsoft.com/office/drawing/2010/main" xmlns=""/>
              </a:ext>
            </a:extLst>
          </a:blip>
          <a:stretch>
            <a:fillRect/>
          </a:stretch>
        </p:blipFill>
        <p:spPr>
          <a:xfrm>
            <a:off x="7315352" y="3849030"/>
            <a:ext cx="1828649" cy="1371487"/>
          </a:xfrm>
          <a:prstGeom prst="rect">
            <a:avLst/>
          </a:prstGeom>
        </p:spPr>
      </p:pic>
      <p:sp>
        <p:nvSpPr>
          <p:cNvPr id="4" name="Rectangle 2"/>
          <p:cNvSpPr>
            <a:spLocks noChangeArrowheads="1"/>
          </p:cNvSpPr>
          <p:nvPr/>
        </p:nvSpPr>
        <p:spPr bwMode="auto">
          <a:xfrm>
            <a:off x="2525086" y="779467"/>
            <a:ext cx="6266576" cy="585385"/>
          </a:xfrm>
          <a:prstGeom prst="rect">
            <a:avLst/>
          </a:prstGeom>
          <a:noFill/>
          <a:ln w="9525">
            <a:noFill/>
            <a:miter lim="800000"/>
            <a:headEnd/>
            <a:tailEnd/>
          </a:ln>
          <a:effectLst/>
        </p:spPr>
        <p:txBody>
          <a:bodyPr wrap="square" lIns="92042" tIns="46022" rIns="92042" bIns="46022">
            <a:spAutoFit/>
          </a:bodyPr>
          <a:lstStyle/>
          <a:p>
            <a:pPr algn="ctr" eaLnBrk="0" hangingPunct="0">
              <a:defRPr/>
            </a:pPr>
            <a:r>
              <a:rPr lang="en-US" sz="3200" b="1"/>
              <a:t>Flight Operations Directorate</a:t>
            </a:r>
            <a:endParaRPr lang="en-US" sz="3200" b="1" i="1"/>
          </a:p>
        </p:txBody>
      </p:sp>
      <p:sp>
        <p:nvSpPr>
          <p:cNvPr id="5" name="Line 3"/>
          <p:cNvSpPr>
            <a:spLocks noChangeShapeType="1"/>
          </p:cNvSpPr>
          <p:nvPr/>
        </p:nvSpPr>
        <p:spPr bwMode="auto">
          <a:xfrm>
            <a:off x="2575420" y="1233182"/>
            <a:ext cx="6143130" cy="1038"/>
          </a:xfrm>
          <a:prstGeom prst="line">
            <a:avLst/>
          </a:prstGeom>
          <a:noFill/>
          <a:ln w="57150" cmpd="thinThick">
            <a:solidFill>
              <a:srgbClr val="C00000"/>
            </a:solidFill>
            <a:round/>
            <a:headEnd/>
            <a:tailEnd/>
          </a:ln>
          <a:effectLst/>
        </p:spPr>
        <p:txBody>
          <a:bodyPr/>
          <a:lstStyle/>
          <a:p>
            <a:pPr>
              <a:defRPr/>
            </a:pPr>
            <a:endParaRPr lang="en-US"/>
          </a:p>
        </p:txBody>
      </p:sp>
      <p:sp>
        <p:nvSpPr>
          <p:cNvPr id="6" name="Line 4"/>
          <p:cNvSpPr>
            <a:spLocks noChangeShapeType="1"/>
          </p:cNvSpPr>
          <p:nvPr/>
        </p:nvSpPr>
        <p:spPr bwMode="auto">
          <a:xfrm>
            <a:off x="358775" y="4589860"/>
            <a:ext cx="6992938" cy="0"/>
          </a:xfrm>
          <a:prstGeom prst="line">
            <a:avLst/>
          </a:prstGeom>
          <a:noFill/>
          <a:ln w="57150" cmpd="thickThin">
            <a:solidFill>
              <a:srgbClr val="090F7F"/>
            </a:solidFill>
            <a:round/>
            <a:headEnd/>
            <a:tailEnd/>
          </a:ln>
          <a:effectLst/>
        </p:spPr>
        <p:txBody>
          <a:bodyPr/>
          <a:lstStyle/>
          <a:p>
            <a:pPr>
              <a:defRPr/>
            </a:pPr>
            <a:endParaRPr lang="en-US"/>
          </a:p>
        </p:txBody>
      </p:sp>
      <p:sp>
        <p:nvSpPr>
          <p:cNvPr id="64518" name="Rectangle 6"/>
          <p:cNvSpPr>
            <a:spLocks noGrp="1" noChangeArrowheads="1"/>
          </p:cNvSpPr>
          <p:nvPr>
            <p:ph type="ctrTitle"/>
          </p:nvPr>
        </p:nvSpPr>
        <p:spPr>
          <a:xfrm>
            <a:off x="1757363" y="2043113"/>
            <a:ext cx="6005512" cy="1102519"/>
          </a:xfrm>
        </p:spPr>
        <p:txBody>
          <a:bodyPr/>
          <a:lstStyle>
            <a:lvl1pPr>
              <a:defRPr sz="3200">
                <a:solidFill>
                  <a:srgbClr val="000099"/>
                </a:solidFill>
              </a:defRPr>
            </a:lvl1pPr>
          </a:lstStyle>
          <a:p>
            <a:r>
              <a:rPr lang="en-US"/>
              <a:t>Click to edit Master title style</a:t>
            </a:r>
          </a:p>
        </p:txBody>
      </p:sp>
      <p:sp>
        <p:nvSpPr>
          <p:cNvPr id="64519" name="Rectangle 7"/>
          <p:cNvSpPr>
            <a:spLocks noGrp="1" noChangeArrowheads="1"/>
          </p:cNvSpPr>
          <p:nvPr>
            <p:ph type="subTitle" idx="1"/>
          </p:nvPr>
        </p:nvSpPr>
        <p:spPr>
          <a:xfrm>
            <a:off x="2282826" y="3314701"/>
            <a:ext cx="4937125" cy="1059656"/>
          </a:xfrm>
        </p:spPr>
        <p:txBody>
          <a:bodyPr/>
          <a:lstStyle>
            <a:lvl1pPr marL="0" indent="0" algn="ctr">
              <a:buFontTx/>
              <a:buNone/>
              <a:defRPr sz="1400"/>
            </a:lvl1pPr>
          </a:lstStyle>
          <a:p>
            <a:r>
              <a:rPr lang="en-US"/>
              <a:t>Click to edit Master subtitle style</a:t>
            </a:r>
          </a:p>
        </p:txBody>
      </p:sp>
      <p:pic>
        <p:nvPicPr>
          <p:cNvPr id="9" name="Picture 8"/>
          <p:cNvPicPr>
            <a:picLocks noChangeAspect="1"/>
          </p:cNvPicPr>
          <p:nvPr userDrawn="1"/>
        </p:nvPicPr>
        <p:blipFill>
          <a:blip r:embed="rId3" cstate="email">
            <a:extLst>
              <a:ext uri="{28A0092B-C50C-407E-A947-70E740481C1C}">
                <a14:useLocalDpi xmlns:a14="http://schemas.microsoft.com/office/drawing/2010/main" xmlns=""/>
              </a:ext>
            </a:extLst>
          </a:blip>
          <a:stretch>
            <a:fillRect/>
          </a:stretch>
        </p:blipFill>
        <p:spPr>
          <a:xfrm>
            <a:off x="138641" y="244400"/>
            <a:ext cx="2374871" cy="1655688"/>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sldNum" sz="quarter" idx="10"/>
          </p:nvPr>
        </p:nvSpPr>
        <p:spPr>
          <a:ln/>
        </p:spPr>
        <p:txBody>
          <a:bodyPr/>
          <a:lstStyle>
            <a:lvl1pPr>
              <a:defRPr/>
            </a:lvl1pPr>
          </a:lstStyle>
          <a:p>
            <a:pPr>
              <a:defRPr/>
            </a:pPr>
            <a:r>
              <a:rPr lang="en-US"/>
              <a:t>Page </a:t>
            </a:r>
            <a:fld id="{8C65CDF2-67F1-4BCE-A5F5-D7163E3BABC7}"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05589" y="269082"/>
            <a:ext cx="1982787" cy="422671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57226" y="269082"/>
            <a:ext cx="5795963" cy="422671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sldNum" sz="quarter" idx="10"/>
          </p:nvPr>
        </p:nvSpPr>
        <p:spPr>
          <a:ln/>
        </p:spPr>
        <p:txBody>
          <a:bodyPr/>
          <a:lstStyle>
            <a:lvl1pPr>
              <a:defRPr/>
            </a:lvl1pPr>
          </a:lstStyle>
          <a:p>
            <a:pPr>
              <a:defRPr/>
            </a:pPr>
            <a:r>
              <a:rPr lang="en-US"/>
              <a:t>Page </a:t>
            </a:r>
            <a:fld id="{D24C9467-AEB4-42F8-8218-28D8286BF6B1}"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008530" y="1369311"/>
            <a:ext cx="7030367" cy="3263504"/>
          </a:xfrm>
          <a:prstGeom prst="rect">
            <a:avLst/>
          </a:prstGeom>
        </p:spPr>
        <p:txBody>
          <a:bodyPr/>
          <a:lstStyle>
            <a:lvl1pPr marL="171450" indent="-171450">
              <a:spcBef>
                <a:spcPts val="450"/>
              </a:spcBef>
              <a:spcAft>
                <a:spcPts val="900"/>
              </a:spcAft>
              <a:buClr>
                <a:srgbClr val="0563C1"/>
              </a:buClr>
              <a:buFont typeface="Wingdings" panose="05000000000000000000" pitchFamily="2" charset="2"/>
              <a:buChar char="§"/>
              <a:defRPr sz="1800">
                <a:latin typeface="Helvetica" panose="020B0604020202020204" pitchFamily="34" charset="0"/>
                <a:cs typeface="Helvetica" panose="020B0604020202020204" pitchFamily="34" charset="0"/>
              </a:defRPr>
            </a:lvl1pPr>
            <a:lvl2pPr marL="514350" indent="-171450">
              <a:spcBef>
                <a:spcPts val="450"/>
              </a:spcBef>
              <a:spcAft>
                <a:spcPts val="900"/>
              </a:spcAft>
              <a:buClr>
                <a:srgbClr val="0563C1"/>
              </a:buClr>
              <a:buFont typeface="Wingdings" panose="05000000000000000000" pitchFamily="2" charset="2"/>
              <a:buChar char="§"/>
              <a:defRPr sz="1500">
                <a:latin typeface="Helvetica" panose="020B0604020202020204" pitchFamily="34" charset="0"/>
                <a:cs typeface="Helvetica" panose="020B0604020202020204" pitchFamily="34" charset="0"/>
              </a:defRPr>
            </a:lvl2pPr>
            <a:lvl3pPr marL="857250" indent="-171450">
              <a:spcBef>
                <a:spcPts val="450"/>
              </a:spcBef>
              <a:spcAft>
                <a:spcPts val="900"/>
              </a:spcAft>
              <a:buClr>
                <a:srgbClr val="0563C1"/>
              </a:buClr>
              <a:buFont typeface="Wingdings" panose="05000000000000000000" pitchFamily="2" charset="2"/>
              <a:buChar char="§"/>
              <a:defRPr sz="1350">
                <a:latin typeface="Helvetica" panose="020B0604020202020204" pitchFamily="34" charset="0"/>
                <a:cs typeface="Helvetica" panose="020B0604020202020204" pitchFamily="34" charset="0"/>
              </a:defRPr>
            </a:lvl3pPr>
            <a:lvl4pPr marL="1200150" indent="-171450">
              <a:spcBef>
                <a:spcPts val="450"/>
              </a:spcBef>
              <a:spcAft>
                <a:spcPts val="900"/>
              </a:spcAft>
              <a:buClr>
                <a:srgbClr val="0563C1"/>
              </a:buClr>
              <a:buFont typeface="Wingdings" panose="05000000000000000000" pitchFamily="2" charset="2"/>
              <a:buChar char="§"/>
              <a:defRPr sz="1350">
                <a:latin typeface="Helvetica" panose="020B0604020202020204" pitchFamily="34" charset="0"/>
                <a:cs typeface="Helvetica" panose="020B0604020202020204" pitchFamily="34" charset="0"/>
              </a:defRPr>
            </a:lvl4pPr>
            <a:lvl5pPr marL="1543050" indent="-171450">
              <a:spcBef>
                <a:spcPts val="450"/>
              </a:spcBef>
              <a:spcAft>
                <a:spcPts val="900"/>
              </a:spcAft>
              <a:buClr>
                <a:srgbClr val="0563C1"/>
              </a:buClr>
              <a:buFont typeface="Wingdings" panose="05000000000000000000" pitchFamily="2" charset="2"/>
              <a:buChar char="§"/>
              <a:defRPr sz="1350">
                <a:latin typeface="Helvetica" panose="020B0604020202020204" pitchFamily="34" charset="0"/>
                <a:cs typeface="Helvetica"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34B9B58C-2185-4EFE-AF14-24D8BA689035}" type="slidenum">
              <a:rPr lang="en-US" smtClean="0"/>
              <a:pPr/>
              <a:t>‹#›</a:t>
            </a:fld>
            <a:endParaRPr lang="en-US"/>
          </a:p>
        </p:txBody>
      </p:sp>
      <p:sp>
        <p:nvSpPr>
          <p:cNvPr id="7" name="Title 1">
            <a:extLst>
              <a:ext uri="{FF2B5EF4-FFF2-40B4-BE49-F238E27FC236}">
                <a16:creationId xmlns:a16="http://schemas.microsoft.com/office/drawing/2014/main" xmlns="" id="{9A5F8B95-1A15-4C7D-A799-9E113C96C557}"/>
              </a:ext>
            </a:extLst>
          </p:cNvPr>
          <p:cNvSpPr>
            <a:spLocks noGrp="1"/>
          </p:cNvSpPr>
          <p:nvPr>
            <p:ph type="title"/>
          </p:nvPr>
        </p:nvSpPr>
        <p:spPr>
          <a:xfrm>
            <a:off x="1008530" y="273845"/>
            <a:ext cx="7030367" cy="580656"/>
          </a:xfrm>
          <a:prstGeom prst="rect">
            <a:avLst/>
          </a:prstGeom>
        </p:spPr>
        <p:txBody>
          <a:bodyPr/>
          <a:lstStyle>
            <a:lvl1pPr algn="ctr">
              <a:defRPr sz="2400">
                <a:solidFill>
                  <a:schemeClr val="tx1"/>
                </a:solidFill>
                <a:latin typeface="Helvetica" panose="020B0604020202020204" pitchFamily="34" charset="0"/>
                <a:cs typeface="Helvetica"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xmlns="" val="20286132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857250"/>
          </a:xfrm>
        </p:spPr>
        <p:txBody>
          <a:bodyPr/>
          <a:lstStyle/>
          <a:p>
            <a:r>
              <a:rPr lang="en-US"/>
              <a:t>Click to edit Master title style</a:t>
            </a:r>
          </a:p>
        </p:txBody>
      </p:sp>
      <p:sp>
        <p:nvSpPr>
          <p:cNvPr id="3" name="Content Placeholder 2"/>
          <p:cNvSpPr>
            <a:spLocks noGrp="1"/>
          </p:cNvSpPr>
          <p:nvPr>
            <p:ph sz="half" idx="1"/>
          </p:nvPr>
        </p:nvSpPr>
        <p:spPr>
          <a:xfrm>
            <a:off x="685800" y="1485900"/>
            <a:ext cx="3810000" cy="3086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485900"/>
            <a:ext cx="3810000" cy="1485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086100"/>
            <a:ext cx="3810000" cy="1485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xmlns="" val="1210252973"/>
      </p:ext>
    </p:extLst>
  </p:cSld>
  <p:clrMapOvr>
    <a:masterClrMapping/>
  </p:clrMapOvr>
  <p:transition advClick="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sldNum" sz="quarter" idx="10"/>
          </p:nvPr>
        </p:nvSpPr>
        <p:spPr>
          <a:xfrm>
            <a:off x="7519988" y="4729338"/>
            <a:ext cx="925512" cy="275035"/>
          </a:xfrm>
          <a:ln/>
        </p:spPr>
        <p:txBody>
          <a:bodyPr/>
          <a:lstStyle>
            <a:lvl1pPr>
              <a:defRPr/>
            </a:lvl1pPr>
          </a:lstStyle>
          <a:p>
            <a:pPr>
              <a:defRPr/>
            </a:pPr>
            <a:r>
              <a:rPr lang="en-US"/>
              <a:t>Page </a:t>
            </a:r>
            <a:fld id="{691D993F-67F5-4CC4-97F8-E01CD79B500B}"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sldNum" sz="quarter" idx="10"/>
          </p:nvPr>
        </p:nvSpPr>
        <p:spPr>
          <a:ln/>
        </p:spPr>
        <p:txBody>
          <a:bodyPr/>
          <a:lstStyle>
            <a:lvl1pPr>
              <a:defRPr/>
            </a:lvl1pPr>
          </a:lstStyle>
          <a:p>
            <a:pPr>
              <a:defRPr/>
            </a:pPr>
            <a:r>
              <a:rPr lang="en-US"/>
              <a:t>Page </a:t>
            </a:r>
            <a:fld id="{093EC41B-0493-452B-8898-3A66383A58BB}"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57226" y="1200150"/>
            <a:ext cx="3889375" cy="32956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99001" y="1200150"/>
            <a:ext cx="3889375" cy="32956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sldNum" sz="quarter" idx="10"/>
          </p:nvPr>
        </p:nvSpPr>
        <p:spPr>
          <a:ln/>
        </p:spPr>
        <p:txBody>
          <a:bodyPr/>
          <a:lstStyle>
            <a:lvl1pPr>
              <a:defRPr/>
            </a:lvl1pPr>
          </a:lstStyle>
          <a:p>
            <a:pPr>
              <a:defRPr/>
            </a:pPr>
            <a:r>
              <a:rPr lang="en-US"/>
              <a:t>Page </a:t>
            </a:r>
            <a:fld id="{8451C9FB-B8FA-46F9-889F-00EA419DDF49}"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sldNum" sz="quarter" idx="10"/>
          </p:nvPr>
        </p:nvSpPr>
        <p:spPr>
          <a:ln/>
        </p:spPr>
        <p:txBody>
          <a:bodyPr/>
          <a:lstStyle>
            <a:lvl1pPr>
              <a:defRPr/>
            </a:lvl1pPr>
          </a:lstStyle>
          <a:p>
            <a:pPr>
              <a:defRPr/>
            </a:pPr>
            <a:r>
              <a:rPr lang="en-US"/>
              <a:t>Page </a:t>
            </a:r>
            <a:fld id="{6FB1694A-E26B-43D5-B078-C62AFFAF52B1}"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sldNum" sz="quarter" idx="10"/>
          </p:nvPr>
        </p:nvSpPr>
        <p:spPr>
          <a:ln/>
        </p:spPr>
        <p:txBody>
          <a:bodyPr/>
          <a:lstStyle>
            <a:lvl1pPr>
              <a:defRPr/>
            </a:lvl1pPr>
          </a:lstStyle>
          <a:p>
            <a:pPr>
              <a:defRPr/>
            </a:pPr>
            <a:r>
              <a:rPr lang="en-US"/>
              <a:t>Page </a:t>
            </a:r>
            <a:fld id="{1A5F0B01-A83D-4B8D-A1D4-428BA4229A1A}"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sldNum" sz="quarter" idx="10"/>
          </p:nvPr>
        </p:nvSpPr>
        <p:spPr>
          <a:ln/>
        </p:spPr>
        <p:txBody>
          <a:bodyPr/>
          <a:lstStyle>
            <a:lvl1pPr>
              <a:defRPr/>
            </a:lvl1pPr>
          </a:lstStyle>
          <a:p>
            <a:pPr>
              <a:defRPr/>
            </a:pPr>
            <a:r>
              <a:rPr lang="en-US"/>
              <a:t>Page </a:t>
            </a:r>
            <a:fld id="{74B76500-5705-4779-9958-823D53E265EE}"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sldNum" sz="quarter" idx="10"/>
          </p:nvPr>
        </p:nvSpPr>
        <p:spPr>
          <a:ln/>
        </p:spPr>
        <p:txBody>
          <a:bodyPr/>
          <a:lstStyle>
            <a:lvl1pPr>
              <a:defRPr/>
            </a:lvl1pPr>
          </a:lstStyle>
          <a:p>
            <a:pPr>
              <a:defRPr/>
            </a:pPr>
            <a:r>
              <a:rPr lang="en-US"/>
              <a:t>Page </a:t>
            </a:r>
            <a:fld id="{93309E68-6AF6-4E0D-B0AA-CAEBDEA32FAF}"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sldNum" sz="quarter" idx="10"/>
          </p:nvPr>
        </p:nvSpPr>
        <p:spPr>
          <a:ln/>
        </p:spPr>
        <p:txBody>
          <a:bodyPr/>
          <a:lstStyle>
            <a:lvl1pPr>
              <a:defRPr/>
            </a:lvl1pPr>
          </a:lstStyle>
          <a:p>
            <a:pPr>
              <a:defRPr/>
            </a:pPr>
            <a:r>
              <a:rPr lang="en-US"/>
              <a:t>Page </a:t>
            </a:r>
            <a:fld id="{A21EC0AE-35FD-4607-A83A-1B8BC915CDB8}"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1857375" y="269081"/>
            <a:ext cx="6032500" cy="400050"/>
          </a:xfrm>
          <a:prstGeom prst="rect">
            <a:avLst/>
          </a:prstGeom>
          <a:noFill/>
          <a:ln w="9525">
            <a:noFill/>
            <a:miter lim="800000"/>
            <a:headEnd/>
            <a:tailEnd/>
          </a:ln>
        </p:spPr>
        <p:txBody>
          <a:bodyPr vert="horz" wrap="square" lIns="91407" tIns="45704" rIns="91407" bIns="45704"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657225" y="1200150"/>
            <a:ext cx="7931150" cy="3295650"/>
          </a:xfrm>
          <a:prstGeom prst="rect">
            <a:avLst/>
          </a:prstGeom>
          <a:noFill/>
          <a:ln w="9525">
            <a:noFill/>
            <a:miter lim="800000"/>
            <a:headEnd/>
            <a:tailEnd/>
          </a:ln>
        </p:spPr>
        <p:txBody>
          <a:bodyPr vert="horz" wrap="square" lIns="91407" tIns="45704" rIns="91407"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3494" name="Line 6"/>
          <p:cNvSpPr>
            <a:spLocks noChangeShapeType="1"/>
          </p:cNvSpPr>
          <p:nvPr/>
        </p:nvSpPr>
        <p:spPr bwMode="auto">
          <a:xfrm>
            <a:off x="1406526" y="758428"/>
            <a:ext cx="7435471" cy="2873"/>
          </a:xfrm>
          <a:prstGeom prst="line">
            <a:avLst/>
          </a:prstGeom>
          <a:noFill/>
          <a:ln w="63500" cmpd="thickThin">
            <a:solidFill>
              <a:schemeClr val="accent2"/>
            </a:solidFill>
            <a:round/>
            <a:headEnd/>
            <a:tailEnd/>
          </a:ln>
          <a:effectLst/>
        </p:spPr>
        <p:txBody>
          <a:bodyPr/>
          <a:lstStyle/>
          <a:p>
            <a:pPr>
              <a:defRPr/>
            </a:pPr>
            <a:endParaRPr lang="en-US"/>
          </a:p>
        </p:txBody>
      </p:sp>
      <p:sp>
        <p:nvSpPr>
          <p:cNvPr id="63497" name="Rectangle 9"/>
          <p:cNvSpPr>
            <a:spLocks noGrp="1" noChangeArrowheads="1"/>
          </p:cNvSpPr>
          <p:nvPr>
            <p:ph type="sldNum" sz="quarter" idx="4"/>
          </p:nvPr>
        </p:nvSpPr>
        <p:spPr bwMode="auto">
          <a:xfrm>
            <a:off x="7738102" y="4748213"/>
            <a:ext cx="925512" cy="275035"/>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lgn="ctr">
              <a:defRPr sz="900" b="1" i="1">
                <a:solidFill>
                  <a:schemeClr val="accent2"/>
                </a:solidFill>
              </a:defRPr>
            </a:lvl1pPr>
          </a:lstStyle>
          <a:p>
            <a:pPr>
              <a:defRPr/>
            </a:pPr>
            <a:r>
              <a:rPr lang="en-US"/>
              <a:t>Page </a:t>
            </a:r>
            <a:fld id="{91874311-2FEC-456B-9511-7074506CCC17}" type="slidenum">
              <a:rPr lang="en-US"/>
              <a:pPr>
                <a:defRPr/>
              </a:pPr>
              <a:t>‹#›</a:t>
            </a:fld>
            <a:endParaRPr lang="en-US"/>
          </a:p>
        </p:txBody>
      </p:sp>
      <p:sp>
        <p:nvSpPr>
          <p:cNvPr id="63502" name="Line 14"/>
          <p:cNvSpPr>
            <a:spLocks noChangeShapeType="1"/>
          </p:cNvSpPr>
          <p:nvPr/>
        </p:nvSpPr>
        <p:spPr bwMode="auto">
          <a:xfrm>
            <a:off x="312738" y="4661276"/>
            <a:ext cx="8495702" cy="906"/>
          </a:xfrm>
          <a:prstGeom prst="line">
            <a:avLst/>
          </a:prstGeom>
          <a:noFill/>
          <a:ln w="63500" cmpd="thickThin">
            <a:solidFill>
              <a:srgbClr val="D7BF57"/>
            </a:solidFill>
            <a:round/>
            <a:headEnd/>
            <a:tailEnd/>
          </a:ln>
          <a:effectLst/>
        </p:spPr>
        <p:txBody>
          <a:bodyPr/>
          <a:lstStyle/>
          <a:p>
            <a:pPr>
              <a:defRPr/>
            </a:pPr>
            <a:endParaRPr lang="en-US"/>
          </a:p>
        </p:txBody>
      </p:sp>
      <p:pic>
        <p:nvPicPr>
          <p:cNvPr id="11" name="Picture 10"/>
          <p:cNvPicPr>
            <a:picLocks noChangeAspect="1"/>
          </p:cNvPicPr>
          <p:nvPr userDrawn="1"/>
        </p:nvPicPr>
        <p:blipFill>
          <a:blip r:embed="rId15" cstate="email">
            <a:extLst>
              <a:ext uri="{28A0092B-C50C-407E-A947-70E740481C1C}">
                <a14:useLocalDpi xmlns:a14="http://schemas.microsoft.com/office/drawing/2010/main" xmlns=""/>
              </a:ext>
            </a:extLst>
          </a:blip>
          <a:stretch>
            <a:fillRect/>
          </a:stretch>
        </p:blipFill>
        <p:spPr>
          <a:xfrm>
            <a:off x="173939" y="101159"/>
            <a:ext cx="1205975" cy="840770"/>
          </a:xfrm>
          <a:prstGeom prst="rect">
            <a:avLst/>
          </a:prstGeom>
        </p:spPr>
      </p:pic>
    </p:spTree>
  </p:cSld>
  <p:clrMap bg1="lt1" tx1="dk1" bg2="lt2" tx2="dk2" accent1="accent1" accent2="accent2" accent3="accent3" accent4="accent4" accent5="accent5" accent6="accent6" hlink="hlink" folHlink="folHlink"/>
  <p:sldLayoutIdLst>
    <p:sldLayoutId id="2147483676"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7" r:id="rId12"/>
    <p:sldLayoutId id="2147483678" r:id="rId13"/>
  </p:sldLayoutIdLst>
  <p:hf hdr="0" ftr="0" dt="0"/>
  <p:txStyles>
    <p:titleStyle>
      <a:lvl1pPr algn="ctr" rtl="0" eaLnBrk="0" fontAlgn="base" hangingPunct="0">
        <a:spcBef>
          <a:spcPct val="0"/>
        </a:spcBef>
        <a:spcAft>
          <a:spcPct val="0"/>
        </a:spcAft>
        <a:defRPr sz="2800" b="1" i="1">
          <a:solidFill>
            <a:schemeClr val="tx1"/>
          </a:solidFill>
          <a:latin typeface="+mj-lt"/>
          <a:ea typeface="+mj-ea"/>
          <a:cs typeface="+mj-cs"/>
        </a:defRPr>
      </a:lvl1pPr>
      <a:lvl2pPr algn="ctr" rtl="0" eaLnBrk="0" fontAlgn="base" hangingPunct="0">
        <a:spcBef>
          <a:spcPct val="0"/>
        </a:spcBef>
        <a:spcAft>
          <a:spcPct val="0"/>
        </a:spcAft>
        <a:defRPr sz="2800" b="1" i="1">
          <a:solidFill>
            <a:schemeClr val="tx1"/>
          </a:solidFill>
          <a:latin typeface="Arial" charset="0"/>
        </a:defRPr>
      </a:lvl2pPr>
      <a:lvl3pPr algn="ctr" rtl="0" eaLnBrk="0" fontAlgn="base" hangingPunct="0">
        <a:spcBef>
          <a:spcPct val="0"/>
        </a:spcBef>
        <a:spcAft>
          <a:spcPct val="0"/>
        </a:spcAft>
        <a:defRPr sz="2800" b="1" i="1">
          <a:solidFill>
            <a:schemeClr val="tx1"/>
          </a:solidFill>
          <a:latin typeface="Arial" charset="0"/>
        </a:defRPr>
      </a:lvl3pPr>
      <a:lvl4pPr algn="ctr" rtl="0" eaLnBrk="0" fontAlgn="base" hangingPunct="0">
        <a:spcBef>
          <a:spcPct val="0"/>
        </a:spcBef>
        <a:spcAft>
          <a:spcPct val="0"/>
        </a:spcAft>
        <a:defRPr sz="2800" b="1" i="1">
          <a:solidFill>
            <a:schemeClr val="tx1"/>
          </a:solidFill>
          <a:latin typeface="Arial" charset="0"/>
        </a:defRPr>
      </a:lvl4pPr>
      <a:lvl5pPr algn="ctr" rtl="0" eaLnBrk="0" fontAlgn="base" hangingPunct="0">
        <a:spcBef>
          <a:spcPct val="0"/>
        </a:spcBef>
        <a:spcAft>
          <a:spcPct val="0"/>
        </a:spcAft>
        <a:defRPr sz="2800" b="1" i="1">
          <a:solidFill>
            <a:schemeClr val="tx1"/>
          </a:solidFill>
          <a:latin typeface="Arial" charset="0"/>
        </a:defRPr>
      </a:lvl5pPr>
      <a:lvl6pPr marL="457200" algn="ctr" rtl="0" fontAlgn="base">
        <a:spcBef>
          <a:spcPct val="0"/>
        </a:spcBef>
        <a:spcAft>
          <a:spcPct val="0"/>
        </a:spcAft>
        <a:defRPr sz="2800" b="1" i="1">
          <a:solidFill>
            <a:schemeClr val="tx1"/>
          </a:solidFill>
          <a:latin typeface="Arial" charset="0"/>
        </a:defRPr>
      </a:lvl6pPr>
      <a:lvl7pPr marL="914400" algn="ctr" rtl="0" fontAlgn="base">
        <a:spcBef>
          <a:spcPct val="0"/>
        </a:spcBef>
        <a:spcAft>
          <a:spcPct val="0"/>
        </a:spcAft>
        <a:defRPr sz="2800" b="1" i="1">
          <a:solidFill>
            <a:schemeClr val="tx1"/>
          </a:solidFill>
          <a:latin typeface="Arial" charset="0"/>
        </a:defRPr>
      </a:lvl7pPr>
      <a:lvl8pPr marL="1371600" algn="ctr" rtl="0" fontAlgn="base">
        <a:spcBef>
          <a:spcPct val="0"/>
        </a:spcBef>
        <a:spcAft>
          <a:spcPct val="0"/>
        </a:spcAft>
        <a:defRPr sz="2800" b="1" i="1">
          <a:solidFill>
            <a:schemeClr val="tx1"/>
          </a:solidFill>
          <a:latin typeface="Arial" charset="0"/>
        </a:defRPr>
      </a:lvl8pPr>
      <a:lvl9pPr marL="1828800" algn="ctr" rtl="0" fontAlgn="base">
        <a:spcBef>
          <a:spcPct val="0"/>
        </a:spcBef>
        <a:spcAft>
          <a:spcPct val="0"/>
        </a:spcAft>
        <a:defRPr sz="2800" b="1" i="1">
          <a:solidFill>
            <a:schemeClr val="tx1"/>
          </a:solidFill>
          <a:latin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tags" Target="../tags/tag3.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tags" Target="../tags/tag4.xml"/><Relationship Id="rId4" Type="http://schemas.openxmlformats.org/officeDocument/2006/relationships/image" Target="../media/image30.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tags" Target="../tags/tag5.xml"/><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4.xml"/><Relationship Id="rId1" Type="http://schemas.openxmlformats.org/officeDocument/2006/relationships/tags" Target="../tags/tag6.xml"/><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3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55.jpeg"/><Relationship Id="rId4" Type="http://schemas.openxmlformats.org/officeDocument/2006/relationships/image" Target="../media/image54.jpeg"/></Relationships>
</file>

<file path=ppt/slides/_rels/slide4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58.jpeg"/><Relationship Id="rId4" Type="http://schemas.openxmlformats.org/officeDocument/2006/relationships/image" Target="../media/image57.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image" Target="../media/image61.jpeg"/></Relationships>
</file>

<file path=ppt/slides/_rels/slide4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5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5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png"/><Relationship Id="rId1" Type="http://schemas.openxmlformats.org/officeDocument/2006/relationships/slideLayout" Target="../slideLayouts/slideLayout12.xml"/><Relationship Id="rId4" Type="http://schemas.openxmlformats.org/officeDocument/2006/relationships/image" Target="../media/image72.jpeg"/></Relationships>
</file>

<file path=ppt/slides/_rels/slide56.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png"/><Relationship Id="rId3" Type="http://schemas.openxmlformats.org/officeDocument/2006/relationships/image" Target="../media/image74.png"/><Relationship Id="rId7" Type="http://schemas.openxmlformats.org/officeDocument/2006/relationships/image" Target="../media/image78.png"/><Relationship Id="rId12" Type="http://schemas.openxmlformats.org/officeDocument/2006/relationships/image" Target="../media/image83.png"/><Relationship Id="rId2" Type="http://schemas.openxmlformats.org/officeDocument/2006/relationships/image" Target="../media/image73.png"/><Relationship Id="rId1" Type="http://schemas.openxmlformats.org/officeDocument/2006/relationships/slideLayout" Target="../slideLayouts/slideLayout12.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image" Target="../media/image76.pn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png"/><Relationship Id="rId14" Type="http://schemas.openxmlformats.org/officeDocument/2006/relationships/image" Target="../media/image85.png"/></Relationships>
</file>

<file path=ppt/slides/_rels/slide5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slideLayout" Target="../slideLayouts/slideLayout12.xml"/><Relationship Id="rId1" Type="http://schemas.openxmlformats.org/officeDocument/2006/relationships/video" Target="NULL" TargetMode="External"/><Relationship Id="rId4" Type="http://schemas.openxmlformats.org/officeDocument/2006/relationships/image" Target="../media/image88.png"/></Relationships>
</file>

<file path=ppt/slides/_rels/slide59.xml.rels><?xml version="1.0" encoding="UTF-8" standalone="yes"?>
<Relationships xmlns="http://schemas.openxmlformats.org/package/2006/relationships"><Relationship Id="rId3" Type="http://schemas.microsoft.com/office/2007/relationships/media" Target="../media/media2.mp4"/><Relationship Id="rId2" Type="http://schemas.openxmlformats.org/officeDocument/2006/relationships/slideLayout" Target="../slideLayouts/slideLayout12.xml"/><Relationship Id="rId1" Type="http://schemas.openxmlformats.org/officeDocument/2006/relationships/video" Target="NULL" TargetMode="External"/><Relationship Id="rId4" Type="http://schemas.openxmlformats.org/officeDocument/2006/relationships/image" Target="../media/image89.pn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6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5004537-34A6-6D45-A9F1-13F15BC8DA08}"/>
              </a:ext>
            </a:extLst>
          </p:cNvPr>
          <p:cNvSpPr>
            <a:spLocks noGrp="1"/>
          </p:cNvSpPr>
          <p:nvPr>
            <p:ph type="title"/>
          </p:nvPr>
        </p:nvSpPr>
        <p:spPr>
          <a:xfrm>
            <a:off x="1857375" y="206019"/>
            <a:ext cx="6032500" cy="400050"/>
          </a:xfrm>
        </p:spPr>
        <p:txBody>
          <a:bodyPr/>
          <a:lstStyle/>
          <a:p>
            <a:r>
              <a:rPr lang="en-US" sz="2400" dirty="0" err="1"/>
              <a:t>Holoportation</a:t>
            </a:r>
            <a:r>
              <a:rPr lang="en-US" sz="2400" dirty="0"/>
              <a:t> Collaboration:</a:t>
            </a:r>
            <a:br>
              <a:rPr lang="en-US" sz="2400" dirty="0"/>
            </a:br>
            <a:r>
              <a:rPr lang="en-US" sz="2400" dirty="0" err="1"/>
              <a:t>Josef.F.Schmid@NASA.gov</a:t>
            </a:r>
            <a:endParaRPr lang="en-US" sz="2400" dirty="0"/>
          </a:p>
        </p:txBody>
      </p:sp>
      <p:pic>
        <p:nvPicPr>
          <p:cNvPr id="6" name="Content Placeholder 5" descr="A person in a white shirt&#10;&#10;Description automatically generated with low confidence">
            <a:extLst>
              <a:ext uri="{FF2B5EF4-FFF2-40B4-BE49-F238E27FC236}">
                <a16:creationId xmlns:a16="http://schemas.microsoft.com/office/drawing/2014/main" xmlns="" id="{C7EC9617-4981-6442-BEDA-3DA9941A92FA}"/>
              </a:ext>
            </a:extLst>
          </p:cNvPr>
          <p:cNvPicPr>
            <a:picLocks noGrp="1" noChangeAspect="1"/>
          </p:cNvPicPr>
          <p:nvPr>
            <p:ph idx="1"/>
          </p:nvPr>
        </p:nvPicPr>
        <p:blipFill>
          <a:blip r:embed="rId2">
            <a:extLst>
              <a:ext uri="{28A0092B-C50C-407E-A947-70E740481C1C}">
                <a14:useLocalDpi xmlns:a14="http://schemas.microsoft.com/office/drawing/2010/main" xmlns=""/>
              </a:ext>
            </a:extLst>
          </a:blip>
          <a:stretch>
            <a:fillRect/>
          </a:stretch>
        </p:blipFill>
        <p:spPr>
          <a:xfrm>
            <a:off x="1063687" y="977462"/>
            <a:ext cx="7811911" cy="3476297"/>
          </a:xfrm>
        </p:spPr>
      </p:pic>
      <p:sp>
        <p:nvSpPr>
          <p:cNvPr id="4" name="Slide Number Placeholder 3">
            <a:extLst>
              <a:ext uri="{FF2B5EF4-FFF2-40B4-BE49-F238E27FC236}">
                <a16:creationId xmlns:a16="http://schemas.microsoft.com/office/drawing/2014/main" xmlns="" id="{24CBA205-E65B-334F-B170-53A127CD5D3F}"/>
              </a:ext>
            </a:extLst>
          </p:cNvPr>
          <p:cNvSpPr>
            <a:spLocks noGrp="1"/>
          </p:cNvSpPr>
          <p:nvPr>
            <p:ph type="sldNum" sz="quarter" idx="10"/>
          </p:nvPr>
        </p:nvSpPr>
        <p:spPr/>
        <p:txBody>
          <a:bodyPr/>
          <a:lstStyle/>
          <a:p>
            <a:pPr>
              <a:defRPr/>
            </a:pPr>
            <a:r>
              <a:rPr lang="en-US"/>
              <a:t>Page </a:t>
            </a:r>
            <a:fld id="{691D993F-67F5-4CC4-97F8-E01CD79B500B}" type="slidenum">
              <a:rPr lang="en-US" smtClean="0"/>
              <a:pPr>
                <a:defRPr/>
              </a:pPr>
              <a:t>1</a:t>
            </a:fld>
            <a:endParaRPr lang="en-US"/>
          </a:p>
        </p:txBody>
      </p:sp>
    </p:spTree>
    <p:extLst>
      <p:ext uri="{BB962C8B-B14F-4D97-AF65-F5344CB8AC3E}">
        <p14:creationId xmlns:p14="http://schemas.microsoft.com/office/powerpoint/2010/main" xmlns="" val="18634501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96D0E2B-AB6E-604F-AA24-71D2FC8408EA}"/>
              </a:ext>
            </a:extLst>
          </p:cNvPr>
          <p:cNvPicPr>
            <a:picLocks noChangeAspect="1"/>
          </p:cNvPicPr>
          <p:nvPr/>
        </p:nvPicPr>
        <p:blipFill>
          <a:blip r:embed="rId2">
            <a:extLst>
              <a:ext uri="{28A0092B-C50C-407E-A947-70E740481C1C}">
                <a14:useLocalDpi xmlns:a14="http://schemas.microsoft.com/office/drawing/2010/main" xmlns=""/>
              </a:ext>
            </a:extLst>
          </a:blip>
          <a:stretch>
            <a:fillRect/>
          </a:stretch>
        </p:blipFill>
        <p:spPr>
          <a:xfrm>
            <a:off x="0" y="1069155"/>
            <a:ext cx="9144000" cy="3005191"/>
          </a:xfrm>
          <a:prstGeom prst="rect">
            <a:avLst/>
          </a:prstGeom>
        </p:spPr>
      </p:pic>
    </p:spTree>
    <p:extLst>
      <p:ext uri="{BB962C8B-B14F-4D97-AF65-F5344CB8AC3E}">
        <p14:creationId xmlns:p14="http://schemas.microsoft.com/office/powerpoint/2010/main" xmlns="" val="3767988798"/>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4349FCD-620A-EC4A-8806-C8E2117F45CE}"/>
              </a:ext>
            </a:extLst>
          </p:cNvPr>
          <p:cNvPicPr>
            <a:picLocks noChangeAspect="1"/>
          </p:cNvPicPr>
          <p:nvPr/>
        </p:nvPicPr>
        <p:blipFill>
          <a:blip r:embed="rId2">
            <a:extLst>
              <a:ext uri="{28A0092B-C50C-407E-A947-70E740481C1C}">
                <a14:useLocalDpi xmlns:a14="http://schemas.microsoft.com/office/drawing/2010/main" xmlns=""/>
              </a:ext>
            </a:extLst>
          </a:blip>
          <a:stretch>
            <a:fillRect/>
          </a:stretch>
        </p:blipFill>
        <p:spPr>
          <a:xfrm>
            <a:off x="0" y="987133"/>
            <a:ext cx="9144000" cy="3862917"/>
          </a:xfrm>
          <a:prstGeom prst="rect">
            <a:avLst/>
          </a:prstGeom>
        </p:spPr>
      </p:pic>
    </p:spTree>
    <p:extLst>
      <p:ext uri="{BB962C8B-B14F-4D97-AF65-F5344CB8AC3E}">
        <p14:creationId xmlns:p14="http://schemas.microsoft.com/office/powerpoint/2010/main" xmlns="" val="3084835696"/>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1" descr="155_5596.JPG"/>
          <p:cNvPicPr>
            <a:picLocks noGrp="1" noChangeAspect="1"/>
          </p:cNvPicPr>
          <p:nvPr isPhoto="1"/>
        </p:nvPicPr>
        <p:blipFill>
          <a:blip r:embed="rId2" cstate="print"/>
          <a:srcRect/>
          <a:stretch>
            <a:fillRect/>
          </a:stretch>
        </p:blipFill>
        <p:spPr bwMode="auto">
          <a:xfrm>
            <a:off x="0" y="0"/>
            <a:ext cx="9144000" cy="5143500"/>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1" descr="156_5624.JPG"/>
          <p:cNvPicPr>
            <a:picLocks noGrp="1" noChangeAspect="1"/>
          </p:cNvPicPr>
          <p:nvPr isPhoto="1"/>
        </p:nvPicPr>
        <p:blipFill>
          <a:blip r:embed="rId2" cstate="print"/>
          <a:srcRect/>
          <a:stretch>
            <a:fillRect/>
          </a:stretch>
        </p:blipFill>
        <p:spPr bwMode="auto">
          <a:xfrm>
            <a:off x="0" y="0"/>
            <a:ext cx="9144000" cy="5143500"/>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4" descr="Soyuz2"/>
          <p:cNvPicPr>
            <a:picLocks noChangeAspect="1" noChangeArrowheads="1"/>
          </p:cNvPicPr>
          <p:nvPr/>
        </p:nvPicPr>
        <p:blipFill>
          <a:blip r:embed="rId3" cstate="print"/>
          <a:srcRect/>
          <a:stretch>
            <a:fillRect/>
          </a:stretch>
        </p:blipFill>
        <p:spPr bwMode="auto">
          <a:xfrm>
            <a:off x="0" y="1208484"/>
            <a:ext cx="9144000" cy="3935016"/>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1" descr="DSC02961.JPG"/>
          <p:cNvPicPr>
            <a:picLocks noGrp="1" noChangeAspect="1"/>
          </p:cNvPicPr>
          <p:nvPr isPhoto="1"/>
        </p:nvPicPr>
        <p:blipFill>
          <a:blip r:embed="rId2" cstate="print"/>
          <a:srcRect/>
          <a:stretch>
            <a:fillRect/>
          </a:stretch>
        </p:blipFill>
        <p:spPr bwMode="auto">
          <a:xfrm>
            <a:off x="0" y="0"/>
            <a:ext cx="9144000" cy="5143500"/>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1" descr="236B1740.jpg"/>
          <p:cNvPicPr>
            <a:picLocks noGrp="1" noChangeAspect="1"/>
          </p:cNvPicPr>
          <p:nvPr isPhoto="1"/>
        </p:nvPicPr>
        <p:blipFill>
          <a:blip r:embed="rId2" cstate="print"/>
          <a:srcRect/>
          <a:stretch>
            <a:fillRect/>
          </a:stretch>
        </p:blipFill>
        <p:spPr bwMode="auto">
          <a:xfrm>
            <a:off x="0" y="966952"/>
            <a:ext cx="9144000" cy="4176548"/>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4"/>
          <p:cNvSpPr>
            <a:spLocks noGrp="1" noChangeArrowheads="1"/>
          </p:cNvSpPr>
          <p:nvPr>
            <p:ph type="title"/>
          </p:nvPr>
        </p:nvSpPr>
        <p:spPr>
          <a:xfrm>
            <a:off x="853966" y="0"/>
            <a:ext cx="7772400" cy="857250"/>
          </a:xfrm>
        </p:spPr>
        <p:txBody>
          <a:bodyPr/>
          <a:lstStyle/>
          <a:p>
            <a:r>
              <a:rPr lang="en-US" dirty="0"/>
              <a:t>Space is a dangerous place</a:t>
            </a:r>
          </a:p>
        </p:txBody>
      </p:sp>
      <p:pic>
        <p:nvPicPr>
          <p:cNvPr id="129027" name="Picture 8" descr="crash1"/>
          <p:cNvPicPr>
            <a:picLocks noGrp="1" noChangeAspect="1" noChangeArrowheads="1"/>
          </p:cNvPicPr>
          <p:nvPr>
            <p:ph sz="half" idx="1"/>
          </p:nvPr>
        </p:nvPicPr>
        <p:blipFill>
          <a:blip r:embed="rId3" cstate="print"/>
          <a:srcRect/>
          <a:stretch>
            <a:fillRect/>
          </a:stretch>
        </p:blipFill>
        <p:spPr>
          <a:xfrm>
            <a:off x="1079500" y="935421"/>
            <a:ext cx="3292810" cy="2098292"/>
          </a:xfrm>
        </p:spPr>
      </p:pic>
      <p:pic>
        <p:nvPicPr>
          <p:cNvPr id="129028" name="Picture 9"/>
          <p:cNvPicPr>
            <a:picLocks noGrp="1" noChangeArrowheads="1"/>
          </p:cNvPicPr>
          <p:nvPr>
            <p:ph sz="quarter" idx="2"/>
          </p:nvPr>
        </p:nvPicPr>
        <p:blipFill>
          <a:blip r:embed="rId4" cstate="print"/>
          <a:srcRect/>
          <a:stretch>
            <a:fillRect/>
          </a:stretch>
        </p:blipFill>
        <p:spPr>
          <a:xfrm>
            <a:off x="1677275" y="3181350"/>
            <a:ext cx="2316655" cy="1811064"/>
          </a:xfrm>
        </p:spPr>
      </p:pic>
      <p:pic>
        <p:nvPicPr>
          <p:cNvPr id="129029" name="Picture 10" descr="51L-10185"/>
          <p:cNvPicPr>
            <a:picLocks noGrp="1" noChangeAspect="1" noChangeArrowheads="1"/>
          </p:cNvPicPr>
          <p:nvPr>
            <p:ph sz="quarter" idx="3"/>
          </p:nvPr>
        </p:nvPicPr>
        <p:blipFill>
          <a:blip r:embed="rId5" cstate="print"/>
          <a:srcRect/>
          <a:stretch>
            <a:fillRect/>
          </a:stretch>
        </p:blipFill>
        <p:spPr>
          <a:xfrm>
            <a:off x="5329238" y="924910"/>
            <a:ext cx="2392182" cy="2207625"/>
          </a:xfrm>
        </p:spPr>
      </p:pic>
      <p:pic>
        <p:nvPicPr>
          <p:cNvPr id="129030" name="Picture 5" descr="debris1.jpg"/>
          <p:cNvPicPr>
            <a:picLocks noChangeAspect="1"/>
          </p:cNvPicPr>
          <p:nvPr/>
        </p:nvPicPr>
        <p:blipFill>
          <a:blip r:embed="rId6" cstate="print"/>
          <a:srcRect/>
          <a:stretch>
            <a:fillRect/>
          </a:stretch>
        </p:blipFill>
        <p:spPr bwMode="auto">
          <a:xfrm>
            <a:off x="5058980" y="3187713"/>
            <a:ext cx="3223172" cy="1758668"/>
          </a:xfrm>
          <a:prstGeom prst="rect">
            <a:avLst/>
          </a:prstGeom>
          <a:noFill/>
          <a:ln w="9525">
            <a:noFill/>
            <a:miter lim="800000"/>
            <a:headEnd/>
            <a:tailEnd/>
          </a:ln>
        </p:spPr>
      </p:pic>
    </p:spTree>
  </p:cSld>
  <p:clrMapOvr>
    <a:masterClrMapping/>
  </p:clrMapOvr>
  <p:transition advClick="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xfrm>
            <a:off x="1361661" y="285750"/>
            <a:ext cx="7561622" cy="318053"/>
          </a:xfrm>
        </p:spPr>
        <p:txBody>
          <a:bodyPr/>
          <a:lstStyle/>
          <a:p>
            <a:pPr>
              <a:defRPr/>
            </a:pPr>
            <a:r>
              <a:rPr lang="en-US" sz="2400" dirty="0"/>
              <a:t>Hazards of Space Flight Affecting Performance</a:t>
            </a:r>
            <a:endParaRPr lang="en-US" sz="2000" dirty="0"/>
          </a:p>
        </p:txBody>
      </p:sp>
      <p:sp>
        <p:nvSpPr>
          <p:cNvPr id="133123" name="Rectangle 3"/>
          <p:cNvSpPr>
            <a:spLocks noGrp="1" noChangeArrowheads="1"/>
          </p:cNvSpPr>
          <p:nvPr>
            <p:ph type="body" idx="1"/>
          </p:nvPr>
        </p:nvSpPr>
        <p:spPr bwMode="gray">
          <a:xfrm>
            <a:off x="1164021" y="758058"/>
            <a:ext cx="8382000" cy="4057650"/>
          </a:xfrm>
        </p:spPr>
        <p:txBody>
          <a:bodyPr/>
          <a:lstStyle/>
          <a:p>
            <a:pPr>
              <a:lnSpc>
                <a:spcPct val="90000"/>
              </a:lnSpc>
              <a:buNone/>
              <a:defRPr/>
            </a:pPr>
            <a:r>
              <a:rPr lang="en-US" sz="1600" dirty="0">
                <a:solidFill>
                  <a:schemeClr val="tx1"/>
                </a:solidFill>
                <a:latin typeface="+mn-lt"/>
              </a:rPr>
              <a:t>Space Environment</a:t>
            </a:r>
          </a:p>
          <a:p>
            <a:pPr lvl="1">
              <a:lnSpc>
                <a:spcPct val="90000"/>
              </a:lnSpc>
              <a:spcBef>
                <a:spcPct val="5000"/>
              </a:spcBef>
              <a:buSzPct val="70000"/>
              <a:defRPr/>
            </a:pPr>
            <a:r>
              <a:rPr lang="en-US" sz="1600" dirty="0">
                <a:solidFill>
                  <a:schemeClr val="tx1"/>
                </a:solidFill>
                <a:latin typeface="+mn-lt"/>
              </a:rPr>
              <a:t>Reduced Gravity</a:t>
            </a:r>
          </a:p>
          <a:p>
            <a:pPr lvl="1">
              <a:lnSpc>
                <a:spcPct val="90000"/>
              </a:lnSpc>
              <a:spcBef>
                <a:spcPct val="5000"/>
              </a:spcBef>
              <a:buSzPct val="70000"/>
              <a:defRPr/>
            </a:pPr>
            <a:r>
              <a:rPr lang="en-US" sz="1600" dirty="0">
                <a:solidFill>
                  <a:schemeClr val="tx1"/>
                </a:solidFill>
                <a:latin typeface="+mn-lt"/>
              </a:rPr>
              <a:t>Radiation</a:t>
            </a:r>
          </a:p>
          <a:p>
            <a:pPr lvl="1">
              <a:lnSpc>
                <a:spcPct val="90000"/>
              </a:lnSpc>
              <a:spcBef>
                <a:spcPct val="5000"/>
              </a:spcBef>
              <a:buSzPct val="70000"/>
              <a:defRPr/>
            </a:pPr>
            <a:r>
              <a:rPr lang="en-US" sz="1600" dirty="0">
                <a:solidFill>
                  <a:schemeClr val="tx1"/>
                </a:solidFill>
                <a:latin typeface="+mn-lt"/>
              </a:rPr>
              <a:t>Vacuum</a:t>
            </a:r>
          </a:p>
          <a:p>
            <a:pPr lvl="1">
              <a:lnSpc>
                <a:spcPct val="90000"/>
              </a:lnSpc>
              <a:spcBef>
                <a:spcPct val="5000"/>
              </a:spcBef>
              <a:buSzPct val="70000"/>
              <a:defRPr/>
            </a:pPr>
            <a:r>
              <a:rPr lang="en-US" sz="1600" dirty="0">
                <a:solidFill>
                  <a:schemeClr val="tx1"/>
                </a:solidFill>
                <a:latin typeface="+mn-lt"/>
              </a:rPr>
              <a:t>Debris</a:t>
            </a:r>
          </a:p>
          <a:p>
            <a:pPr>
              <a:lnSpc>
                <a:spcPct val="90000"/>
              </a:lnSpc>
              <a:buNone/>
              <a:defRPr/>
            </a:pPr>
            <a:r>
              <a:rPr lang="en-US" sz="1600" dirty="0">
                <a:solidFill>
                  <a:schemeClr val="tx1"/>
                </a:solidFill>
                <a:latin typeface="+mn-lt"/>
              </a:rPr>
              <a:t>Space Craft Environment</a:t>
            </a:r>
          </a:p>
          <a:p>
            <a:pPr lvl="1">
              <a:lnSpc>
                <a:spcPct val="90000"/>
              </a:lnSpc>
              <a:spcBef>
                <a:spcPct val="5000"/>
              </a:spcBef>
              <a:buClr>
                <a:schemeClr val="tx1"/>
              </a:buClr>
              <a:buSzPct val="70000"/>
              <a:defRPr/>
            </a:pPr>
            <a:r>
              <a:rPr lang="en-US" sz="1600" dirty="0">
                <a:latin typeface="+mn-lt"/>
              </a:rPr>
              <a:t>Isolation and confinement</a:t>
            </a:r>
          </a:p>
          <a:p>
            <a:pPr lvl="1">
              <a:lnSpc>
                <a:spcPct val="90000"/>
              </a:lnSpc>
              <a:spcBef>
                <a:spcPct val="5000"/>
              </a:spcBef>
              <a:buClr>
                <a:schemeClr val="tx1"/>
              </a:buClr>
              <a:buSzPct val="70000"/>
              <a:defRPr/>
            </a:pPr>
            <a:r>
              <a:rPr lang="en-US" sz="1600" dirty="0">
                <a:latin typeface="+mn-lt"/>
              </a:rPr>
              <a:t>Noise and Vibration</a:t>
            </a:r>
          </a:p>
          <a:p>
            <a:pPr lvl="1">
              <a:lnSpc>
                <a:spcPct val="90000"/>
              </a:lnSpc>
              <a:spcBef>
                <a:spcPct val="5000"/>
              </a:spcBef>
              <a:buClr>
                <a:schemeClr val="tx1"/>
              </a:buClr>
              <a:buSzPct val="70000"/>
              <a:defRPr/>
            </a:pPr>
            <a:r>
              <a:rPr lang="en-US" sz="1600" dirty="0">
                <a:latin typeface="+mn-lt"/>
              </a:rPr>
              <a:t>Closed loop environment (life support)</a:t>
            </a:r>
          </a:p>
          <a:p>
            <a:pPr lvl="1">
              <a:lnSpc>
                <a:spcPct val="90000"/>
              </a:lnSpc>
              <a:spcBef>
                <a:spcPct val="5000"/>
              </a:spcBef>
              <a:buClr>
                <a:schemeClr val="tx1"/>
              </a:buClr>
              <a:buSzPct val="70000"/>
              <a:defRPr/>
            </a:pPr>
            <a:r>
              <a:rPr lang="en-US" sz="1600" dirty="0">
                <a:latin typeface="+mn-lt"/>
              </a:rPr>
              <a:t>Payloads and construction activities</a:t>
            </a:r>
          </a:p>
          <a:p>
            <a:pPr lvl="1">
              <a:lnSpc>
                <a:spcPct val="90000"/>
              </a:lnSpc>
              <a:spcBef>
                <a:spcPct val="5000"/>
              </a:spcBef>
              <a:buClr>
                <a:schemeClr val="tx1"/>
              </a:buClr>
              <a:buSzPct val="70000"/>
              <a:defRPr/>
            </a:pPr>
            <a:r>
              <a:rPr lang="en-US" sz="1600" dirty="0">
                <a:latin typeface="+mn-lt"/>
              </a:rPr>
              <a:t>Waste production</a:t>
            </a:r>
          </a:p>
          <a:p>
            <a:pPr>
              <a:lnSpc>
                <a:spcPct val="90000"/>
              </a:lnSpc>
              <a:buNone/>
              <a:defRPr/>
            </a:pPr>
            <a:r>
              <a:rPr lang="en-US" sz="1600" dirty="0">
                <a:latin typeface="+mn-lt"/>
              </a:rPr>
              <a:t>Space Flight Mission</a:t>
            </a:r>
          </a:p>
          <a:p>
            <a:pPr lvl="1">
              <a:lnSpc>
                <a:spcPct val="90000"/>
              </a:lnSpc>
              <a:spcBef>
                <a:spcPct val="5000"/>
              </a:spcBef>
              <a:buClr>
                <a:schemeClr val="tx1"/>
              </a:buClr>
              <a:buSzPct val="70000"/>
              <a:defRPr/>
            </a:pPr>
            <a:r>
              <a:rPr lang="en-US" sz="1600" dirty="0">
                <a:latin typeface="+mn-lt"/>
              </a:rPr>
              <a:t>Flight activity Launch and Reentry Forces </a:t>
            </a:r>
          </a:p>
          <a:p>
            <a:pPr lvl="1">
              <a:lnSpc>
                <a:spcPct val="90000"/>
              </a:lnSpc>
              <a:spcBef>
                <a:spcPct val="5000"/>
              </a:spcBef>
              <a:buClr>
                <a:schemeClr val="tx1"/>
              </a:buClr>
              <a:buSzPct val="70000"/>
              <a:defRPr/>
            </a:pPr>
            <a:r>
              <a:rPr lang="en-US" sz="1600" dirty="0">
                <a:latin typeface="+mn-lt"/>
              </a:rPr>
              <a:t>Remoteness and communication access</a:t>
            </a:r>
          </a:p>
          <a:p>
            <a:pPr lvl="1">
              <a:lnSpc>
                <a:spcPct val="90000"/>
              </a:lnSpc>
              <a:spcBef>
                <a:spcPct val="5000"/>
              </a:spcBef>
              <a:buClr>
                <a:schemeClr val="tx1"/>
              </a:buClr>
              <a:buSzPct val="70000"/>
              <a:defRPr/>
            </a:pPr>
            <a:r>
              <a:rPr lang="en-US" sz="1600" dirty="0">
                <a:latin typeface="+mn-lt"/>
              </a:rPr>
              <a:t>Circadian rhythms and crew schedule changes</a:t>
            </a:r>
          </a:p>
          <a:p>
            <a:pPr lvl="1">
              <a:lnSpc>
                <a:spcPct val="90000"/>
              </a:lnSpc>
              <a:spcBef>
                <a:spcPct val="5000"/>
              </a:spcBef>
              <a:buClr>
                <a:schemeClr val="tx1"/>
              </a:buClr>
              <a:buSzPct val="70000"/>
              <a:defRPr/>
            </a:pPr>
            <a:r>
              <a:rPr lang="en-US" sz="1600" dirty="0">
                <a:latin typeface="+mn-lt"/>
              </a:rPr>
              <a:t>Extravehicular Activity (EVA)</a:t>
            </a:r>
          </a:p>
        </p:txBody>
      </p:sp>
      <p:pic>
        <p:nvPicPr>
          <p:cNvPr id="133124" name="Picture 4"/>
          <p:cNvPicPr>
            <a:picLocks noChangeAspect="1" noChangeArrowheads="1"/>
          </p:cNvPicPr>
          <p:nvPr/>
        </p:nvPicPr>
        <p:blipFill>
          <a:blip r:embed="rId4">
            <a:lum bright="30000"/>
          </a:blip>
          <a:srcRect/>
          <a:stretch>
            <a:fillRect/>
          </a:stretch>
        </p:blipFill>
        <p:spPr bwMode="auto">
          <a:xfrm>
            <a:off x="5649214" y="897977"/>
            <a:ext cx="3276698" cy="2129001"/>
          </a:xfrm>
          <a:prstGeom prst="rect">
            <a:avLst/>
          </a:prstGeom>
          <a:noFill/>
          <a:ln w="12700">
            <a:noFill/>
            <a:miter lim="800000"/>
            <a:headEnd/>
            <a:tailEnd/>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12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312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312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312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312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312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312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312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312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312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3123">
                                            <p:txEl>
                                              <p:pRg st="10" end="1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33123">
                                            <p:txEl>
                                              <p:pRg st="11" end="1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33123">
                                            <p:txEl>
                                              <p:pRg st="12" end="1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33123">
                                            <p:txEl>
                                              <p:pRg st="13" end="1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33123">
                                            <p:txEl>
                                              <p:pRg st="14" end="14"/>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3312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ChangeArrowheads="1"/>
          </p:cNvSpPr>
          <p:nvPr/>
        </p:nvSpPr>
        <p:spPr bwMode="auto">
          <a:xfrm>
            <a:off x="685800" y="4686300"/>
            <a:ext cx="1905000" cy="342900"/>
          </a:xfrm>
          <a:prstGeom prst="rect">
            <a:avLst/>
          </a:prstGeom>
          <a:noFill/>
          <a:ln w="9525">
            <a:noFill/>
            <a:miter lim="800000"/>
            <a:headEnd/>
            <a:tailEnd/>
          </a:ln>
          <a:effectLst/>
        </p:spPr>
        <p:txBody>
          <a:bodyPr wrap="none" anchor="ctr"/>
          <a:lstStyle/>
          <a:p>
            <a:pPr eaLnBrk="0" hangingPunct="0">
              <a:defRPr/>
            </a:pPr>
            <a:endParaRPr lang="en-US" dirty="0">
              <a:effectLst>
                <a:outerShdw blurRad="38100" dist="38100" dir="2700000" algn="tl">
                  <a:srgbClr val="000000">
                    <a:alpha val="43137"/>
                  </a:srgbClr>
                </a:outerShdw>
              </a:effectLst>
              <a:latin typeface="Arial" pitchFamily="34" charset="0"/>
            </a:endParaRPr>
          </a:p>
        </p:txBody>
      </p:sp>
      <p:sp>
        <p:nvSpPr>
          <p:cNvPr id="8195" name="Rectangle 3"/>
          <p:cNvSpPr>
            <a:spLocks noChangeArrowheads="1"/>
          </p:cNvSpPr>
          <p:nvPr/>
        </p:nvSpPr>
        <p:spPr bwMode="auto">
          <a:xfrm>
            <a:off x="3124200" y="4686300"/>
            <a:ext cx="2895600" cy="342900"/>
          </a:xfrm>
          <a:prstGeom prst="rect">
            <a:avLst/>
          </a:prstGeom>
          <a:noFill/>
          <a:ln w="9525">
            <a:noFill/>
            <a:miter lim="800000"/>
            <a:headEnd/>
            <a:tailEnd/>
          </a:ln>
          <a:effectLst/>
        </p:spPr>
        <p:txBody>
          <a:bodyPr wrap="none" anchor="ctr"/>
          <a:lstStyle/>
          <a:p>
            <a:pPr eaLnBrk="0" hangingPunct="0">
              <a:defRPr/>
            </a:pPr>
            <a:endParaRPr lang="en-US" dirty="0">
              <a:effectLst>
                <a:outerShdw blurRad="38100" dist="38100" dir="2700000" algn="tl">
                  <a:srgbClr val="000000">
                    <a:alpha val="43137"/>
                  </a:srgbClr>
                </a:outerShdw>
              </a:effectLst>
              <a:latin typeface="Arial" pitchFamily="34" charset="0"/>
            </a:endParaRPr>
          </a:p>
        </p:txBody>
      </p:sp>
      <p:sp>
        <p:nvSpPr>
          <p:cNvPr id="8196" name="Rectangle 4"/>
          <p:cNvSpPr>
            <a:spLocks noGrp="1" noChangeArrowheads="1"/>
          </p:cNvSpPr>
          <p:nvPr>
            <p:ph type="title"/>
          </p:nvPr>
        </p:nvSpPr>
        <p:spPr>
          <a:xfrm>
            <a:off x="1450428" y="269081"/>
            <a:ext cx="6439447" cy="400050"/>
          </a:xfrm>
        </p:spPr>
        <p:txBody>
          <a:bodyPr/>
          <a:lstStyle/>
          <a:p>
            <a:pPr>
              <a:defRPr/>
            </a:pPr>
            <a:r>
              <a:rPr lang="en-US" dirty="0"/>
              <a:t>Physiological Issues of Space Flight</a:t>
            </a:r>
          </a:p>
        </p:txBody>
      </p:sp>
      <p:sp>
        <p:nvSpPr>
          <p:cNvPr id="8197" name="Rectangle 5"/>
          <p:cNvSpPr>
            <a:spLocks noGrp="1" noChangeArrowheads="1"/>
          </p:cNvSpPr>
          <p:nvPr>
            <p:ph type="body" idx="1"/>
          </p:nvPr>
        </p:nvSpPr>
        <p:spPr>
          <a:xfrm>
            <a:off x="1350294" y="1390404"/>
            <a:ext cx="6781800" cy="2614613"/>
          </a:xfrm>
        </p:spPr>
        <p:txBody>
          <a:bodyPr>
            <a:normAutofit fontScale="85000" lnSpcReduction="20000"/>
          </a:bodyPr>
          <a:lstStyle/>
          <a:p>
            <a:pPr>
              <a:lnSpc>
                <a:spcPct val="110000"/>
              </a:lnSpc>
              <a:buClr>
                <a:schemeClr val="tx1"/>
              </a:buClr>
              <a:buSzTx/>
              <a:buNone/>
              <a:defRPr/>
            </a:pPr>
            <a:r>
              <a:rPr lang="en-US" dirty="0"/>
              <a:t>Area impacted by space flight</a:t>
            </a:r>
          </a:p>
          <a:p>
            <a:pPr>
              <a:lnSpc>
                <a:spcPct val="110000"/>
              </a:lnSpc>
              <a:buClr>
                <a:schemeClr val="tx1"/>
              </a:buClr>
              <a:buSzTx/>
              <a:buFontTx/>
              <a:buChar char="•"/>
              <a:defRPr/>
            </a:pPr>
            <a:r>
              <a:rPr lang="en-US" dirty="0"/>
              <a:t>Space Motion Sickness (SMS)</a:t>
            </a:r>
          </a:p>
          <a:p>
            <a:pPr>
              <a:lnSpc>
                <a:spcPct val="110000"/>
              </a:lnSpc>
              <a:buClr>
                <a:schemeClr val="tx1"/>
              </a:buClr>
              <a:buSzTx/>
              <a:buFontTx/>
              <a:buChar char="•"/>
              <a:defRPr/>
            </a:pPr>
            <a:r>
              <a:rPr lang="en-US" dirty="0"/>
              <a:t>Heart and Blood Vessels</a:t>
            </a:r>
          </a:p>
          <a:p>
            <a:pPr lvl="1">
              <a:lnSpc>
                <a:spcPct val="110000"/>
              </a:lnSpc>
              <a:buClr>
                <a:schemeClr val="tx1"/>
              </a:buClr>
              <a:buFontTx/>
              <a:buChar char="•"/>
              <a:defRPr/>
            </a:pPr>
            <a:r>
              <a:rPr lang="en-US" dirty="0"/>
              <a:t>Cardiovascular system</a:t>
            </a:r>
          </a:p>
          <a:p>
            <a:pPr>
              <a:lnSpc>
                <a:spcPct val="110000"/>
              </a:lnSpc>
              <a:buClr>
                <a:schemeClr val="tx1"/>
              </a:buClr>
              <a:buSzTx/>
              <a:buFontTx/>
              <a:buChar char="•"/>
              <a:defRPr/>
            </a:pPr>
            <a:r>
              <a:rPr lang="en-US" dirty="0"/>
              <a:t>Nerves and Reflexes</a:t>
            </a:r>
          </a:p>
          <a:p>
            <a:pPr lvl="1">
              <a:lnSpc>
                <a:spcPct val="110000"/>
              </a:lnSpc>
              <a:buClr>
                <a:schemeClr val="tx1"/>
              </a:buClr>
              <a:buFontTx/>
              <a:buChar char="•"/>
              <a:defRPr/>
            </a:pPr>
            <a:r>
              <a:rPr lang="en-US" dirty="0"/>
              <a:t>Nervous or Neurovestibular system</a:t>
            </a:r>
          </a:p>
          <a:p>
            <a:pPr>
              <a:lnSpc>
                <a:spcPct val="110000"/>
              </a:lnSpc>
              <a:buClr>
                <a:schemeClr val="tx1"/>
              </a:buClr>
              <a:buSzTx/>
              <a:buFontTx/>
              <a:buChar char="•"/>
              <a:defRPr/>
            </a:pPr>
            <a:r>
              <a:rPr lang="en-US" dirty="0"/>
              <a:t>Muscle and Bones</a:t>
            </a:r>
          </a:p>
          <a:p>
            <a:pPr lvl="1">
              <a:lnSpc>
                <a:spcPct val="110000"/>
              </a:lnSpc>
              <a:buClr>
                <a:schemeClr val="tx1"/>
              </a:buClr>
              <a:buFontTx/>
              <a:buChar char="•"/>
              <a:defRPr/>
            </a:pPr>
            <a:r>
              <a:rPr lang="en-US" dirty="0"/>
              <a:t>Musculoskeletal System</a:t>
            </a:r>
          </a:p>
        </p:txBody>
      </p:sp>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nSpc>
                <a:spcPct val="90000"/>
              </a:lnSpc>
            </a:pPr>
            <a:r>
              <a:rPr lang="en-US" dirty="0"/>
              <a:t>First Human </a:t>
            </a:r>
            <a:r>
              <a:rPr lang="en-US" dirty="0" err="1"/>
              <a:t>Holoporation</a:t>
            </a:r>
            <a:r>
              <a:rPr lang="en-US" dirty="0"/>
              <a:t> to Space</a:t>
            </a:r>
          </a:p>
        </p:txBody>
      </p:sp>
      <p:sp>
        <p:nvSpPr>
          <p:cNvPr id="3" name="Subtitle 2"/>
          <p:cNvSpPr>
            <a:spLocks noGrp="1"/>
          </p:cNvSpPr>
          <p:nvPr>
            <p:ph type="subTitle" idx="1"/>
          </p:nvPr>
        </p:nvSpPr>
        <p:spPr>
          <a:xfrm>
            <a:off x="2610798" y="3283913"/>
            <a:ext cx="3853570" cy="659635"/>
          </a:xfrm>
        </p:spPr>
        <p:txBody>
          <a:bodyPr/>
          <a:lstStyle/>
          <a:p>
            <a:r>
              <a:rPr lang="en-US" b="1" i="1" dirty="0"/>
              <a:t>Name of Forum: ISS Science Update</a:t>
            </a:r>
            <a:endParaRPr lang="en-US" i="1" dirty="0"/>
          </a:p>
          <a:p>
            <a:r>
              <a:rPr lang="en-US" b="1" i="1" dirty="0"/>
              <a:t>Date: April 2022</a:t>
            </a:r>
            <a:endParaRPr lang="en-US" sz="1800" i="1" dirty="0"/>
          </a:p>
          <a:p>
            <a:r>
              <a:rPr lang="en-US" dirty="0">
                <a:ea typeface="+mn-lt"/>
                <a:cs typeface="+mn-lt"/>
              </a:rPr>
              <a:t>Wesley Tarkington and Andrew </a:t>
            </a:r>
            <a:r>
              <a:rPr lang="en-US" dirty="0" err="1">
                <a:ea typeface="+mn-lt"/>
                <a:cs typeface="+mn-lt"/>
              </a:rPr>
              <a:t>Madrid,Fernando</a:t>
            </a:r>
            <a:r>
              <a:rPr lang="en-US" dirty="0">
                <a:ea typeface="+mn-lt"/>
                <a:cs typeface="+mn-lt"/>
              </a:rPr>
              <a:t> De La Pena </a:t>
            </a:r>
            <a:r>
              <a:rPr lang="en-US" dirty="0" err="1">
                <a:ea typeface="+mn-lt"/>
                <a:cs typeface="+mn-lt"/>
              </a:rPr>
              <a:t>Llaca</a:t>
            </a:r>
            <a:endParaRPr lang="en-US" dirty="0">
              <a:ea typeface="+mn-lt"/>
              <a:cs typeface="+mn-lt"/>
            </a:endParaRPr>
          </a:p>
          <a:p>
            <a:r>
              <a:rPr lang="en-US" dirty="0">
                <a:ea typeface="+mn-lt"/>
                <a:cs typeface="+mn-lt"/>
              </a:rPr>
              <a:t> update Joe Schmid</a:t>
            </a:r>
            <a:endParaRPr lang="en-US" dirty="0"/>
          </a:p>
          <a:p>
            <a:endParaRPr lang="en-US" dirty="0">
              <a:cs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ChangeArrowheads="1"/>
          </p:cNvSpPr>
          <p:nvPr/>
        </p:nvSpPr>
        <p:spPr bwMode="gray">
          <a:xfrm>
            <a:off x="685800" y="4686300"/>
            <a:ext cx="1905000" cy="342900"/>
          </a:xfrm>
          <a:prstGeom prst="rect">
            <a:avLst/>
          </a:prstGeom>
          <a:noFill/>
          <a:ln w="9525">
            <a:noFill/>
            <a:miter lim="800000"/>
            <a:headEnd/>
            <a:tailEnd/>
          </a:ln>
          <a:effectLst/>
        </p:spPr>
        <p:txBody>
          <a:bodyPr wrap="none" anchor="ctr"/>
          <a:lstStyle/>
          <a:p>
            <a:pPr eaLnBrk="0" hangingPunct="0">
              <a:defRPr/>
            </a:pPr>
            <a:endParaRPr lang="en-US" dirty="0">
              <a:effectLst>
                <a:outerShdw blurRad="38100" dist="38100" dir="2700000" algn="tl">
                  <a:srgbClr val="000000">
                    <a:alpha val="43137"/>
                  </a:srgbClr>
                </a:outerShdw>
              </a:effectLst>
              <a:latin typeface="Arial" pitchFamily="34" charset="0"/>
            </a:endParaRPr>
          </a:p>
        </p:txBody>
      </p:sp>
      <p:sp>
        <p:nvSpPr>
          <p:cNvPr id="143363" name="Rectangle 3"/>
          <p:cNvSpPr>
            <a:spLocks noChangeArrowheads="1"/>
          </p:cNvSpPr>
          <p:nvPr/>
        </p:nvSpPr>
        <p:spPr bwMode="gray">
          <a:xfrm>
            <a:off x="3124200" y="4686300"/>
            <a:ext cx="2895600" cy="342900"/>
          </a:xfrm>
          <a:prstGeom prst="rect">
            <a:avLst/>
          </a:prstGeom>
          <a:noFill/>
          <a:ln w="9525">
            <a:noFill/>
            <a:miter lim="800000"/>
            <a:headEnd/>
            <a:tailEnd/>
          </a:ln>
          <a:effectLst/>
        </p:spPr>
        <p:txBody>
          <a:bodyPr wrap="none" anchor="ctr"/>
          <a:lstStyle/>
          <a:p>
            <a:pPr eaLnBrk="0" hangingPunct="0">
              <a:defRPr/>
            </a:pPr>
            <a:endParaRPr lang="en-US" dirty="0">
              <a:effectLst>
                <a:outerShdw blurRad="38100" dist="38100" dir="2700000" algn="tl">
                  <a:srgbClr val="000000">
                    <a:alpha val="43137"/>
                  </a:srgbClr>
                </a:outerShdw>
              </a:effectLst>
              <a:latin typeface="Arial" pitchFamily="34" charset="0"/>
            </a:endParaRPr>
          </a:p>
        </p:txBody>
      </p:sp>
      <p:sp>
        <p:nvSpPr>
          <p:cNvPr id="17412" name="Rectangle 4"/>
          <p:cNvSpPr>
            <a:spLocks noChangeArrowheads="1"/>
          </p:cNvSpPr>
          <p:nvPr/>
        </p:nvSpPr>
        <p:spPr bwMode="gray">
          <a:xfrm>
            <a:off x="1447800" y="4057650"/>
            <a:ext cx="5943600" cy="400050"/>
          </a:xfrm>
          <a:prstGeom prst="rect">
            <a:avLst/>
          </a:prstGeom>
          <a:noFill/>
          <a:ln w="9525">
            <a:noFill/>
            <a:miter lim="800000"/>
            <a:headEnd/>
            <a:tailEnd/>
          </a:ln>
        </p:spPr>
        <p:txBody>
          <a:bodyPr lIns="92075" tIns="46038" rIns="92075" bIns="46038" anchor="ctr"/>
          <a:lstStyle/>
          <a:p>
            <a:pPr algn="ctr" eaLnBrk="0" hangingPunct="0"/>
            <a:r>
              <a:rPr lang="en-US" b="1" dirty="0">
                <a:latin typeface="Times New Roman" pitchFamily="18" charset="0"/>
              </a:rPr>
              <a:t>INNER EAR PERCEPTION PROBLEMS</a:t>
            </a:r>
          </a:p>
        </p:txBody>
      </p:sp>
      <p:grpSp>
        <p:nvGrpSpPr>
          <p:cNvPr id="2" name="Group 5"/>
          <p:cNvGrpSpPr>
            <a:grpSpLocks/>
          </p:cNvGrpSpPr>
          <p:nvPr/>
        </p:nvGrpSpPr>
        <p:grpSpPr bwMode="auto">
          <a:xfrm>
            <a:off x="3733801" y="2057400"/>
            <a:ext cx="3622675" cy="1939529"/>
            <a:chOff x="2357" y="1708"/>
            <a:chExt cx="2567" cy="1629"/>
          </a:xfrm>
        </p:grpSpPr>
        <p:sp>
          <p:nvSpPr>
            <p:cNvPr id="143366" name="Freeform 6"/>
            <p:cNvSpPr>
              <a:spLocks/>
            </p:cNvSpPr>
            <p:nvPr/>
          </p:nvSpPr>
          <p:spPr bwMode="gray">
            <a:xfrm>
              <a:off x="2672" y="2206"/>
              <a:ext cx="2042" cy="766"/>
            </a:xfrm>
            <a:custGeom>
              <a:avLst/>
              <a:gdLst/>
              <a:ahLst/>
              <a:cxnLst>
                <a:cxn ang="0">
                  <a:pos x="106" y="146"/>
                </a:cxn>
                <a:cxn ang="0">
                  <a:pos x="0" y="565"/>
                </a:cxn>
                <a:cxn ang="0">
                  <a:pos x="523" y="438"/>
                </a:cxn>
                <a:cxn ang="0">
                  <a:pos x="930" y="283"/>
                </a:cxn>
                <a:cxn ang="0">
                  <a:pos x="1384" y="356"/>
                </a:cxn>
                <a:cxn ang="0">
                  <a:pos x="1593" y="438"/>
                </a:cxn>
                <a:cxn ang="0">
                  <a:pos x="1832" y="629"/>
                </a:cxn>
                <a:cxn ang="0">
                  <a:pos x="1971" y="765"/>
                </a:cxn>
                <a:cxn ang="0">
                  <a:pos x="2041" y="585"/>
                </a:cxn>
                <a:cxn ang="0">
                  <a:pos x="1636" y="268"/>
                </a:cxn>
                <a:cxn ang="0">
                  <a:pos x="1175" y="48"/>
                </a:cxn>
                <a:cxn ang="0">
                  <a:pos x="587" y="35"/>
                </a:cxn>
                <a:cxn ang="0">
                  <a:pos x="272" y="0"/>
                </a:cxn>
                <a:cxn ang="0">
                  <a:pos x="106" y="146"/>
                </a:cxn>
              </a:cxnLst>
              <a:rect l="0" t="0" r="r" b="b"/>
              <a:pathLst>
                <a:path w="2042" h="766">
                  <a:moveTo>
                    <a:pt x="106" y="146"/>
                  </a:moveTo>
                  <a:lnTo>
                    <a:pt x="0" y="565"/>
                  </a:lnTo>
                  <a:lnTo>
                    <a:pt x="523" y="438"/>
                  </a:lnTo>
                  <a:lnTo>
                    <a:pt x="930" y="283"/>
                  </a:lnTo>
                  <a:lnTo>
                    <a:pt x="1384" y="356"/>
                  </a:lnTo>
                  <a:lnTo>
                    <a:pt x="1593" y="438"/>
                  </a:lnTo>
                  <a:lnTo>
                    <a:pt x="1832" y="629"/>
                  </a:lnTo>
                  <a:lnTo>
                    <a:pt x="1971" y="765"/>
                  </a:lnTo>
                  <a:lnTo>
                    <a:pt x="2041" y="585"/>
                  </a:lnTo>
                  <a:lnTo>
                    <a:pt x="1636" y="268"/>
                  </a:lnTo>
                  <a:lnTo>
                    <a:pt x="1175" y="48"/>
                  </a:lnTo>
                  <a:lnTo>
                    <a:pt x="587" y="35"/>
                  </a:lnTo>
                  <a:lnTo>
                    <a:pt x="272" y="0"/>
                  </a:lnTo>
                  <a:lnTo>
                    <a:pt x="106" y="146"/>
                  </a:lnTo>
                </a:path>
              </a:pathLst>
            </a:custGeom>
            <a:solidFill>
              <a:srgbClr val="802010"/>
            </a:solidFill>
            <a:ln w="9525" cap="rnd">
              <a:noFill/>
              <a:round/>
              <a:headEnd/>
              <a:tailEnd/>
            </a:ln>
            <a:effectLst/>
          </p:spPr>
          <p:txBody>
            <a:bodyPr/>
            <a:lstStyle/>
            <a:p>
              <a:pPr eaLnBrk="0" hangingPunct="0">
                <a:defRPr/>
              </a:pPr>
              <a:endParaRPr lang="en-US" dirty="0">
                <a:effectLst>
                  <a:outerShdw blurRad="38100" dist="38100" dir="2700000" algn="tl">
                    <a:srgbClr val="000000">
                      <a:alpha val="43137"/>
                    </a:srgbClr>
                  </a:outerShdw>
                </a:effectLst>
                <a:latin typeface="Arial" pitchFamily="34" charset="0"/>
              </a:endParaRPr>
            </a:p>
          </p:txBody>
        </p:sp>
        <p:sp>
          <p:nvSpPr>
            <p:cNvPr id="143367" name="Freeform 7"/>
            <p:cNvSpPr>
              <a:spLocks/>
            </p:cNvSpPr>
            <p:nvPr/>
          </p:nvSpPr>
          <p:spPr bwMode="gray">
            <a:xfrm>
              <a:off x="2370" y="1713"/>
              <a:ext cx="459" cy="1601"/>
            </a:xfrm>
            <a:custGeom>
              <a:avLst/>
              <a:gdLst/>
              <a:ahLst/>
              <a:cxnLst>
                <a:cxn ang="0">
                  <a:pos x="446" y="249"/>
                </a:cxn>
                <a:cxn ang="0">
                  <a:pos x="390" y="732"/>
                </a:cxn>
                <a:cxn ang="0">
                  <a:pos x="446" y="839"/>
                </a:cxn>
                <a:cxn ang="0">
                  <a:pos x="425" y="897"/>
                </a:cxn>
                <a:cxn ang="0">
                  <a:pos x="446" y="912"/>
                </a:cxn>
                <a:cxn ang="0">
                  <a:pos x="459" y="922"/>
                </a:cxn>
                <a:cxn ang="0">
                  <a:pos x="376" y="951"/>
                </a:cxn>
                <a:cxn ang="0">
                  <a:pos x="271" y="1083"/>
                </a:cxn>
                <a:cxn ang="0">
                  <a:pos x="299" y="1473"/>
                </a:cxn>
                <a:cxn ang="0">
                  <a:pos x="216" y="1600"/>
                </a:cxn>
                <a:cxn ang="0">
                  <a:pos x="140" y="1541"/>
                </a:cxn>
                <a:cxn ang="0">
                  <a:pos x="70" y="1429"/>
                </a:cxn>
                <a:cxn ang="0">
                  <a:pos x="63" y="1258"/>
                </a:cxn>
                <a:cxn ang="0">
                  <a:pos x="35" y="1097"/>
                </a:cxn>
                <a:cxn ang="0">
                  <a:pos x="0" y="985"/>
                </a:cxn>
                <a:cxn ang="0">
                  <a:pos x="0" y="858"/>
                </a:cxn>
                <a:cxn ang="0">
                  <a:pos x="21" y="659"/>
                </a:cxn>
                <a:cxn ang="0">
                  <a:pos x="28" y="556"/>
                </a:cxn>
                <a:cxn ang="0">
                  <a:pos x="21" y="371"/>
                </a:cxn>
                <a:cxn ang="0">
                  <a:pos x="28" y="209"/>
                </a:cxn>
                <a:cxn ang="0">
                  <a:pos x="63" y="117"/>
                </a:cxn>
                <a:cxn ang="0">
                  <a:pos x="90" y="63"/>
                </a:cxn>
                <a:cxn ang="0">
                  <a:pos x="132" y="24"/>
                </a:cxn>
                <a:cxn ang="0">
                  <a:pos x="203" y="0"/>
                </a:cxn>
                <a:cxn ang="0">
                  <a:pos x="271" y="10"/>
                </a:cxn>
                <a:cxn ang="0">
                  <a:pos x="348" y="83"/>
                </a:cxn>
                <a:cxn ang="0">
                  <a:pos x="419" y="176"/>
                </a:cxn>
                <a:cxn ang="0">
                  <a:pos x="446" y="220"/>
                </a:cxn>
                <a:cxn ang="0">
                  <a:pos x="446" y="249"/>
                </a:cxn>
              </a:cxnLst>
              <a:rect l="0" t="0" r="r" b="b"/>
              <a:pathLst>
                <a:path w="460" h="1601">
                  <a:moveTo>
                    <a:pt x="446" y="249"/>
                  </a:moveTo>
                  <a:lnTo>
                    <a:pt x="390" y="732"/>
                  </a:lnTo>
                  <a:lnTo>
                    <a:pt x="446" y="839"/>
                  </a:lnTo>
                  <a:lnTo>
                    <a:pt x="425" y="897"/>
                  </a:lnTo>
                  <a:lnTo>
                    <a:pt x="446" y="912"/>
                  </a:lnTo>
                  <a:lnTo>
                    <a:pt x="459" y="922"/>
                  </a:lnTo>
                  <a:lnTo>
                    <a:pt x="376" y="951"/>
                  </a:lnTo>
                  <a:lnTo>
                    <a:pt x="271" y="1083"/>
                  </a:lnTo>
                  <a:lnTo>
                    <a:pt x="299" y="1473"/>
                  </a:lnTo>
                  <a:lnTo>
                    <a:pt x="216" y="1600"/>
                  </a:lnTo>
                  <a:lnTo>
                    <a:pt x="140" y="1541"/>
                  </a:lnTo>
                  <a:lnTo>
                    <a:pt x="70" y="1429"/>
                  </a:lnTo>
                  <a:lnTo>
                    <a:pt x="63" y="1258"/>
                  </a:lnTo>
                  <a:lnTo>
                    <a:pt x="35" y="1097"/>
                  </a:lnTo>
                  <a:lnTo>
                    <a:pt x="0" y="985"/>
                  </a:lnTo>
                  <a:lnTo>
                    <a:pt x="0" y="858"/>
                  </a:lnTo>
                  <a:lnTo>
                    <a:pt x="21" y="659"/>
                  </a:lnTo>
                  <a:lnTo>
                    <a:pt x="28" y="556"/>
                  </a:lnTo>
                  <a:lnTo>
                    <a:pt x="21" y="371"/>
                  </a:lnTo>
                  <a:lnTo>
                    <a:pt x="28" y="209"/>
                  </a:lnTo>
                  <a:lnTo>
                    <a:pt x="63" y="117"/>
                  </a:lnTo>
                  <a:lnTo>
                    <a:pt x="90" y="63"/>
                  </a:lnTo>
                  <a:lnTo>
                    <a:pt x="132" y="24"/>
                  </a:lnTo>
                  <a:lnTo>
                    <a:pt x="203" y="0"/>
                  </a:lnTo>
                  <a:lnTo>
                    <a:pt x="271" y="10"/>
                  </a:lnTo>
                  <a:lnTo>
                    <a:pt x="348" y="83"/>
                  </a:lnTo>
                  <a:lnTo>
                    <a:pt x="419" y="176"/>
                  </a:lnTo>
                  <a:lnTo>
                    <a:pt x="446" y="220"/>
                  </a:lnTo>
                  <a:lnTo>
                    <a:pt x="446" y="249"/>
                  </a:lnTo>
                </a:path>
              </a:pathLst>
            </a:custGeom>
            <a:solidFill>
              <a:srgbClr val="FFC080"/>
            </a:solidFill>
            <a:ln w="9525" cap="rnd">
              <a:noFill/>
              <a:round/>
              <a:headEnd/>
              <a:tailEnd/>
            </a:ln>
            <a:effectLst/>
          </p:spPr>
          <p:txBody>
            <a:bodyPr/>
            <a:lstStyle/>
            <a:p>
              <a:pPr eaLnBrk="0" hangingPunct="0">
                <a:defRPr/>
              </a:pPr>
              <a:endParaRPr lang="en-US" dirty="0">
                <a:effectLst>
                  <a:outerShdw blurRad="38100" dist="38100" dir="2700000" algn="tl">
                    <a:srgbClr val="000000">
                      <a:alpha val="43137"/>
                    </a:srgbClr>
                  </a:outerShdw>
                </a:effectLst>
                <a:latin typeface="Arial" pitchFamily="34" charset="0"/>
              </a:endParaRPr>
            </a:p>
          </p:txBody>
        </p:sp>
        <p:sp>
          <p:nvSpPr>
            <p:cNvPr id="143368" name="Freeform 8"/>
            <p:cNvSpPr>
              <a:spLocks/>
            </p:cNvSpPr>
            <p:nvPr/>
          </p:nvSpPr>
          <p:spPr bwMode="gray">
            <a:xfrm>
              <a:off x="4128" y="2528"/>
              <a:ext cx="783" cy="584"/>
            </a:xfrm>
            <a:custGeom>
              <a:avLst/>
              <a:gdLst/>
              <a:ahLst/>
              <a:cxnLst>
                <a:cxn ang="0">
                  <a:pos x="28" y="83"/>
                </a:cxn>
                <a:cxn ang="0">
                  <a:pos x="139" y="151"/>
                </a:cxn>
                <a:cxn ang="0">
                  <a:pos x="264" y="268"/>
                </a:cxn>
                <a:cxn ang="0">
                  <a:pos x="377" y="369"/>
                </a:cxn>
                <a:cxn ang="0">
                  <a:pos x="501" y="520"/>
                </a:cxn>
                <a:cxn ang="0">
                  <a:pos x="557" y="583"/>
                </a:cxn>
                <a:cxn ang="0">
                  <a:pos x="780" y="394"/>
                </a:cxn>
                <a:cxn ang="0">
                  <a:pos x="689" y="311"/>
                </a:cxn>
                <a:cxn ang="0">
                  <a:pos x="564" y="213"/>
                </a:cxn>
                <a:cxn ang="0">
                  <a:pos x="377" y="97"/>
                </a:cxn>
                <a:cxn ang="0">
                  <a:pos x="229" y="20"/>
                </a:cxn>
                <a:cxn ang="0">
                  <a:pos x="133" y="0"/>
                </a:cxn>
                <a:cxn ang="0">
                  <a:pos x="201" y="83"/>
                </a:cxn>
                <a:cxn ang="0">
                  <a:pos x="369" y="185"/>
                </a:cxn>
                <a:cxn ang="0">
                  <a:pos x="508" y="292"/>
                </a:cxn>
                <a:cxn ang="0">
                  <a:pos x="606" y="379"/>
                </a:cxn>
                <a:cxn ang="0">
                  <a:pos x="446" y="326"/>
                </a:cxn>
                <a:cxn ang="0">
                  <a:pos x="320" y="243"/>
                </a:cxn>
                <a:cxn ang="0">
                  <a:pos x="229" y="165"/>
                </a:cxn>
                <a:cxn ang="0">
                  <a:pos x="133" y="88"/>
                </a:cxn>
                <a:cxn ang="0">
                  <a:pos x="56" y="39"/>
                </a:cxn>
                <a:cxn ang="0">
                  <a:pos x="0" y="25"/>
                </a:cxn>
                <a:cxn ang="0">
                  <a:pos x="28" y="83"/>
                </a:cxn>
              </a:cxnLst>
              <a:rect l="0" t="0" r="r" b="b"/>
              <a:pathLst>
                <a:path w="781" h="584">
                  <a:moveTo>
                    <a:pt x="28" y="83"/>
                  </a:moveTo>
                  <a:lnTo>
                    <a:pt x="139" y="151"/>
                  </a:lnTo>
                  <a:lnTo>
                    <a:pt x="264" y="268"/>
                  </a:lnTo>
                  <a:lnTo>
                    <a:pt x="377" y="369"/>
                  </a:lnTo>
                  <a:lnTo>
                    <a:pt x="501" y="520"/>
                  </a:lnTo>
                  <a:lnTo>
                    <a:pt x="557" y="583"/>
                  </a:lnTo>
                  <a:lnTo>
                    <a:pt x="780" y="394"/>
                  </a:lnTo>
                  <a:lnTo>
                    <a:pt x="689" y="311"/>
                  </a:lnTo>
                  <a:lnTo>
                    <a:pt x="564" y="213"/>
                  </a:lnTo>
                  <a:lnTo>
                    <a:pt x="377" y="97"/>
                  </a:lnTo>
                  <a:lnTo>
                    <a:pt x="229" y="20"/>
                  </a:lnTo>
                  <a:lnTo>
                    <a:pt x="133" y="0"/>
                  </a:lnTo>
                  <a:lnTo>
                    <a:pt x="201" y="83"/>
                  </a:lnTo>
                  <a:lnTo>
                    <a:pt x="369" y="185"/>
                  </a:lnTo>
                  <a:lnTo>
                    <a:pt x="508" y="292"/>
                  </a:lnTo>
                  <a:lnTo>
                    <a:pt x="606" y="379"/>
                  </a:lnTo>
                  <a:lnTo>
                    <a:pt x="446" y="326"/>
                  </a:lnTo>
                  <a:lnTo>
                    <a:pt x="320" y="243"/>
                  </a:lnTo>
                  <a:lnTo>
                    <a:pt x="229" y="165"/>
                  </a:lnTo>
                  <a:lnTo>
                    <a:pt x="133" y="88"/>
                  </a:lnTo>
                  <a:lnTo>
                    <a:pt x="56" y="39"/>
                  </a:lnTo>
                  <a:lnTo>
                    <a:pt x="0" y="25"/>
                  </a:lnTo>
                  <a:lnTo>
                    <a:pt x="28" y="83"/>
                  </a:lnTo>
                </a:path>
              </a:pathLst>
            </a:custGeom>
            <a:solidFill>
              <a:srgbClr val="FFC080"/>
            </a:solidFill>
            <a:ln w="9525" cap="rnd">
              <a:noFill/>
              <a:round/>
              <a:headEnd/>
              <a:tailEnd/>
            </a:ln>
            <a:effectLst/>
          </p:spPr>
          <p:txBody>
            <a:bodyPr/>
            <a:lstStyle/>
            <a:p>
              <a:pPr eaLnBrk="0" hangingPunct="0">
                <a:defRPr/>
              </a:pPr>
              <a:endParaRPr lang="en-US" dirty="0">
                <a:effectLst>
                  <a:outerShdw blurRad="38100" dist="38100" dir="2700000" algn="tl">
                    <a:srgbClr val="000000">
                      <a:alpha val="43137"/>
                    </a:srgbClr>
                  </a:outerShdw>
                </a:effectLst>
                <a:latin typeface="Arial" pitchFamily="34" charset="0"/>
              </a:endParaRPr>
            </a:p>
          </p:txBody>
        </p:sp>
        <p:sp>
          <p:nvSpPr>
            <p:cNvPr id="143369" name="Freeform 9"/>
            <p:cNvSpPr>
              <a:spLocks/>
            </p:cNvSpPr>
            <p:nvPr/>
          </p:nvSpPr>
          <p:spPr bwMode="gray">
            <a:xfrm>
              <a:off x="2503" y="2646"/>
              <a:ext cx="118" cy="194"/>
            </a:xfrm>
            <a:custGeom>
              <a:avLst/>
              <a:gdLst/>
              <a:ahLst/>
              <a:cxnLst>
                <a:cxn ang="0">
                  <a:pos x="0" y="14"/>
                </a:cxn>
                <a:cxn ang="0">
                  <a:pos x="42" y="0"/>
                </a:cxn>
                <a:cxn ang="0">
                  <a:pos x="21" y="48"/>
                </a:cxn>
                <a:cxn ang="0">
                  <a:pos x="77" y="29"/>
                </a:cxn>
                <a:cxn ang="0">
                  <a:pos x="48" y="87"/>
                </a:cxn>
                <a:cxn ang="0">
                  <a:pos x="117" y="68"/>
                </a:cxn>
                <a:cxn ang="0">
                  <a:pos x="48" y="193"/>
                </a:cxn>
                <a:cxn ang="0">
                  <a:pos x="14" y="131"/>
                </a:cxn>
                <a:cxn ang="0">
                  <a:pos x="0" y="63"/>
                </a:cxn>
                <a:cxn ang="0">
                  <a:pos x="0" y="14"/>
                </a:cxn>
              </a:cxnLst>
              <a:rect l="0" t="0" r="r" b="b"/>
              <a:pathLst>
                <a:path w="118" h="194">
                  <a:moveTo>
                    <a:pt x="0" y="14"/>
                  </a:moveTo>
                  <a:lnTo>
                    <a:pt x="42" y="0"/>
                  </a:lnTo>
                  <a:lnTo>
                    <a:pt x="21" y="48"/>
                  </a:lnTo>
                  <a:lnTo>
                    <a:pt x="77" y="29"/>
                  </a:lnTo>
                  <a:lnTo>
                    <a:pt x="48" y="87"/>
                  </a:lnTo>
                  <a:lnTo>
                    <a:pt x="117" y="68"/>
                  </a:lnTo>
                  <a:lnTo>
                    <a:pt x="48" y="193"/>
                  </a:lnTo>
                  <a:lnTo>
                    <a:pt x="14" y="131"/>
                  </a:lnTo>
                  <a:lnTo>
                    <a:pt x="0" y="63"/>
                  </a:lnTo>
                  <a:lnTo>
                    <a:pt x="0" y="14"/>
                  </a:lnTo>
                </a:path>
              </a:pathLst>
            </a:custGeom>
            <a:solidFill>
              <a:srgbClr val="FFFFFF"/>
            </a:solidFill>
            <a:ln w="9525" cap="rnd">
              <a:noFill/>
              <a:round/>
              <a:headEnd/>
              <a:tailEnd/>
            </a:ln>
            <a:effectLst/>
          </p:spPr>
          <p:txBody>
            <a:bodyPr/>
            <a:lstStyle/>
            <a:p>
              <a:pPr eaLnBrk="0" hangingPunct="0">
                <a:defRPr/>
              </a:pPr>
              <a:endParaRPr lang="en-US" dirty="0">
                <a:effectLst>
                  <a:outerShdw blurRad="38100" dist="38100" dir="2700000" algn="tl">
                    <a:srgbClr val="000000">
                      <a:alpha val="43137"/>
                    </a:srgbClr>
                  </a:outerShdw>
                </a:effectLst>
                <a:latin typeface="Arial" pitchFamily="34" charset="0"/>
              </a:endParaRPr>
            </a:p>
          </p:txBody>
        </p:sp>
        <p:sp>
          <p:nvSpPr>
            <p:cNvPr id="143370" name="Freeform 10"/>
            <p:cNvSpPr>
              <a:spLocks/>
            </p:cNvSpPr>
            <p:nvPr/>
          </p:nvSpPr>
          <p:spPr bwMode="gray">
            <a:xfrm>
              <a:off x="2491" y="2606"/>
              <a:ext cx="30" cy="18"/>
            </a:xfrm>
            <a:custGeom>
              <a:avLst/>
              <a:gdLst/>
              <a:ahLst/>
              <a:cxnLst>
                <a:cxn ang="0">
                  <a:pos x="6" y="17"/>
                </a:cxn>
                <a:cxn ang="0">
                  <a:pos x="29" y="5"/>
                </a:cxn>
                <a:cxn ang="0">
                  <a:pos x="0" y="0"/>
                </a:cxn>
                <a:cxn ang="0">
                  <a:pos x="6" y="17"/>
                </a:cxn>
              </a:cxnLst>
              <a:rect l="0" t="0" r="r" b="b"/>
              <a:pathLst>
                <a:path w="30" h="18">
                  <a:moveTo>
                    <a:pt x="6" y="17"/>
                  </a:moveTo>
                  <a:lnTo>
                    <a:pt x="29" y="5"/>
                  </a:lnTo>
                  <a:lnTo>
                    <a:pt x="0" y="0"/>
                  </a:lnTo>
                  <a:lnTo>
                    <a:pt x="6" y="17"/>
                  </a:lnTo>
                </a:path>
              </a:pathLst>
            </a:custGeom>
            <a:solidFill>
              <a:srgbClr val="FFFFFF"/>
            </a:solidFill>
            <a:ln w="9525" cap="rnd">
              <a:noFill/>
              <a:round/>
              <a:headEnd/>
              <a:tailEnd/>
            </a:ln>
            <a:effectLst/>
          </p:spPr>
          <p:txBody>
            <a:bodyPr/>
            <a:lstStyle/>
            <a:p>
              <a:pPr eaLnBrk="0" hangingPunct="0">
                <a:defRPr/>
              </a:pPr>
              <a:endParaRPr lang="en-US" dirty="0">
                <a:effectLst>
                  <a:outerShdw blurRad="38100" dist="38100" dir="2700000" algn="tl">
                    <a:srgbClr val="000000">
                      <a:alpha val="43137"/>
                    </a:srgbClr>
                  </a:outerShdw>
                </a:effectLst>
                <a:latin typeface="Arial" pitchFamily="34" charset="0"/>
              </a:endParaRPr>
            </a:p>
          </p:txBody>
        </p:sp>
        <p:sp>
          <p:nvSpPr>
            <p:cNvPr id="143371" name="Freeform 11"/>
            <p:cNvSpPr>
              <a:spLocks/>
            </p:cNvSpPr>
            <p:nvPr/>
          </p:nvSpPr>
          <p:spPr bwMode="gray">
            <a:xfrm>
              <a:off x="2476" y="2548"/>
              <a:ext cx="19" cy="17"/>
            </a:xfrm>
            <a:custGeom>
              <a:avLst/>
              <a:gdLst/>
              <a:ahLst/>
              <a:cxnLst>
                <a:cxn ang="0">
                  <a:pos x="0" y="16"/>
                </a:cxn>
                <a:cxn ang="0">
                  <a:pos x="18" y="10"/>
                </a:cxn>
                <a:cxn ang="0">
                  <a:pos x="0" y="0"/>
                </a:cxn>
                <a:cxn ang="0">
                  <a:pos x="0" y="16"/>
                </a:cxn>
              </a:cxnLst>
              <a:rect l="0" t="0" r="r" b="b"/>
              <a:pathLst>
                <a:path w="19" h="17">
                  <a:moveTo>
                    <a:pt x="0" y="16"/>
                  </a:moveTo>
                  <a:lnTo>
                    <a:pt x="18" y="10"/>
                  </a:lnTo>
                  <a:lnTo>
                    <a:pt x="0" y="0"/>
                  </a:lnTo>
                  <a:lnTo>
                    <a:pt x="0" y="16"/>
                  </a:lnTo>
                </a:path>
              </a:pathLst>
            </a:custGeom>
            <a:solidFill>
              <a:srgbClr val="FFFFFF"/>
            </a:solidFill>
            <a:ln w="9525" cap="rnd">
              <a:noFill/>
              <a:round/>
              <a:headEnd/>
              <a:tailEnd/>
            </a:ln>
            <a:effectLst/>
          </p:spPr>
          <p:txBody>
            <a:bodyPr/>
            <a:lstStyle/>
            <a:p>
              <a:pPr eaLnBrk="0" hangingPunct="0">
                <a:defRPr/>
              </a:pPr>
              <a:endParaRPr lang="en-US" dirty="0">
                <a:effectLst>
                  <a:outerShdw blurRad="38100" dist="38100" dir="2700000" algn="tl">
                    <a:srgbClr val="000000">
                      <a:alpha val="43137"/>
                    </a:srgbClr>
                  </a:outerShdw>
                </a:effectLst>
                <a:latin typeface="Arial" pitchFamily="34" charset="0"/>
              </a:endParaRPr>
            </a:p>
          </p:txBody>
        </p:sp>
        <p:sp>
          <p:nvSpPr>
            <p:cNvPr id="143372" name="Freeform 12"/>
            <p:cNvSpPr>
              <a:spLocks/>
            </p:cNvSpPr>
            <p:nvPr/>
          </p:nvSpPr>
          <p:spPr bwMode="gray">
            <a:xfrm>
              <a:off x="2586" y="1870"/>
              <a:ext cx="132" cy="207"/>
            </a:xfrm>
            <a:custGeom>
              <a:avLst/>
              <a:gdLst/>
              <a:ahLst/>
              <a:cxnLst>
                <a:cxn ang="0">
                  <a:pos x="28" y="33"/>
                </a:cxn>
                <a:cxn ang="0">
                  <a:pos x="63" y="106"/>
                </a:cxn>
                <a:cxn ang="0">
                  <a:pos x="97" y="206"/>
                </a:cxn>
                <a:cxn ang="0">
                  <a:pos x="131" y="115"/>
                </a:cxn>
                <a:cxn ang="0">
                  <a:pos x="97" y="120"/>
                </a:cxn>
                <a:cxn ang="0">
                  <a:pos x="111" y="82"/>
                </a:cxn>
                <a:cxn ang="0">
                  <a:pos x="84" y="86"/>
                </a:cxn>
                <a:cxn ang="0">
                  <a:pos x="84" y="57"/>
                </a:cxn>
                <a:cxn ang="0">
                  <a:pos x="63" y="57"/>
                </a:cxn>
                <a:cxn ang="0">
                  <a:pos x="42" y="39"/>
                </a:cxn>
                <a:cxn ang="0">
                  <a:pos x="0" y="0"/>
                </a:cxn>
                <a:cxn ang="0">
                  <a:pos x="28" y="33"/>
                </a:cxn>
              </a:cxnLst>
              <a:rect l="0" t="0" r="r" b="b"/>
              <a:pathLst>
                <a:path w="132" h="207">
                  <a:moveTo>
                    <a:pt x="28" y="33"/>
                  </a:moveTo>
                  <a:lnTo>
                    <a:pt x="63" y="106"/>
                  </a:lnTo>
                  <a:lnTo>
                    <a:pt x="97" y="206"/>
                  </a:lnTo>
                  <a:lnTo>
                    <a:pt x="131" y="115"/>
                  </a:lnTo>
                  <a:lnTo>
                    <a:pt x="97" y="120"/>
                  </a:lnTo>
                  <a:lnTo>
                    <a:pt x="111" y="82"/>
                  </a:lnTo>
                  <a:lnTo>
                    <a:pt x="84" y="86"/>
                  </a:lnTo>
                  <a:lnTo>
                    <a:pt x="84" y="57"/>
                  </a:lnTo>
                  <a:lnTo>
                    <a:pt x="63" y="57"/>
                  </a:lnTo>
                  <a:lnTo>
                    <a:pt x="42" y="39"/>
                  </a:lnTo>
                  <a:lnTo>
                    <a:pt x="0" y="0"/>
                  </a:lnTo>
                  <a:lnTo>
                    <a:pt x="28" y="33"/>
                  </a:lnTo>
                </a:path>
              </a:pathLst>
            </a:custGeom>
            <a:solidFill>
              <a:srgbClr val="FFFFFF"/>
            </a:solidFill>
            <a:ln w="9525" cap="rnd">
              <a:noFill/>
              <a:round/>
              <a:headEnd/>
              <a:tailEnd/>
            </a:ln>
            <a:effectLst/>
          </p:spPr>
          <p:txBody>
            <a:bodyPr/>
            <a:lstStyle/>
            <a:p>
              <a:pPr eaLnBrk="0" hangingPunct="0">
                <a:defRPr/>
              </a:pPr>
              <a:endParaRPr lang="en-US" dirty="0">
                <a:effectLst>
                  <a:outerShdw blurRad="38100" dist="38100" dir="2700000" algn="tl">
                    <a:srgbClr val="000000">
                      <a:alpha val="43137"/>
                    </a:srgbClr>
                  </a:outerShdw>
                </a:effectLst>
                <a:latin typeface="Arial" pitchFamily="34" charset="0"/>
              </a:endParaRPr>
            </a:p>
          </p:txBody>
        </p:sp>
        <p:sp>
          <p:nvSpPr>
            <p:cNvPr id="143373" name="Freeform 13"/>
            <p:cNvSpPr>
              <a:spLocks/>
            </p:cNvSpPr>
            <p:nvPr/>
          </p:nvSpPr>
          <p:spPr bwMode="gray">
            <a:xfrm>
              <a:off x="2567" y="2489"/>
              <a:ext cx="830" cy="848"/>
            </a:xfrm>
            <a:custGeom>
              <a:avLst/>
              <a:gdLst/>
              <a:ahLst/>
              <a:cxnLst>
                <a:cxn ang="0">
                  <a:pos x="299" y="146"/>
                </a:cxn>
                <a:cxn ang="0">
                  <a:pos x="231" y="150"/>
                </a:cxn>
                <a:cxn ang="0">
                  <a:pos x="84" y="210"/>
                </a:cxn>
                <a:cxn ang="0">
                  <a:pos x="15" y="258"/>
                </a:cxn>
                <a:cxn ang="0">
                  <a:pos x="0" y="307"/>
                </a:cxn>
                <a:cxn ang="0">
                  <a:pos x="0" y="351"/>
                </a:cxn>
                <a:cxn ang="0">
                  <a:pos x="28" y="429"/>
                </a:cxn>
                <a:cxn ang="0">
                  <a:pos x="62" y="507"/>
                </a:cxn>
                <a:cxn ang="0">
                  <a:pos x="56" y="570"/>
                </a:cxn>
                <a:cxn ang="0">
                  <a:pos x="20" y="701"/>
                </a:cxn>
                <a:cxn ang="0">
                  <a:pos x="7" y="764"/>
                </a:cxn>
                <a:cxn ang="0">
                  <a:pos x="35" y="813"/>
                </a:cxn>
                <a:cxn ang="0">
                  <a:pos x="76" y="813"/>
                </a:cxn>
                <a:cxn ang="0">
                  <a:pos x="105" y="794"/>
                </a:cxn>
                <a:cxn ang="0">
                  <a:pos x="133" y="745"/>
                </a:cxn>
                <a:cxn ang="0">
                  <a:pos x="174" y="687"/>
                </a:cxn>
                <a:cxn ang="0">
                  <a:pos x="202" y="648"/>
                </a:cxn>
                <a:cxn ang="0">
                  <a:pos x="224" y="657"/>
                </a:cxn>
                <a:cxn ang="0">
                  <a:pos x="216" y="755"/>
                </a:cxn>
                <a:cxn ang="0">
                  <a:pos x="202" y="847"/>
                </a:cxn>
                <a:cxn ang="0">
                  <a:pos x="277" y="847"/>
                </a:cxn>
                <a:cxn ang="0">
                  <a:pos x="307" y="628"/>
                </a:cxn>
                <a:cxn ang="0">
                  <a:pos x="333" y="516"/>
                </a:cxn>
                <a:cxn ang="0">
                  <a:pos x="321" y="472"/>
                </a:cxn>
                <a:cxn ang="0">
                  <a:pos x="299" y="395"/>
                </a:cxn>
                <a:cxn ang="0">
                  <a:pos x="299" y="365"/>
                </a:cxn>
                <a:cxn ang="0">
                  <a:pos x="321" y="317"/>
                </a:cxn>
                <a:cxn ang="0">
                  <a:pos x="390" y="278"/>
                </a:cxn>
                <a:cxn ang="0">
                  <a:pos x="480" y="258"/>
                </a:cxn>
                <a:cxn ang="0">
                  <a:pos x="600" y="249"/>
                </a:cxn>
                <a:cxn ang="0">
                  <a:pos x="663" y="234"/>
                </a:cxn>
                <a:cxn ang="0">
                  <a:pos x="717" y="195"/>
                </a:cxn>
                <a:cxn ang="0">
                  <a:pos x="773" y="141"/>
                </a:cxn>
                <a:cxn ang="0">
                  <a:pos x="829" y="102"/>
                </a:cxn>
                <a:cxn ang="0">
                  <a:pos x="814" y="0"/>
                </a:cxn>
                <a:cxn ang="0">
                  <a:pos x="640" y="63"/>
                </a:cxn>
                <a:cxn ang="0">
                  <a:pos x="487" y="127"/>
                </a:cxn>
                <a:cxn ang="0">
                  <a:pos x="348" y="146"/>
                </a:cxn>
                <a:cxn ang="0">
                  <a:pos x="299" y="146"/>
                </a:cxn>
              </a:cxnLst>
              <a:rect l="0" t="0" r="r" b="b"/>
              <a:pathLst>
                <a:path w="830" h="848">
                  <a:moveTo>
                    <a:pt x="299" y="146"/>
                  </a:moveTo>
                  <a:lnTo>
                    <a:pt x="231" y="150"/>
                  </a:lnTo>
                  <a:lnTo>
                    <a:pt x="84" y="210"/>
                  </a:lnTo>
                  <a:lnTo>
                    <a:pt x="15" y="258"/>
                  </a:lnTo>
                  <a:lnTo>
                    <a:pt x="0" y="307"/>
                  </a:lnTo>
                  <a:lnTo>
                    <a:pt x="0" y="351"/>
                  </a:lnTo>
                  <a:lnTo>
                    <a:pt x="28" y="429"/>
                  </a:lnTo>
                  <a:lnTo>
                    <a:pt x="62" y="507"/>
                  </a:lnTo>
                  <a:lnTo>
                    <a:pt x="56" y="570"/>
                  </a:lnTo>
                  <a:lnTo>
                    <a:pt x="20" y="701"/>
                  </a:lnTo>
                  <a:lnTo>
                    <a:pt x="7" y="764"/>
                  </a:lnTo>
                  <a:lnTo>
                    <a:pt x="35" y="813"/>
                  </a:lnTo>
                  <a:lnTo>
                    <a:pt x="76" y="813"/>
                  </a:lnTo>
                  <a:lnTo>
                    <a:pt x="105" y="794"/>
                  </a:lnTo>
                  <a:lnTo>
                    <a:pt x="133" y="745"/>
                  </a:lnTo>
                  <a:lnTo>
                    <a:pt x="174" y="687"/>
                  </a:lnTo>
                  <a:lnTo>
                    <a:pt x="202" y="648"/>
                  </a:lnTo>
                  <a:lnTo>
                    <a:pt x="224" y="657"/>
                  </a:lnTo>
                  <a:lnTo>
                    <a:pt x="216" y="755"/>
                  </a:lnTo>
                  <a:lnTo>
                    <a:pt x="202" y="847"/>
                  </a:lnTo>
                  <a:lnTo>
                    <a:pt x="277" y="847"/>
                  </a:lnTo>
                  <a:lnTo>
                    <a:pt x="307" y="628"/>
                  </a:lnTo>
                  <a:lnTo>
                    <a:pt x="333" y="516"/>
                  </a:lnTo>
                  <a:lnTo>
                    <a:pt x="321" y="472"/>
                  </a:lnTo>
                  <a:lnTo>
                    <a:pt x="299" y="395"/>
                  </a:lnTo>
                  <a:lnTo>
                    <a:pt x="299" y="365"/>
                  </a:lnTo>
                  <a:lnTo>
                    <a:pt x="321" y="317"/>
                  </a:lnTo>
                  <a:lnTo>
                    <a:pt x="390" y="278"/>
                  </a:lnTo>
                  <a:lnTo>
                    <a:pt x="480" y="258"/>
                  </a:lnTo>
                  <a:lnTo>
                    <a:pt x="600" y="249"/>
                  </a:lnTo>
                  <a:lnTo>
                    <a:pt x="663" y="234"/>
                  </a:lnTo>
                  <a:lnTo>
                    <a:pt x="717" y="195"/>
                  </a:lnTo>
                  <a:lnTo>
                    <a:pt x="773" y="141"/>
                  </a:lnTo>
                  <a:lnTo>
                    <a:pt x="829" y="102"/>
                  </a:lnTo>
                  <a:lnTo>
                    <a:pt x="814" y="0"/>
                  </a:lnTo>
                  <a:lnTo>
                    <a:pt x="640" y="63"/>
                  </a:lnTo>
                  <a:lnTo>
                    <a:pt x="487" y="127"/>
                  </a:lnTo>
                  <a:lnTo>
                    <a:pt x="348" y="146"/>
                  </a:lnTo>
                  <a:lnTo>
                    <a:pt x="299" y="146"/>
                  </a:lnTo>
                </a:path>
              </a:pathLst>
            </a:custGeom>
            <a:solidFill>
              <a:srgbClr val="C0C0C0"/>
            </a:solidFill>
            <a:ln w="9525" cap="rnd">
              <a:noFill/>
              <a:round/>
              <a:headEnd/>
              <a:tailEnd/>
            </a:ln>
            <a:effectLst/>
          </p:spPr>
          <p:txBody>
            <a:bodyPr/>
            <a:lstStyle/>
            <a:p>
              <a:pPr eaLnBrk="0" hangingPunct="0">
                <a:defRPr/>
              </a:pPr>
              <a:endParaRPr lang="en-US" dirty="0">
                <a:effectLst>
                  <a:outerShdw blurRad="38100" dist="38100" dir="2700000" algn="tl">
                    <a:srgbClr val="000000">
                      <a:alpha val="43137"/>
                    </a:srgbClr>
                  </a:outerShdw>
                </a:effectLst>
                <a:latin typeface="Arial" pitchFamily="34" charset="0"/>
              </a:endParaRPr>
            </a:p>
          </p:txBody>
        </p:sp>
        <p:sp>
          <p:nvSpPr>
            <p:cNvPr id="143374" name="Freeform 14"/>
            <p:cNvSpPr>
              <a:spLocks/>
            </p:cNvSpPr>
            <p:nvPr/>
          </p:nvSpPr>
          <p:spPr bwMode="gray">
            <a:xfrm>
              <a:off x="2687" y="1708"/>
              <a:ext cx="1007" cy="771"/>
            </a:xfrm>
            <a:custGeom>
              <a:avLst/>
              <a:gdLst/>
              <a:ahLst/>
              <a:cxnLst>
                <a:cxn ang="0">
                  <a:pos x="125" y="0"/>
                </a:cxn>
                <a:cxn ang="0">
                  <a:pos x="154" y="243"/>
                </a:cxn>
                <a:cxn ang="0">
                  <a:pos x="76" y="248"/>
                </a:cxn>
                <a:cxn ang="0">
                  <a:pos x="28" y="272"/>
                </a:cxn>
                <a:cxn ang="0">
                  <a:pos x="15" y="322"/>
                </a:cxn>
                <a:cxn ang="0">
                  <a:pos x="8" y="360"/>
                </a:cxn>
                <a:cxn ang="0">
                  <a:pos x="0" y="385"/>
                </a:cxn>
                <a:cxn ang="0">
                  <a:pos x="0" y="433"/>
                </a:cxn>
                <a:cxn ang="0">
                  <a:pos x="28" y="492"/>
                </a:cxn>
                <a:cxn ang="0">
                  <a:pos x="48" y="565"/>
                </a:cxn>
                <a:cxn ang="0">
                  <a:pos x="63" y="633"/>
                </a:cxn>
                <a:cxn ang="0">
                  <a:pos x="91" y="716"/>
                </a:cxn>
                <a:cxn ang="0">
                  <a:pos x="154" y="755"/>
                </a:cxn>
                <a:cxn ang="0">
                  <a:pos x="215" y="770"/>
                </a:cxn>
                <a:cxn ang="0">
                  <a:pos x="370" y="770"/>
                </a:cxn>
                <a:cxn ang="0">
                  <a:pos x="564" y="741"/>
                </a:cxn>
                <a:cxn ang="0">
                  <a:pos x="719" y="702"/>
                </a:cxn>
                <a:cxn ang="0">
                  <a:pos x="843" y="658"/>
                </a:cxn>
                <a:cxn ang="0">
                  <a:pos x="955" y="623"/>
                </a:cxn>
                <a:cxn ang="0">
                  <a:pos x="1003" y="599"/>
                </a:cxn>
                <a:cxn ang="0">
                  <a:pos x="564" y="614"/>
                </a:cxn>
                <a:cxn ang="0">
                  <a:pos x="383" y="497"/>
                </a:cxn>
                <a:cxn ang="0">
                  <a:pos x="257" y="0"/>
                </a:cxn>
                <a:cxn ang="0">
                  <a:pos x="125" y="0"/>
                </a:cxn>
              </a:cxnLst>
              <a:rect l="0" t="0" r="r" b="b"/>
              <a:pathLst>
                <a:path w="1004" h="771">
                  <a:moveTo>
                    <a:pt x="125" y="0"/>
                  </a:moveTo>
                  <a:lnTo>
                    <a:pt x="154" y="243"/>
                  </a:lnTo>
                  <a:lnTo>
                    <a:pt x="76" y="248"/>
                  </a:lnTo>
                  <a:lnTo>
                    <a:pt x="28" y="272"/>
                  </a:lnTo>
                  <a:lnTo>
                    <a:pt x="15" y="322"/>
                  </a:lnTo>
                  <a:lnTo>
                    <a:pt x="8" y="360"/>
                  </a:lnTo>
                  <a:lnTo>
                    <a:pt x="0" y="385"/>
                  </a:lnTo>
                  <a:lnTo>
                    <a:pt x="0" y="433"/>
                  </a:lnTo>
                  <a:lnTo>
                    <a:pt x="28" y="492"/>
                  </a:lnTo>
                  <a:lnTo>
                    <a:pt x="48" y="565"/>
                  </a:lnTo>
                  <a:lnTo>
                    <a:pt x="63" y="633"/>
                  </a:lnTo>
                  <a:lnTo>
                    <a:pt x="91" y="716"/>
                  </a:lnTo>
                  <a:lnTo>
                    <a:pt x="154" y="755"/>
                  </a:lnTo>
                  <a:lnTo>
                    <a:pt x="215" y="770"/>
                  </a:lnTo>
                  <a:lnTo>
                    <a:pt x="370" y="770"/>
                  </a:lnTo>
                  <a:lnTo>
                    <a:pt x="564" y="741"/>
                  </a:lnTo>
                  <a:lnTo>
                    <a:pt x="719" y="702"/>
                  </a:lnTo>
                  <a:lnTo>
                    <a:pt x="843" y="658"/>
                  </a:lnTo>
                  <a:lnTo>
                    <a:pt x="955" y="623"/>
                  </a:lnTo>
                  <a:lnTo>
                    <a:pt x="1003" y="599"/>
                  </a:lnTo>
                  <a:lnTo>
                    <a:pt x="564" y="614"/>
                  </a:lnTo>
                  <a:lnTo>
                    <a:pt x="383" y="497"/>
                  </a:lnTo>
                  <a:lnTo>
                    <a:pt x="257" y="0"/>
                  </a:lnTo>
                  <a:lnTo>
                    <a:pt x="125" y="0"/>
                  </a:lnTo>
                </a:path>
              </a:pathLst>
            </a:custGeom>
            <a:solidFill>
              <a:srgbClr val="C0C0C0"/>
            </a:solidFill>
            <a:ln w="9525" cap="rnd">
              <a:noFill/>
              <a:round/>
              <a:headEnd/>
              <a:tailEnd/>
            </a:ln>
            <a:effectLst/>
          </p:spPr>
          <p:txBody>
            <a:bodyPr/>
            <a:lstStyle/>
            <a:p>
              <a:pPr eaLnBrk="0" hangingPunct="0">
                <a:defRPr/>
              </a:pPr>
              <a:endParaRPr lang="en-US" dirty="0">
                <a:effectLst>
                  <a:outerShdw blurRad="38100" dist="38100" dir="2700000" algn="tl">
                    <a:srgbClr val="000000">
                      <a:alpha val="43137"/>
                    </a:srgbClr>
                  </a:outerShdw>
                </a:effectLst>
                <a:latin typeface="Arial" pitchFamily="34" charset="0"/>
              </a:endParaRPr>
            </a:p>
          </p:txBody>
        </p:sp>
        <p:sp>
          <p:nvSpPr>
            <p:cNvPr id="143375" name="Freeform 15"/>
            <p:cNvSpPr>
              <a:spLocks/>
            </p:cNvSpPr>
            <p:nvPr/>
          </p:nvSpPr>
          <p:spPr bwMode="gray">
            <a:xfrm>
              <a:off x="2876" y="1708"/>
              <a:ext cx="298" cy="672"/>
            </a:xfrm>
            <a:custGeom>
              <a:avLst/>
              <a:gdLst/>
              <a:ahLst/>
              <a:cxnLst>
                <a:cxn ang="0">
                  <a:pos x="0" y="0"/>
                </a:cxn>
                <a:cxn ang="0">
                  <a:pos x="14" y="253"/>
                </a:cxn>
                <a:cxn ang="0">
                  <a:pos x="47" y="393"/>
                </a:cxn>
                <a:cxn ang="0">
                  <a:pos x="82" y="525"/>
                </a:cxn>
                <a:cxn ang="0">
                  <a:pos x="82" y="408"/>
                </a:cxn>
                <a:cxn ang="0">
                  <a:pos x="124" y="583"/>
                </a:cxn>
                <a:cxn ang="0">
                  <a:pos x="90" y="554"/>
                </a:cxn>
                <a:cxn ang="0">
                  <a:pos x="110" y="598"/>
                </a:cxn>
                <a:cxn ang="0">
                  <a:pos x="165" y="647"/>
                </a:cxn>
                <a:cxn ang="0">
                  <a:pos x="242" y="671"/>
                </a:cxn>
                <a:cxn ang="0">
                  <a:pos x="297" y="666"/>
                </a:cxn>
                <a:cxn ang="0">
                  <a:pos x="234" y="641"/>
                </a:cxn>
                <a:cxn ang="0">
                  <a:pos x="186" y="598"/>
                </a:cxn>
                <a:cxn ang="0">
                  <a:pos x="179" y="544"/>
                </a:cxn>
                <a:cxn ang="0">
                  <a:pos x="186" y="447"/>
                </a:cxn>
                <a:cxn ang="0">
                  <a:pos x="186" y="321"/>
                </a:cxn>
                <a:cxn ang="0">
                  <a:pos x="152" y="200"/>
                </a:cxn>
                <a:cxn ang="0">
                  <a:pos x="132" y="63"/>
                </a:cxn>
                <a:cxn ang="0">
                  <a:pos x="132" y="0"/>
                </a:cxn>
                <a:cxn ang="0">
                  <a:pos x="0" y="0"/>
                </a:cxn>
              </a:cxnLst>
              <a:rect l="0" t="0" r="r" b="b"/>
              <a:pathLst>
                <a:path w="298" h="672">
                  <a:moveTo>
                    <a:pt x="0" y="0"/>
                  </a:moveTo>
                  <a:lnTo>
                    <a:pt x="14" y="253"/>
                  </a:lnTo>
                  <a:lnTo>
                    <a:pt x="47" y="393"/>
                  </a:lnTo>
                  <a:lnTo>
                    <a:pt x="82" y="525"/>
                  </a:lnTo>
                  <a:lnTo>
                    <a:pt x="82" y="408"/>
                  </a:lnTo>
                  <a:lnTo>
                    <a:pt x="124" y="583"/>
                  </a:lnTo>
                  <a:lnTo>
                    <a:pt x="90" y="554"/>
                  </a:lnTo>
                  <a:lnTo>
                    <a:pt x="110" y="598"/>
                  </a:lnTo>
                  <a:lnTo>
                    <a:pt x="165" y="647"/>
                  </a:lnTo>
                  <a:lnTo>
                    <a:pt x="242" y="671"/>
                  </a:lnTo>
                  <a:lnTo>
                    <a:pt x="297" y="666"/>
                  </a:lnTo>
                  <a:lnTo>
                    <a:pt x="234" y="641"/>
                  </a:lnTo>
                  <a:lnTo>
                    <a:pt x="186" y="598"/>
                  </a:lnTo>
                  <a:lnTo>
                    <a:pt x="179" y="544"/>
                  </a:lnTo>
                  <a:lnTo>
                    <a:pt x="186" y="447"/>
                  </a:lnTo>
                  <a:lnTo>
                    <a:pt x="186" y="321"/>
                  </a:lnTo>
                  <a:lnTo>
                    <a:pt x="152" y="200"/>
                  </a:lnTo>
                  <a:lnTo>
                    <a:pt x="132" y="63"/>
                  </a:lnTo>
                  <a:lnTo>
                    <a:pt x="132" y="0"/>
                  </a:lnTo>
                  <a:lnTo>
                    <a:pt x="0" y="0"/>
                  </a:lnTo>
                </a:path>
              </a:pathLst>
            </a:custGeom>
            <a:solidFill>
              <a:srgbClr val="FF0000"/>
            </a:solidFill>
            <a:ln w="9525" cap="rnd">
              <a:noFill/>
              <a:round/>
              <a:headEnd/>
              <a:tailEnd/>
            </a:ln>
            <a:effectLst/>
          </p:spPr>
          <p:txBody>
            <a:bodyPr/>
            <a:lstStyle/>
            <a:p>
              <a:pPr eaLnBrk="0" hangingPunct="0">
                <a:defRPr/>
              </a:pPr>
              <a:endParaRPr lang="en-US" dirty="0">
                <a:effectLst>
                  <a:outerShdw blurRad="38100" dist="38100" dir="2700000" algn="tl">
                    <a:srgbClr val="000000">
                      <a:alpha val="43137"/>
                    </a:srgbClr>
                  </a:outerShdw>
                </a:effectLst>
                <a:latin typeface="Arial" pitchFamily="34" charset="0"/>
              </a:endParaRPr>
            </a:p>
          </p:txBody>
        </p:sp>
        <p:sp>
          <p:nvSpPr>
            <p:cNvPr id="143376" name="Freeform 16"/>
            <p:cNvSpPr>
              <a:spLocks/>
            </p:cNvSpPr>
            <p:nvPr/>
          </p:nvSpPr>
          <p:spPr bwMode="gray">
            <a:xfrm>
              <a:off x="4213" y="2215"/>
              <a:ext cx="711" cy="135"/>
            </a:xfrm>
            <a:custGeom>
              <a:avLst/>
              <a:gdLst/>
              <a:ahLst/>
              <a:cxnLst>
                <a:cxn ang="0">
                  <a:pos x="710" y="134"/>
                </a:cxn>
                <a:cxn ang="0">
                  <a:pos x="710" y="120"/>
                </a:cxn>
                <a:cxn ang="0">
                  <a:pos x="662" y="91"/>
                </a:cxn>
                <a:cxn ang="0">
                  <a:pos x="507" y="48"/>
                </a:cxn>
                <a:cxn ang="0">
                  <a:pos x="258" y="19"/>
                </a:cxn>
                <a:cxn ang="0">
                  <a:pos x="21" y="0"/>
                </a:cxn>
                <a:cxn ang="0">
                  <a:pos x="0" y="28"/>
                </a:cxn>
                <a:cxn ang="0">
                  <a:pos x="55" y="67"/>
                </a:cxn>
                <a:cxn ang="0">
                  <a:pos x="334" y="82"/>
                </a:cxn>
                <a:cxn ang="0">
                  <a:pos x="619" y="115"/>
                </a:cxn>
                <a:cxn ang="0">
                  <a:pos x="710" y="134"/>
                </a:cxn>
              </a:cxnLst>
              <a:rect l="0" t="0" r="r" b="b"/>
              <a:pathLst>
                <a:path w="711" h="135">
                  <a:moveTo>
                    <a:pt x="710" y="134"/>
                  </a:moveTo>
                  <a:lnTo>
                    <a:pt x="710" y="120"/>
                  </a:lnTo>
                  <a:lnTo>
                    <a:pt x="662" y="91"/>
                  </a:lnTo>
                  <a:lnTo>
                    <a:pt x="507" y="48"/>
                  </a:lnTo>
                  <a:lnTo>
                    <a:pt x="258" y="19"/>
                  </a:lnTo>
                  <a:lnTo>
                    <a:pt x="21" y="0"/>
                  </a:lnTo>
                  <a:lnTo>
                    <a:pt x="0" y="28"/>
                  </a:lnTo>
                  <a:lnTo>
                    <a:pt x="55" y="67"/>
                  </a:lnTo>
                  <a:lnTo>
                    <a:pt x="334" y="82"/>
                  </a:lnTo>
                  <a:lnTo>
                    <a:pt x="619" y="115"/>
                  </a:lnTo>
                  <a:lnTo>
                    <a:pt x="710" y="134"/>
                  </a:lnTo>
                </a:path>
              </a:pathLst>
            </a:custGeom>
            <a:solidFill>
              <a:schemeClr val="tx2"/>
            </a:solidFill>
            <a:ln w="9525" cap="rnd">
              <a:noFill/>
              <a:round/>
              <a:headEnd/>
              <a:tailEnd/>
            </a:ln>
            <a:effectLst/>
          </p:spPr>
          <p:txBody>
            <a:bodyPr/>
            <a:lstStyle/>
            <a:p>
              <a:pPr eaLnBrk="0" hangingPunct="0">
                <a:defRPr/>
              </a:pPr>
              <a:endParaRPr lang="en-US" dirty="0">
                <a:effectLst>
                  <a:outerShdw blurRad="38100" dist="38100" dir="2700000" algn="tl">
                    <a:srgbClr val="000000">
                      <a:alpha val="43137"/>
                    </a:srgbClr>
                  </a:outerShdw>
                </a:effectLst>
                <a:latin typeface="Arial" pitchFamily="34" charset="0"/>
              </a:endParaRPr>
            </a:p>
          </p:txBody>
        </p:sp>
        <p:sp>
          <p:nvSpPr>
            <p:cNvPr id="143377" name="Freeform 17"/>
            <p:cNvSpPr>
              <a:spLocks/>
            </p:cNvSpPr>
            <p:nvPr/>
          </p:nvSpPr>
          <p:spPr bwMode="gray">
            <a:xfrm>
              <a:off x="4638" y="2303"/>
              <a:ext cx="279" cy="92"/>
            </a:xfrm>
            <a:custGeom>
              <a:avLst/>
              <a:gdLst/>
              <a:ahLst/>
              <a:cxnLst>
                <a:cxn ang="0">
                  <a:pos x="272" y="91"/>
                </a:cxn>
                <a:cxn ang="0">
                  <a:pos x="278" y="77"/>
                </a:cxn>
                <a:cxn ang="0">
                  <a:pos x="230" y="47"/>
                </a:cxn>
                <a:cxn ang="0">
                  <a:pos x="105" y="15"/>
                </a:cxn>
                <a:cxn ang="0">
                  <a:pos x="0" y="0"/>
                </a:cxn>
                <a:cxn ang="0">
                  <a:pos x="14" y="43"/>
                </a:cxn>
                <a:cxn ang="0">
                  <a:pos x="174" y="67"/>
                </a:cxn>
                <a:cxn ang="0">
                  <a:pos x="272" y="91"/>
                </a:cxn>
              </a:cxnLst>
              <a:rect l="0" t="0" r="r" b="b"/>
              <a:pathLst>
                <a:path w="279" h="92">
                  <a:moveTo>
                    <a:pt x="272" y="91"/>
                  </a:moveTo>
                  <a:lnTo>
                    <a:pt x="278" y="77"/>
                  </a:lnTo>
                  <a:lnTo>
                    <a:pt x="230" y="47"/>
                  </a:lnTo>
                  <a:lnTo>
                    <a:pt x="105" y="15"/>
                  </a:lnTo>
                  <a:lnTo>
                    <a:pt x="0" y="0"/>
                  </a:lnTo>
                  <a:lnTo>
                    <a:pt x="14" y="43"/>
                  </a:lnTo>
                  <a:lnTo>
                    <a:pt x="174" y="67"/>
                  </a:lnTo>
                  <a:lnTo>
                    <a:pt x="272" y="91"/>
                  </a:lnTo>
                </a:path>
              </a:pathLst>
            </a:custGeom>
            <a:solidFill>
              <a:schemeClr val="tx2"/>
            </a:solidFill>
            <a:ln w="9525" cap="rnd">
              <a:noFill/>
              <a:round/>
              <a:headEnd/>
              <a:tailEnd/>
            </a:ln>
            <a:effectLst/>
          </p:spPr>
          <p:txBody>
            <a:bodyPr/>
            <a:lstStyle/>
            <a:p>
              <a:pPr eaLnBrk="0" hangingPunct="0">
                <a:defRPr/>
              </a:pPr>
              <a:endParaRPr lang="en-US" dirty="0">
                <a:effectLst>
                  <a:outerShdw blurRad="38100" dist="38100" dir="2700000" algn="tl">
                    <a:srgbClr val="000000">
                      <a:alpha val="43137"/>
                    </a:srgbClr>
                  </a:outerShdw>
                </a:effectLst>
                <a:latin typeface="Arial" pitchFamily="34" charset="0"/>
              </a:endParaRPr>
            </a:p>
          </p:txBody>
        </p:sp>
        <p:sp>
          <p:nvSpPr>
            <p:cNvPr id="143378" name="Freeform 18"/>
            <p:cNvSpPr>
              <a:spLocks/>
            </p:cNvSpPr>
            <p:nvPr/>
          </p:nvSpPr>
          <p:spPr bwMode="gray">
            <a:xfrm>
              <a:off x="3738" y="2311"/>
              <a:ext cx="209" cy="205"/>
            </a:xfrm>
            <a:custGeom>
              <a:avLst/>
              <a:gdLst/>
              <a:ahLst/>
              <a:cxnLst>
                <a:cxn ang="0">
                  <a:pos x="17" y="12"/>
                </a:cxn>
                <a:cxn ang="0">
                  <a:pos x="26" y="9"/>
                </a:cxn>
                <a:cxn ang="0">
                  <a:pos x="54" y="24"/>
                </a:cxn>
                <a:cxn ang="0">
                  <a:pos x="100" y="70"/>
                </a:cxn>
                <a:cxn ang="0">
                  <a:pos x="148" y="144"/>
                </a:cxn>
                <a:cxn ang="0">
                  <a:pos x="174" y="168"/>
                </a:cxn>
                <a:cxn ang="0">
                  <a:pos x="211" y="175"/>
                </a:cxn>
                <a:cxn ang="0">
                  <a:pos x="192" y="204"/>
                </a:cxn>
                <a:cxn ang="0">
                  <a:pos x="157" y="199"/>
                </a:cxn>
                <a:cxn ang="0">
                  <a:pos x="117" y="166"/>
                </a:cxn>
                <a:cxn ang="0">
                  <a:pos x="81" y="93"/>
                </a:cxn>
                <a:cxn ang="0">
                  <a:pos x="47" y="53"/>
                </a:cxn>
                <a:cxn ang="0">
                  <a:pos x="0" y="0"/>
                </a:cxn>
                <a:cxn ang="0">
                  <a:pos x="17" y="12"/>
                </a:cxn>
              </a:cxnLst>
              <a:rect l="0" t="0" r="r" b="b"/>
              <a:pathLst>
                <a:path w="212" h="205">
                  <a:moveTo>
                    <a:pt x="17" y="12"/>
                  </a:moveTo>
                  <a:lnTo>
                    <a:pt x="26" y="9"/>
                  </a:lnTo>
                  <a:lnTo>
                    <a:pt x="54" y="24"/>
                  </a:lnTo>
                  <a:lnTo>
                    <a:pt x="100" y="70"/>
                  </a:lnTo>
                  <a:lnTo>
                    <a:pt x="148" y="144"/>
                  </a:lnTo>
                  <a:lnTo>
                    <a:pt x="174" y="168"/>
                  </a:lnTo>
                  <a:lnTo>
                    <a:pt x="211" y="175"/>
                  </a:lnTo>
                  <a:lnTo>
                    <a:pt x="192" y="204"/>
                  </a:lnTo>
                  <a:lnTo>
                    <a:pt x="157" y="199"/>
                  </a:lnTo>
                  <a:lnTo>
                    <a:pt x="117" y="166"/>
                  </a:lnTo>
                  <a:lnTo>
                    <a:pt x="81" y="93"/>
                  </a:lnTo>
                  <a:lnTo>
                    <a:pt x="47" y="53"/>
                  </a:lnTo>
                  <a:lnTo>
                    <a:pt x="0" y="0"/>
                  </a:lnTo>
                  <a:lnTo>
                    <a:pt x="17" y="12"/>
                  </a:lnTo>
                </a:path>
              </a:pathLst>
            </a:custGeom>
            <a:solidFill>
              <a:srgbClr val="FFFFFF"/>
            </a:solidFill>
            <a:ln w="9525" cap="rnd">
              <a:noFill/>
              <a:round/>
              <a:headEnd/>
              <a:tailEnd/>
            </a:ln>
            <a:effectLst/>
          </p:spPr>
          <p:txBody>
            <a:bodyPr/>
            <a:lstStyle/>
            <a:p>
              <a:pPr eaLnBrk="0" hangingPunct="0">
                <a:defRPr/>
              </a:pPr>
              <a:endParaRPr lang="en-US" dirty="0">
                <a:effectLst>
                  <a:outerShdw blurRad="38100" dist="38100" dir="2700000" algn="tl">
                    <a:srgbClr val="000000">
                      <a:alpha val="43137"/>
                    </a:srgbClr>
                  </a:outerShdw>
                </a:effectLst>
                <a:latin typeface="Arial" pitchFamily="34" charset="0"/>
              </a:endParaRPr>
            </a:p>
          </p:txBody>
        </p:sp>
        <p:sp>
          <p:nvSpPr>
            <p:cNvPr id="143379" name="Freeform 19"/>
            <p:cNvSpPr>
              <a:spLocks/>
            </p:cNvSpPr>
            <p:nvPr/>
          </p:nvSpPr>
          <p:spPr bwMode="gray">
            <a:xfrm>
              <a:off x="3692" y="2334"/>
              <a:ext cx="414" cy="200"/>
            </a:xfrm>
            <a:custGeom>
              <a:avLst/>
              <a:gdLst/>
              <a:ahLst/>
              <a:cxnLst>
                <a:cxn ang="0">
                  <a:pos x="60" y="5"/>
                </a:cxn>
                <a:cxn ang="0">
                  <a:pos x="118" y="64"/>
                </a:cxn>
                <a:cxn ang="0">
                  <a:pos x="152" y="109"/>
                </a:cxn>
                <a:cxn ang="0">
                  <a:pos x="191" y="162"/>
                </a:cxn>
                <a:cxn ang="0">
                  <a:pos x="219" y="175"/>
                </a:cxn>
                <a:cxn ang="0">
                  <a:pos x="243" y="176"/>
                </a:cxn>
                <a:cxn ang="0">
                  <a:pos x="285" y="166"/>
                </a:cxn>
                <a:cxn ang="0">
                  <a:pos x="306" y="179"/>
                </a:cxn>
                <a:cxn ang="0">
                  <a:pos x="318" y="166"/>
                </a:cxn>
                <a:cxn ang="0">
                  <a:pos x="347" y="185"/>
                </a:cxn>
                <a:cxn ang="0">
                  <a:pos x="366" y="172"/>
                </a:cxn>
                <a:cxn ang="0">
                  <a:pos x="383" y="188"/>
                </a:cxn>
                <a:cxn ang="0">
                  <a:pos x="401" y="183"/>
                </a:cxn>
                <a:cxn ang="0">
                  <a:pos x="413" y="199"/>
                </a:cxn>
                <a:cxn ang="0">
                  <a:pos x="325" y="193"/>
                </a:cxn>
                <a:cxn ang="0">
                  <a:pos x="234" y="185"/>
                </a:cxn>
                <a:cxn ang="0">
                  <a:pos x="162" y="176"/>
                </a:cxn>
                <a:cxn ang="0">
                  <a:pos x="102" y="149"/>
                </a:cxn>
                <a:cxn ang="0">
                  <a:pos x="53" y="118"/>
                </a:cxn>
                <a:cxn ang="0">
                  <a:pos x="16" y="74"/>
                </a:cxn>
                <a:cxn ang="0">
                  <a:pos x="0" y="39"/>
                </a:cxn>
                <a:cxn ang="0">
                  <a:pos x="3" y="8"/>
                </a:cxn>
                <a:cxn ang="0">
                  <a:pos x="20" y="0"/>
                </a:cxn>
                <a:cxn ang="0">
                  <a:pos x="45" y="0"/>
                </a:cxn>
                <a:cxn ang="0">
                  <a:pos x="60" y="5"/>
                </a:cxn>
              </a:cxnLst>
              <a:rect l="0" t="0" r="r" b="b"/>
              <a:pathLst>
                <a:path w="414" h="200">
                  <a:moveTo>
                    <a:pt x="60" y="5"/>
                  </a:moveTo>
                  <a:lnTo>
                    <a:pt x="118" y="64"/>
                  </a:lnTo>
                  <a:lnTo>
                    <a:pt x="152" y="109"/>
                  </a:lnTo>
                  <a:lnTo>
                    <a:pt x="191" y="162"/>
                  </a:lnTo>
                  <a:lnTo>
                    <a:pt x="219" y="175"/>
                  </a:lnTo>
                  <a:lnTo>
                    <a:pt x="243" y="176"/>
                  </a:lnTo>
                  <a:lnTo>
                    <a:pt x="285" y="166"/>
                  </a:lnTo>
                  <a:lnTo>
                    <a:pt x="306" y="179"/>
                  </a:lnTo>
                  <a:lnTo>
                    <a:pt x="318" y="166"/>
                  </a:lnTo>
                  <a:lnTo>
                    <a:pt x="347" y="185"/>
                  </a:lnTo>
                  <a:lnTo>
                    <a:pt x="366" y="172"/>
                  </a:lnTo>
                  <a:lnTo>
                    <a:pt x="383" y="188"/>
                  </a:lnTo>
                  <a:lnTo>
                    <a:pt x="401" y="183"/>
                  </a:lnTo>
                  <a:lnTo>
                    <a:pt x="413" y="199"/>
                  </a:lnTo>
                  <a:lnTo>
                    <a:pt x="325" y="193"/>
                  </a:lnTo>
                  <a:lnTo>
                    <a:pt x="234" y="185"/>
                  </a:lnTo>
                  <a:lnTo>
                    <a:pt x="162" y="176"/>
                  </a:lnTo>
                  <a:lnTo>
                    <a:pt x="102" y="149"/>
                  </a:lnTo>
                  <a:lnTo>
                    <a:pt x="53" y="118"/>
                  </a:lnTo>
                  <a:lnTo>
                    <a:pt x="16" y="74"/>
                  </a:lnTo>
                  <a:lnTo>
                    <a:pt x="0" y="39"/>
                  </a:lnTo>
                  <a:lnTo>
                    <a:pt x="3" y="8"/>
                  </a:lnTo>
                  <a:lnTo>
                    <a:pt x="20" y="0"/>
                  </a:lnTo>
                  <a:lnTo>
                    <a:pt x="45" y="0"/>
                  </a:lnTo>
                  <a:lnTo>
                    <a:pt x="60" y="5"/>
                  </a:lnTo>
                </a:path>
              </a:pathLst>
            </a:custGeom>
            <a:solidFill>
              <a:srgbClr val="FFC080"/>
            </a:solidFill>
            <a:ln w="9525" cap="rnd">
              <a:noFill/>
              <a:round/>
              <a:headEnd/>
              <a:tailEnd/>
            </a:ln>
            <a:effectLst/>
          </p:spPr>
          <p:txBody>
            <a:bodyPr/>
            <a:lstStyle/>
            <a:p>
              <a:pPr eaLnBrk="0" hangingPunct="0">
                <a:defRPr/>
              </a:pPr>
              <a:endParaRPr lang="en-US" dirty="0">
                <a:effectLst>
                  <a:outerShdw blurRad="38100" dist="38100" dir="2700000" algn="tl">
                    <a:srgbClr val="000000">
                      <a:alpha val="43137"/>
                    </a:srgbClr>
                  </a:outerShdw>
                </a:effectLst>
                <a:latin typeface="Arial" pitchFamily="34" charset="0"/>
              </a:endParaRPr>
            </a:p>
          </p:txBody>
        </p:sp>
        <p:sp>
          <p:nvSpPr>
            <p:cNvPr id="143380" name="Freeform 20"/>
            <p:cNvSpPr>
              <a:spLocks/>
            </p:cNvSpPr>
            <p:nvPr/>
          </p:nvSpPr>
          <p:spPr bwMode="gray">
            <a:xfrm>
              <a:off x="3855" y="2051"/>
              <a:ext cx="681" cy="444"/>
            </a:xfrm>
            <a:custGeom>
              <a:avLst/>
              <a:gdLst/>
              <a:ahLst/>
              <a:cxnLst>
                <a:cxn ang="0">
                  <a:pos x="280" y="377"/>
                </a:cxn>
                <a:cxn ang="0">
                  <a:pos x="252" y="393"/>
                </a:cxn>
                <a:cxn ang="0">
                  <a:pos x="207" y="395"/>
                </a:cxn>
                <a:cxn ang="0">
                  <a:pos x="170" y="383"/>
                </a:cxn>
                <a:cxn ang="0">
                  <a:pos x="146" y="363"/>
                </a:cxn>
                <a:cxn ang="0">
                  <a:pos x="142" y="324"/>
                </a:cxn>
                <a:cxn ang="0">
                  <a:pos x="84" y="261"/>
                </a:cxn>
                <a:cxn ang="0">
                  <a:pos x="7" y="246"/>
                </a:cxn>
                <a:cxn ang="0">
                  <a:pos x="0" y="222"/>
                </a:cxn>
                <a:cxn ang="0">
                  <a:pos x="57" y="179"/>
                </a:cxn>
                <a:cxn ang="0">
                  <a:pos x="60" y="124"/>
                </a:cxn>
                <a:cxn ang="0">
                  <a:pos x="95" y="75"/>
                </a:cxn>
                <a:cxn ang="0">
                  <a:pos x="185" y="5"/>
                </a:cxn>
                <a:cxn ang="0">
                  <a:pos x="265" y="0"/>
                </a:cxn>
                <a:cxn ang="0">
                  <a:pos x="328" y="24"/>
                </a:cxn>
                <a:cxn ang="0">
                  <a:pos x="381" y="103"/>
                </a:cxn>
                <a:cxn ang="0">
                  <a:pos x="390" y="198"/>
                </a:cxn>
                <a:cxn ang="0">
                  <a:pos x="400" y="219"/>
                </a:cxn>
                <a:cxn ang="0">
                  <a:pos x="455" y="222"/>
                </a:cxn>
                <a:cxn ang="0">
                  <a:pos x="500" y="222"/>
                </a:cxn>
                <a:cxn ang="0">
                  <a:pos x="601" y="238"/>
                </a:cxn>
                <a:cxn ang="0">
                  <a:pos x="673" y="300"/>
                </a:cxn>
                <a:cxn ang="0">
                  <a:pos x="680" y="374"/>
                </a:cxn>
                <a:cxn ang="0">
                  <a:pos x="615" y="430"/>
                </a:cxn>
                <a:cxn ang="0">
                  <a:pos x="520" y="443"/>
                </a:cxn>
                <a:cxn ang="0">
                  <a:pos x="340" y="419"/>
                </a:cxn>
                <a:cxn ang="0">
                  <a:pos x="297" y="391"/>
                </a:cxn>
                <a:cxn ang="0">
                  <a:pos x="280" y="377"/>
                </a:cxn>
              </a:cxnLst>
              <a:rect l="0" t="0" r="r" b="b"/>
              <a:pathLst>
                <a:path w="681" h="444">
                  <a:moveTo>
                    <a:pt x="280" y="377"/>
                  </a:moveTo>
                  <a:lnTo>
                    <a:pt x="252" y="393"/>
                  </a:lnTo>
                  <a:lnTo>
                    <a:pt x="207" y="395"/>
                  </a:lnTo>
                  <a:lnTo>
                    <a:pt x="170" y="383"/>
                  </a:lnTo>
                  <a:lnTo>
                    <a:pt x="146" y="363"/>
                  </a:lnTo>
                  <a:lnTo>
                    <a:pt x="142" y="324"/>
                  </a:lnTo>
                  <a:lnTo>
                    <a:pt x="84" y="261"/>
                  </a:lnTo>
                  <a:lnTo>
                    <a:pt x="7" y="246"/>
                  </a:lnTo>
                  <a:lnTo>
                    <a:pt x="0" y="222"/>
                  </a:lnTo>
                  <a:lnTo>
                    <a:pt x="57" y="179"/>
                  </a:lnTo>
                  <a:lnTo>
                    <a:pt x="60" y="124"/>
                  </a:lnTo>
                  <a:lnTo>
                    <a:pt x="95" y="75"/>
                  </a:lnTo>
                  <a:lnTo>
                    <a:pt x="185" y="5"/>
                  </a:lnTo>
                  <a:lnTo>
                    <a:pt x="265" y="0"/>
                  </a:lnTo>
                  <a:lnTo>
                    <a:pt x="328" y="24"/>
                  </a:lnTo>
                  <a:lnTo>
                    <a:pt x="381" y="103"/>
                  </a:lnTo>
                  <a:lnTo>
                    <a:pt x="390" y="198"/>
                  </a:lnTo>
                  <a:lnTo>
                    <a:pt x="400" y="219"/>
                  </a:lnTo>
                  <a:lnTo>
                    <a:pt x="455" y="222"/>
                  </a:lnTo>
                  <a:lnTo>
                    <a:pt x="500" y="222"/>
                  </a:lnTo>
                  <a:lnTo>
                    <a:pt x="601" y="238"/>
                  </a:lnTo>
                  <a:lnTo>
                    <a:pt x="673" y="300"/>
                  </a:lnTo>
                  <a:lnTo>
                    <a:pt x="680" y="374"/>
                  </a:lnTo>
                  <a:lnTo>
                    <a:pt x="615" y="430"/>
                  </a:lnTo>
                  <a:lnTo>
                    <a:pt x="520" y="443"/>
                  </a:lnTo>
                  <a:lnTo>
                    <a:pt x="340" y="419"/>
                  </a:lnTo>
                  <a:lnTo>
                    <a:pt x="297" y="391"/>
                  </a:lnTo>
                  <a:lnTo>
                    <a:pt x="280" y="377"/>
                  </a:lnTo>
                </a:path>
              </a:pathLst>
            </a:custGeom>
            <a:solidFill>
              <a:srgbClr val="FFF000"/>
            </a:solidFill>
            <a:ln w="9525" cap="rnd">
              <a:noFill/>
              <a:round/>
              <a:headEnd/>
              <a:tailEnd/>
            </a:ln>
            <a:effectLst/>
          </p:spPr>
          <p:txBody>
            <a:bodyPr/>
            <a:lstStyle/>
            <a:p>
              <a:pPr eaLnBrk="0" hangingPunct="0">
                <a:defRPr/>
              </a:pPr>
              <a:endParaRPr lang="en-US" dirty="0">
                <a:effectLst>
                  <a:outerShdw blurRad="38100" dist="38100" dir="2700000" algn="tl">
                    <a:srgbClr val="000000">
                      <a:alpha val="43137"/>
                    </a:srgbClr>
                  </a:outerShdw>
                </a:effectLst>
                <a:latin typeface="Arial" pitchFamily="34" charset="0"/>
              </a:endParaRPr>
            </a:p>
          </p:txBody>
        </p:sp>
        <p:sp>
          <p:nvSpPr>
            <p:cNvPr id="143381" name="Freeform 21"/>
            <p:cNvSpPr>
              <a:spLocks/>
            </p:cNvSpPr>
            <p:nvPr/>
          </p:nvSpPr>
          <p:spPr bwMode="gray">
            <a:xfrm>
              <a:off x="3730" y="2186"/>
              <a:ext cx="342" cy="180"/>
            </a:xfrm>
            <a:custGeom>
              <a:avLst/>
              <a:gdLst/>
              <a:ahLst/>
              <a:cxnLst>
                <a:cxn ang="0">
                  <a:pos x="37" y="0"/>
                </a:cxn>
                <a:cxn ang="0">
                  <a:pos x="0" y="31"/>
                </a:cxn>
                <a:cxn ang="0">
                  <a:pos x="0" y="74"/>
                </a:cxn>
                <a:cxn ang="0">
                  <a:pos x="17" y="92"/>
                </a:cxn>
                <a:cxn ang="0">
                  <a:pos x="17" y="111"/>
                </a:cxn>
                <a:cxn ang="0">
                  <a:pos x="40" y="114"/>
                </a:cxn>
                <a:cxn ang="0">
                  <a:pos x="15" y="131"/>
                </a:cxn>
                <a:cxn ang="0">
                  <a:pos x="59" y="143"/>
                </a:cxn>
                <a:cxn ang="0">
                  <a:pos x="116" y="175"/>
                </a:cxn>
                <a:cxn ang="0">
                  <a:pos x="186" y="179"/>
                </a:cxn>
                <a:cxn ang="0">
                  <a:pos x="293" y="174"/>
                </a:cxn>
                <a:cxn ang="0">
                  <a:pos x="330" y="175"/>
                </a:cxn>
                <a:cxn ang="0">
                  <a:pos x="340" y="169"/>
                </a:cxn>
                <a:cxn ang="0">
                  <a:pos x="324" y="150"/>
                </a:cxn>
                <a:cxn ang="0">
                  <a:pos x="293" y="131"/>
                </a:cxn>
                <a:cxn ang="0">
                  <a:pos x="263" y="120"/>
                </a:cxn>
                <a:cxn ang="0">
                  <a:pos x="181" y="111"/>
                </a:cxn>
                <a:cxn ang="0">
                  <a:pos x="131" y="105"/>
                </a:cxn>
                <a:cxn ang="0">
                  <a:pos x="120" y="91"/>
                </a:cxn>
                <a:cxn ang="0">
                  <a:pos x="134" y="75"/>
                </a:cxn>
                <a:cxn ang="0">
                  <a:pos x="116" y="24"/>
                </a:cxn>
                <a:cxn ang="0">
                  <a:pos x="76" y="0"/>
                </a:cxn>
                <a:cxn ang="0">
                  <a:pos x="37" y="0"/>
                </a:cxn>
              </a:cxnLst>
              <a:rect l="0" t="0" r="r" b="b"/>
              <a:pathLst>
                <a:path w="341" h="180">
                  <a:moveTo>
                    <a:pt x="37" y="0"/>
                  </a:moveTo>
                  <a:lnTo>
                    <a:pt x="0" y="31"/>
                  </a:lnTo>
                  <a:lnTo>
                    <a:pt x="0" y="74"/>
                  </a:lnTo>
                  <a:lnTo>
                    <a:pt x="17" y="92"/>
                  </a:lnTo>
                  <a:lnTo>
                    <a:pt x="17" y="111"/>
                  </a:lnTo>
                  <a:lnTo>
                    <a:pt x="40" y="114"/>
                  </a:lnTo>
                  <a:lnTo>
                    <a:pt x="15" y="131"/>
                  </a:lnTo>
                  <a:lnTo>
                    <a:pt x="59" y="143"/>
                  </a:lnTo>
                  <a:lnTo>
                    <a:pt x="116" y="175"/>
                  </a:lnTo>
                  <a:lnTo>
                    <a:pt x="186" y="179"/>
                  </a:lnTo>
                  <a:lnTo>
                    <a:pt x="293" y="174"/>
                  </a:lnTo>
                  <a:lnTo>
                    <a:pt x="330" y="175"/>
                  </a:lnTo>
                  <a:lnTo>
                    <a:pt x="340" y="169"/>
                  </a:lnTo>
                  <a:lnTo>
                    <a:pt x="324" y="150"/>
                  </a:lnTo>
                  <a:lnTo>
                    <a:pt x="293" y="131"/>
                  </a:lnTo>
                  <a:lnTo>
                    <a:pt x="263" y="120"/>
                  </a:lnTo>
                  <a:lnTo>
                    <a:pt x="181" y="111"/>
                  </a:lnTo>
                  <a:lnTo>
                    <a:pt x="131" y="105"/>
                  </a:lnTo>
                  <a:lnTo>
                    <a:pt x="120" y="91"/>
                  </a:lnTo>
                  <a:lnTo>
                    <a:pt x="134" y="75"/>
                  </a:lnTo>
                  <a:lnTo>
                    <a:pt x="116" y="24"/>
                  </a:lnTo>
                  <a:lnTo>
                    <a:pt x="76" y="0"/>
                  </a:lnTo>
                  <a:lnTo>
                    <a:pt x="37" y="0"/>
                  </a:lnTo>
                </a:path>
              </a:pathLst>
            </a:custGeom>
            <a:solidFill>
              <a:srgbClr val="FFFFFF"/>
            </a:solidFill>
            <a:ln w="9525" cap="rnd">
              <a:noFill/>
              <a:round/>
              <a:headEnd/>
              <a:tailEnd/>
            </a:ln>
            <a:effectLst/>
          </p:spPr>
          <p:txBody>
            <a:bodyPr/>
            <a:lstStyle/>
            <a:p>
              <a:pPr eaLnBrk="0" hangingPunct="0">
                <a:defRPr/>
              </a:pPr>
              <a:endParaRPr lang="en-US" dirty="0">
                <a:effectLst>
                  <a:outerShdw blurRad="38100" dist="38100" dir="2700000" algn="tl">
                    <a:srgbClr val="000000">
                      <a:alpha val="43137"/>
                    </a:srgbClr>
                  </a:outerShdw>
                </a:effectLst>
                <a:latin typeface="Arial" pitchFamily="34" charset="0"/>
              </a:endParaRPr>
            </a:p>
          </p:txBody>
        </p:sp>
        <p:sp>
          <p:nvSpPr>
            <p:cNvPr id="143382" name="Freeform 22"/>
            <p:cNvSpPr>
              <a:spLocks/>
            </p:cNvSpPr>
            <p:nvPr/>
          </p:nvSpPr>
          <p:spPr bwMode="gray">
            <a:xfrm>
              <a:off x="3759" y="2202"/>
              <a:ext cx="38" cy="66"/>
            </a:xfrm>
            <a:custGeom>
              <a:avLst/>
              <a:gdLst/>
              <a:ahLst/>
              <a:cxnLst>
                <a:cxn ang="0">
                  <a:pos x="25" y="0"/>
                </a:cxn>
                <a:cxn ang="0">
                  <a:pos x="0" y="28"/>
                </a:cxn>
                <a:cxn ang="0">
                  <a:pos x="7" y="60"/>
                </a:cxn>
                <a:cxn ang="0">
                  <a:pos x="25" y="65"/>
                </a:cxn>
                <a:cxn ang="0">
                  <a:pos x="37" y="28"/>
                </a:cxn>
                <a:cxn ang="0">
                  <a:pos x="25" y="0"/>
                </a:cxn>
              </a:cxnLst>
              <a:rect l="0" t="0" r="r" b="b"/>
              <a:pathLst>
                <a:path w="38" h="66">
                  <a:moveTo>
                    <a:pt x="25" y="0"/>
                  </a:moveTo>
                  <a:lnTo>
                    <a:pt x="0" y="28"/>
                  </a:lnTo>
                  <a:lnTo>
                    <a:pt x="7" y="60"/>
                  </a:lnTo>
                  <a:lnTo>
                    <a:pt x="25" y="65"/>
                  </a:lnTo>
                  <a:lnTo>
                    <a:pt x="37" y="28"/>
                  </a:lnTo>
                  <a:lnTo>
                    <a:pt x="25" y="0"/>
                  </a:lnTo>
                </a:path>
              </a:pathLst>
            </a:custGeom>
            <a:solidFill>
              <a:srgbClr val="FFC080"/>
            </a:solidFill>
            <a:ln w="9525" cap="rnd">
              <a:noFill/>
              <a:round/>
              <a:headEnd/>
              <a:tailEnd/>
            </a:ln>
            <a:effectLst/>
          </p:spPr>
          <p:txBody>
            <a:bodyPr/>
            <a:lstStyle/>
            <a:p>
              <a:pPr eaLnBrk="0" hangingPunct="0">
                <a:defRPr/>
              </a:pPr>
              <a:endParaRPr lang="en-US" dirty="0">
                <a:effectLst>
                  <a:outerShdw blurRad="38100" dist="38100" dir="2700000" algn="tl">
                    <a:srgbClr val="000000">
                      <a:alpha val="43137"/>
                    </a:srgbClr>
                  </a:outerShdw>
                </a:effectLst>
                <a:latin typeface="Arial" pitchFamily="34" charset="0"/>
              </a:endParaRPr>
            </a:p>
          </p:txBody>
        </p:sp>
        <p:sp>
          <p:nvSpPr>
            <p:cNvPr id="143383" name="Freeform 23"/>
            <p:cNvSpPr>
              <a:spLocks/>
            </p:cNvSpPr>
            <p:nvPr/>
          </p:nvSpPr>
          <p:spPr bwMode="gray">
            <a:xfrm>
              <a:off x="3008" y="1708"/>
              <a:ext cx="1857" cy="1169"/>
            </a:xfrm>
            <a:custGeom>
              <a:avLst/>
              <a:gdLst/>
              <a:ahLst/>
              <a:cxnLst>
                <a:cxn ang="0">
                  <a:pos x="0" y="116"/>
                </a:cxn>
                <a:cxn ang="0">
                  <a:pos x="55" y="409"/>
                </a:cxn>
                <a:cxn ang="0">
                  <a:pos x="77" y="570"/>
                </a:cxn>
                <a:cxn ang="0">
                  <a:pos x="168" y="652"/>
                </a:cxn>
                <a:cxn ang="0">
                  <a:pos x="307" y="652"/>
                </a:cxn>
                <a:cxn ang="0">
                  <a:pos x="608" y="604"/>
                </a:cxn>
                <a:cxn ang="0">
                  <a:pos x="676" y="550"/>
                </a:cxn>
                <a:cxn ang="0">
                  <a:pos x="767" y="487"/>
                </a:cxn>
                <a:cxn ang="0">
                  <a:pos x="846" y="526"/>
                </a:cxn>
                <a:cxn ang="0">
                  <a:pos x="909" y="477"/>
                </a:cxn>
                <a:cxn ang="0">
                  <a:pos x="958" y="414"/>
                </a:cxn>
                <a:cxn ang="0">
                  <a:pos x="1007" y="365"/>
                </a:cxn>
                <a:cxn ang="0">
                  <a:pos x="1125" y="355"/>
                </a:cxn>
                <a:cxn ang="0">
                  <a:pos x="1188" y="414"/>
                </a:cxn>
                <a:cxn ang="0">
                  <a:pos x="1182" y="570"/>
                </a:cxn>
                <a:cxn ang="0">
                  <a:pos x="1195" y="604"/>
                </a:cxn>
                <a:cxn ang="0">
                  <a:pos x="1230" y="540"/>
                </a:cxn>
                <a:cxn ang="0">
                  <a:pos x="1265" y="516"/>
                </a:cxn>
                <a:cxn ang="0">
                  <a:pos x="1454" y="516"/>
                </a:cxn>
                <a:cxn ang="0">
                  <a:pos x="1532" y="604"/>
                </a:cxn>
                <a:cxn ang="0">
                  <a:pos x="1489" y="751"/>
                </a:cxn>
                <a:cxn ang="0">
                  <a:pos x="1175" y="764"/>
                </a:cxn>
                <a:cxn ang="0">
                  <a:pos x="1238" y="828"/>
                </a:cxn>
                <a:cxn ang="0">
                  <a:pos x="1489" y="925"/>
                </a:cxn>
                <a:cxn ang="0">
                  <a:pos x="1726" y="1081"/>
                </a:cxn>
                <a:cxn ang="0">
                  <a:pos x="1859" y="789"/>
                </a:cxn>
                <a:cxn ang="0">
                  <a:pos x="1691" y="721"/>
                </a:cxn>
                <a:cxn ang="0">
                  <a:pos x="1635" y="564"/>
                </a:cxn>
                <a:cxn ang="0">
                  <a:pos x="1509" y="462"/>
                </a:cxn>
                <a:cxn ang="0">
                  <a:pos x="1342" y="423"/>
                </a:cxn>
                <a:cxn ang="0">
                  <a:pos x="1203" y="350"/>
                </a:cxn>
                <a:cxn ang="0">
                  <a:pos x="1041" y="322"/>
                </a:cxn>
                <a:cxn ang="0">
                  <a:pos x="909" y="399"/>
                </a:cxn>
                <a:cxn ang="0">
                  <a:pos x="810" y="462"/>
                </a:cxn>
                <a:cxn ang="0">
                  <a:pos x="587" y="467"/>
                </a:cxn>
                <a:cxn ang="0">
                  <a:pos x="405" y="457"/>
                </a:cxn>
                <a:cxn ang="0">
                  <a:pos x="201" y="350"/>
                </a:cxn>
                <a:cxn ang="0">
                  <a:pos x="90" y="136"/>
                </a:cxn>
                <a:cxn ang="0">
                  <a:pos x="70" y="0"/>
                </a:cxn>
              </a:cxnLst>
              <a:rect l="0" t="0" r="r" b="b"/>
              <a:pathLst>
                <a:path w="1860" h="1169">
                  <a:moveTo>
                    <a:pt x="0" y="0"/>
                  </a:moveTo>
                  <a:lnTo>
                    <a:pt x="0" y="116"/>
                  </a:lnTo>
                  <a:lnTo>
                    <a:pt x="48" y="287"/>
                  </a:lnTo>
                  <a:lnTo>
                    <a:pt x="55" y="409"/>
                  </a:lnTo>
                  <a:lnTo>
                    <a:pt x="62" y="516"/>
                  </a:lnTo>
                  <a:lnTo>
                    <a:pt x="77" y="570"/>
                  </a:lnTo>
                  <a:lnTo>
                    <a:pt x="111" y="619"/>
                  </a:lnTo>
                  <a:lnTo>
                    <a:pt x="168" y="652"/>
                  </a:lnTo>
                  <a:lnTo>
                    <a:pt x="230" y="657"/>
                  </a:lnTo>
                  <a:lnTo>
                    <a:pt x="307" y="652"/>
                  </a:lnTo>
                  <a:lnTo>
                    <a:pt x="517" y="623"/>
                  </a:lnTo>
                  <a:lnTo>
                    <a:pt x="608" y="604"/>
                  </a:lnTo>
                  <a:lnTo>
                    <a:pt x="691" y="604"/>
                  </a:lnTo>
                  <a:lnTo>
                    <a:pt x="676" y="550"/>
                  </a:lnTo>
                  <a:lnTo>
                    <a:pt x="713" y="497"/>
                  </a:lnTo>
                  <a:lnTo>
                    <a:pt x="767" y="487"/>
                  </a:lnTo>
                  <a:lnTo>
                    <a:pt x="832" y="482"/>
                  </a:lnTo>
                  <a:lnTo>
                    <a:pt x="846" y="526"/>
                  </a:lnTo>
                  <a:lnTo>
                    <a:pt x="880" y="516"/>
                  </a:lnTo>
                  <a:lnTo>
                    <a:pt x="909" y="477"/>
                  </a:lnTo>
                  <a:lnTo>
                    <a:pt x="923" y="443"/>
                  </a:lnTo>
                  <a:lnTo>
                    <a:pt x="958" y="414"/>
                  </a:lnTo>
                  <a:lnTo>
                    <a:pt x="978" y="404"/>
                  </a:lnTo>
                  <a:lnTo>
                    <a:pt x="1007" y="365"/>
                  </a:lnTo>
                  <a:lnTo>
                    <a:pt x="1077" y="350"/>
                  </a:lnTo>
                  <a:lnTo>
                    <a:pt x="1125" y="355"/>
                  </a:lnTo>
                  <a:lnTo>
                    <a:pt x="1160" y="369"/>
                  </a:lnTo>
                  <a:lnTo>
                    <a:pt x="1188" y="414"/>
                  </a:lnTo>
                  <a:lnTo>
                    <a:pt x="1188" y="506"/>
                  </a:lnTo>
                  <a:lnTo>
                    <a:pt x="1182" y="570"/>
                  </a:lnTo>
                  <a:lnTo>
                    <a:pt x="1175" y="589"/>
                  </a:lnTo>
                  <a:lnTo>
                    <a:pt x="1195" y="604"/>
                  </a:lnTo>
                  <a:lnTo>
                    <a:pt x="1243" y="555"/>
                  </a:lnTo>
                  <a:lnTo>
                    <a:pt x="1230" y="540"/>
                  </a:lnTo>
                  <a:lnTo>
                    <a:pt x="1243" y="526"/>
                  </a:lnTo>
                  <a:lnTo>
                    <a:pt x="1265" y="516"/>
                  </a:lnTo>
                  <a:lnTo>
                    <a:pt x="1328" y="521"/>
                  </a:lnTo>
                  <a:lnTo>
                    <a:pt x="1454" y="516"/>
                  </a:lnTo>
                  <a:lnTo>
                    <a:pt x="1509" y="545"/>
                  </a:lnTo>
                  <a:lnTo>
                    <a:pt x="1532" y="604"/>
                  </a:lnTo>
                  <a:lnTo>
                    <a:pt x="1538" y="676"/>
                  </a:lnTo>
                  <a:lnTo>
                    <a:pt x="1489" y="751"/>
                  </a:lnTo>
                  <a:lnTo>
                    <a:pt x="1404" y="794"/>
                  </a:lnTo>
                  <a:lnTo>
                    <a:pt x="1175" y="764"/>
                  </a:lnTo>
                  <a:lnTo>
                    <a:pt x="1175" y="789"/>
                  </a:lnTo>
                  <a:lnTo>
                    <a:pt x="1238" y="828"/>
                  </a:lnTo>
                  <a:lnTo>
                    <a:pt x="1348" y="862"/>
                  </a:lnTo>
                  <a:lnTo>
                    <a:pt x="1489" y="925"/>
                  </a:lnTo>
                  <a:lnTo>
                    <a:pt x="1622" y="998"/>
                  </a:lnTo>
                  <a:lnTo>
                    <a:pt x="1726" y="1081"/>
                  </a:lnTo>
                  <a:lnTo>
                    <a:pt x="1859" y="1168"/>
                  </a:lnTo>
                  <a:lnTo>
                    <a:pt x="1859" y="789"/>
                  </a:lnTo>
                  <a:lnTo>
                    <a:pt x="1754" y="760"/>
                  </a:lnTo>
                  <a:lnTo>
                    <a:pt x="1691" y="721"/>
                  </a:lnTo>
                  <a:lnTo>
                    <a:pt x="1656" y="662"/>
                  </a:lnTo>
                  <a:lnTo>
                    <a:pt x="1635" y="564"/>
                  </a:lnTo>
                  <a:lnTo>
                    <a:pt x="1588" y="502"/>
                  </a:lnTo>
                  <a:lnTo>
                    <a:pt x="1509" y="462"/>
                  </a:lnTo>
                  <a:lnTo>
                    <a:pt x="1454" y="443"/>
                  </a:lnTo>
                  <a:lnTo>
                    <a:pt x="1342" y="423"/>
                  </a:lnTo>
                  <a:lnTo>
                    <a:pt x="1279" y="404"/>
                  </a:lnTo>
                  <a:lnTo>
                    <a:pt x="1203" y="350"/>
                  </a:lnTo>
                  <a:lnTo>
                    <a:pt x="1119" y="316"/>
                  </a:lnTo>
                  <a:lnTo>
                    <a:pt x="1041" y="322"/>
                  </a:lnTo>
                  <a:lnTo>
                    <a:pt x="971" y="350"/>
                  </a:lnTo>
                  <a:lnTo>
                    <a:pt x="909" y="399"/>
                  </a:lnTo>
                  <a:lnTo>
                    <a:pt x="880" y="448"/>
                  </a:lnTo>
                  <a:lnTo>
                    <a:pt x="810" y="462"/>
                  </a:lnTo>
                  <a:lnTo>
                    <a:pt x="699" y="457"/>
                  </a:lnTo>
                  <a:lnTo>
                    <a:pt x="587" y="467"/>
                  </a:lnTo>
                  <a:lnTo>
                    <a:pt x="517" y="477"/>
                  </a:lnTo>
                  <a:lnTo>
                    <a:pt x="405" y="457"/>
                  </a:lnTo>
                  <a:lnTo>
                    <a:pt x="293" y="414"/>
                  </a:lnTo>
                  <a:lnTo>
                    <a:pt x="201" y="350"/>
                  </a:lnTo>
                  <a:lnTo>
                    <a:pt x="140" y="253"/>
                  </a:lnTo>
                  <a:lnTo>
                    <a:pt x="90" y="136"/>
                  </a:lnTo>
                  <a:lnTo>
                    <a:pt x="77" y="68"/>
                  </a:lnTo>
                  <a:lnTo>
                    <a:pt x="70" y="0"/>
                  </a:lnTo>
                  <a:lnTo>
                    <a:pt x="0" y="0"/>
                  </a:lnTo>
                </a:path>
              </a:pathLst>
            </a:custGeom>
            <a:solidFill>
              <a:srgbClr val="FFFFFF"/>
            </a:solidFill>
            <a:ln w="9525" cap="rnd">
              <a:noFill/>
              <a:round/>
              <a:headEnd/>
              <a:tailEnd/>
            </a:ln>
            <a:effectLst/>
          </p:spPr>
          <p:txBody>
            <a:bodyPr/>
            <a:lstStyle/>
            <a:p>
              <a:pPr eaLnBrk="0" hangingPunct="0">
                <a:defRPr/>
              </a:pPr>
              <a:endParaRPr lang="en-US" dirty="0">
                <a:effectLst>
                  <a:outerShdw blurRad="38100" dist="38100" dir="2700000" algn="tl">
                    <a:srgbClr val="000000">
                      <a:alpha val="43137"/>
                    </a:srgbClr>
                  </a:outerShdw>
                </a:effectLst>
                <a:latin typeface="Arial" pitchFamily="34" charset="0"/>
              </a:endParaRPr>
            </a:p>
          </p:txBody>
        </p:sp>
        <p:sp>
          <p:nvSpPr>
            <p:cNvPr id="143384" name="Freeform 24"/>
            <p:cNvSpPr>
              <a:spLocks/>
            </p:cNvSpPr>
            <p:nvPr/>
          </p:nvSpPr>
          <p:spPr bwMode="gray">
            <a:xfrm>
              <a:off x="3210" y="2465"/>
              <a:ext cx="957" cy="253"/>
            </a:xfrm>
            <a:custGeom>
              <a:avLst/>
              <a:gdLst/>
              <a:ahLst/>
              <a:cxnLst>
                <a:cxn ang="0">
                  <a:pos x="169" y="29"/>
                </a:cxn>
                <a:cxn ang="0">
                  <a:pos x="91" y="78"/>
                </a:cxn>
                <a:cxn ang="0">
                  <a:pos x="49" y="126"/>
                </a:cxn>
                <a:cxn ang="0">
                  <a:pos x="22" y="121"/>
                </a:cxn>
                <a:cxn ang="0">
                  <a:pos x="0" y="136"/>
                </a:cxn>
                <a:cxn ang="0">
                  <a:pos x="15" y="155"/>
                </a:cxn>
                <a:cxn ang="0">
                  <a:pos x="43" y="150"/>
                </a:cxn>
                <a:cxn ang="0">
                  <a:pos x="56" y="169"/>
                </a:cxn>
                <a:cxn ang="0">
                  <a:pos x="91" y="164"/>
                </a:cxn>
                <a:cxn ang="0">
                  <a:pos x="174" y="155"/>
                </a:cxn>
                <a:cxn ang="0">
                  <a:pos x="259" y="116"/>
                </a:cxn>
                <a:cxn ang="0">
                  <a:pos x="405" y="106"/>
                </a:cxn>
                <a:cxn ang="0">
                  <a:pos x="565" y="126"/>
                </a:cxn>
                <a:cxn ang="0">
                  <a:pos x="677" y="179"/>
                </a:cxn>
                <a:cxn ang="0">
                  <a:pos x="711" y="203"/>
                </a:cxn>
                <a:cxn ang="0">
                  <a:pos x="761" y="208"/>
                </a:cxn>
                <a:cxn ang="0">
                  <a:pos x="783" y="208"/>
                </a:cxn>
                <a:cxn ang="0">
                  <a:pos x="803" y="237"/>
                </a:cxn>
                <a:cxn ang="0">
                  <a:pos x="844" y="252"/>
                </a:cxn>
                <a:cxn ang="0">
                  <a:pos x="893" y="222"/>
                </a:cxn>
                <a:cxn ang="0">
                  <a:pos x="935" y="169"/>
                </a:cxn>
                <a:cxn ang="0">
                  <a:pos x="956" y="140"/>
                </a:cxn>
                <a:cxn ang="0">
                  <a:pos x="956" y="121"/>
                </a:cxn>
                <a:cxn ang="0">
                  <a:pos x="929" y="92"/>
                </a:cxn>
                <a:cxn ang="0">
                  <a:pos x="844" y="68"/>
                </a:cxn>
                <a:cxn ang="0">
                  <a:pos x="754" y="58"/>
                </a:cxn>
                <a:cxn ang="0">
                  <a:pos x="662" y="48"/>
                </a:cxn>
                <a:cxn ang="0">
                  <a:pos x="552" y="24"/>
                </a:cxn>
                <a:cxn ang="0">
                  <a:pos x="448" y="0"/>
                </a:cxn>
                <a:cxn ang="0">
                  <a:pos x="300" y="0"/>
                </a:cxn>
                <a:cxn ang="0">
                  <a:pos x="217" y="10"/>
                </a:cxn>
                <a:cxn ang="0">
                  <a:pos x="169" y="29"/>
                </a:cxn>
              </a:cxnLst>
              <a:rect l="0" t="0" r="r" b="b"/>
              <a:pathLst>
                <a:path w="957" h="253">
                  <a:moveTo>
                    <a:pt x="169" y="29"/>
                  </a:moveTo>
                  <a:lnTo>
                    <a:pt x="91" y="78"/>
                  </a:lnTo>
                  <a:lnTo>
                    <a:pt x="49" y="126"/>
                  </a:lnTo>
                  <a:lnTo>
                    <a:pt x="22" y="121"/>
                  </a:lnTo>
                  <a:lnTo>
                    <a:pt x="0" y="136"/>
                  </a:lnTo>
                  <a:lnTo>
                    <a:pt x="15" y="155"/>
                  </a:lnTo>
                  <a:lnTo>
                    <a:pt x="43" y="150"/>
                  </a:lnTo>
                  <a:lnTo>
                    <a:pt x="56" y="169"/>
                  </a:lnTo>
                  <a:lnTo>
                    <a:pt x="91" y="164"/>
                  </a:lnTo>
                  <a:lnTo>
                    <a:pt x="174" y="155"/>
                  </a:lnTo>
                  <a:lnTo>
                    <a:pt x="259" y="116"/>
                  </a:lnTo>
                  <a:lnTo>
                    <a:pt x="405" y="106"/>
                  </a:lnTo>
                  <a:lnTo>
                    <a:pt x="565" y="126"/>
                  </a:lnTo>
                  <a:lnTo>
                    <a:pt x="677" y="179"/>
                  </a:lnTo>
                  <a:lnTo>
                    <a:pt x="711" y="203"/>
                  </a:lnTo>
                  <a:lnTo>
                    <a:pt x="761" y="208"/>
                  </a:lnTo>
                  <a:lnTo>
                    <a:pt x="783" y="208"/>
                  </a:lnTo>
                  <a:lnTo>
                    <a:pt x="803" y="237"/>
                  </a:lnTo>
                  <a:lnTo>
                    <a:pt x="844" y="252"/>
                  </a:lnTo>
                  <a:lnTo>
                    <a:pt x="893" y="222"/>
                  </a:lnTo>
                  <a:lnTo>
                    <a:pt x="935" y="169"/>
                  </a:lnTo>
                  <a:lnTo>
                    <a:pt x="956" y="140"/>
                  </a:lnTo>
                  <a:lnTo>
                    <a:pt x="956" y="121"/>
                  </a:lnTo>
                  <a:lnTo>
                    <a:pt x="929" y="92"/>
                  </a:lnTo>
                  <a:lnTo>
                    <a:pt x="844" y="68"/>
                  </a:lnTo>
                  <a:lnTo>
                    <a:pt x="754" y="58"/>
                  </a:lnTo>
                  <a:lnTo>
                    <a:pt x="662" y="48"/>
                  </a:lnTo>
                  <a:lnTo>
                    <a:pt x="552" y="24"/>
                  </a:lnTo>
                  <a:lnTo>
                    <a:pt x="448" y="0"/>
                  </a:lnTo>
                  <a:lnTo>
                    <a:pt x="300" y="0"/>
                  </a:lnTo>
                  <a:lnTo>
                    <a:pt x="217" y="10"/>
                  </a:lnTo>
                  <a:lnTo>
                    <a:pt x="169" y="29"/>
                  </a:lnTo>
                </a:path>
              </a:pathLst>
            </a:custGeom>
            <a:solidFill>
              <a:srgbClr val="FFFFFF"/>
            </a:solidFill>
            <a:ln w="9525" cap="rnd">
              <a:noFill/>
              <a:round/>
              <a:headEnd/>
              <a:tailEnd/>
            </a:ln>
            <a:effectLst/>
          </p:spPr>
          <p:txBody>
            <a:bodyPr/>
            <a:lstStyle/>
            <a:p>
              <a:pPr eaLnBrk="0" hangingPunct="0">
                <a:defRPr/>
              </a:pPr>
              <a:endParaRPr lang="en-US" dirty="0">
                <a:effectLst>
                  <a:outerShdw blurRad="38100" dist="38100" dir="2700000" algn="tl">
                    <a:srgbClr val="000000">
                      <a:alpha val="43137"/>
                    </a:srgbClr>
                  </a:outerShdw>
                </a:effectLst>
                <a:latin typeface="Arial" pitchFamily="34" charset="0"/>
              </a:endParaRPr>
            </a:p>
          </p:txBody>
        </p:sp>
        <p:sp>
          <p:nvSpPr>
            <p:cNvPr id="143385" name="Freeform 25"/>
            <p:cNvSpPr>
              <a:spLocks/>
            </p:cNvSpPr>
            <p:nvPr/>
          </p:nvSpPr>
          <p:spPr bwMode="gray">
            <a:xfrm>
              <a:off x="2748" y="2006"/>
              <a:ext cx="101" cy="179"/>
            </a:xfrm>
            <a:custGeom>
              <a:avLst/>
              <a:gdLst/>
              <a:ahLst/>
              <a:cxnLst>
                <a:cxn ang="0">
                  <a:pos x="76" y="5"/>
                </a:cxn>
                <a:cxn ang="0">
                  <a:pos x="103" y="25"/>
                </a:cxn>
                <a:cxn ang="0">
                  <a:pos x="103" y="68"/>
                </a:cxn>
                <a:cxn ang="0">
                  <a:pos x="81" y="140"/>
                </a:cxn>
                <a:cxn ang="0">
                  <a:pos x="61" y="178"/>
                </a:cxn>
                <a:cxn ang="0">
                  <a:pos x="28" y="178"/>
                </a:cxn>
                <a:cxn ang="0">
                  <a:pos x="0" y="135"/>
                </a:cxn>
                <a:cxn ang="0">
                  <a:pos x="0" y="82"/>
                </a:cxn>
                <a:cxn ang="0">
                  <a:pos x="14" y="34"/>
                </a:cxn>
                <a:cxn ang="0">
                  <a:pos x="42" y="0"/>
                </a:cxn>
                <a:cxn ang="0">
                  <a:pos x="76" y="5"/>
                </a:cxn>
              </a:cxnLst>
              <a:rect l="0" t="0" r="r" b="b"/>
              <a:pathLst>
                <a:path w="104" h="179">
                  <a:moveTo>
                    <a:pt x="76" y="5"/>
                  </a:moveTo>
                  <a:lnTo>
                    <a:pt x="103" y="25"/>
                  </a:lnTo>
                  <a:lnTo>
                    <a:pt x="103" y="68"/>
                  </a:lnTo>
                  <a:lnTo>
                    <a:pt x="81" y="140"/>
                  </a:lnTo>
                  <a:lnTo>
                    <a:pt x="61" y="178"/>
                  </a:lnTo>
                  <a:lnTo>
                    <a:pt x="28" y="178"/>
                  </a:lnTo>
                  <a:lnTo>
                    <a:pt x="0" y="135"/>
                  </a:lnTo>
                  <a:lnTo>
                    <a:pt x="0" y="82"/>
                  </a:lnTo>
                  <a:lnTo>
                    <a:pt x="14" y="34"/>
                  </a:lnTo>
                  <a:lnTo>
                    <a:pt x="42" y="0"/>
                  </a:lnTo>
                  <a:lnTo>
                    <a:pt x="76" y="5"/>
                  </a:lnTo>
                </a:path>
              </a:pathLst>
            </a:custGeom>
            <a:solidFill>
              <a:srgbClr val="FFFFFF"/>
            </a:solidFill>
            <a:ln w="9525" cap="rnd">
              <a:noFill/>
              <a:round/>
              <a:headEnd/>
              <a:tailEnd/>
            </a:ln>
            <a:effectLst/>
          </p:spPr>
          <p:txBody>
            <a:bodyPr/>
            <a:lstStyle/>
            <a:p>
              <a:pPr eaLnBrk="0" hangingPunct="0">
                <a:defRPr/>
              </a:pPr>
              <a:endParaRPr lang="en-US" dirty="0">
                <a:effectLst>
                  <a:outerShdw blurRad="38100" dist="38100" dir="2700000" algn="tl">
                    <a:srgbClr val="000000">
                      <a:alpha val="43137"/>
                    </a:srgbClr>
                  </a:outerShdw>
                </a:effectLst>
                <a:latin typeface="Arial" pitchFamily="34" charset="0"/>
              </a:endParaRPr>
            </a:p>
          </p:txBody>
        </p:sp>
        <p:sp>
          <p:nvSpPr>
            <p:cNvPr id="143386" name="Freeform 26"/>
            <p:cNvSpPr>
              <a:spLocks/>
            </p:cNvSpPr>
            <p:nvPr/>
          </p:nvSpPr>
          <p:spPr bwMode="gray">
            <a:xfrm>
              <a:off x="2778" y="2244"/>
              <a:ext cx="65" cy="106"/>
            </a:xfrm>
            <a:custGeom>
              <a:avLst/>
              <a:gdLst/>
              <a:ahLst/>
              <a:cxnLst>
                <a:cxn ang="0">
                  <a:pos x="26" y="0"/>
                </a:cxn>
                <a:cxn ang="0">
                  <a:pos x="0" y="15"/>
                </a:cxn>
                <a:cxn ang="0">
                  <a:pos x="0" y="72"/>
                </a:cxn>
                <a:cxn ang="0">
                  <a:pos x="39" y="105"/>
                </a:cxn>
                <a:cxn ang="0">
                  <a:pos x="58" y="72"/>
                </a:cxn>
                <a:cxn ang="0">
                  <a:pos x="64" y="34"/>
                </a:cxn>
                <a:cxn ang="0">
                  <a:pos x="46" y="5"/>
                </a:cxn>
                <a:cxn ang="0">
                  <a:pos x="26" y="0"/>
                </a:cxn>
              </a:cxnLst>
              <a:rect l="0" t="0" r="r" b="b"/>
              <a:pathLst>
                <a:path w="65" h="106">
                  <a:moveTo>
                    <a:pt x="26" y="0"/>
                  </a:moveTo>
                  <a:lnTo>
                    <a:pt x="0" y="15"/>
                  </a:lnTo>
                  <a:lnTo>
                    <a:pt x="0" y="72"/>
                  </a:lnTo>
                  <a:lnTo>
                    <a:pt x="39" y="105"/>
                  </a:lnTo>
                  <a:lnTo>
                    <a:pt x="58" y="72"/>
                  </a:lnTo>
                  <a:lnTo>
                    <a:pt x="64" y="34"/>
                  </a:lnTo>
                  <a:lnTo>
                    <a:pt x="46" y="5"/>
                  </a:lnTo>
                  <a:lnTo>
                    <a:pt x="26" y="0"/>
                  </a:lnTo>
                </a:path>
              </a:pathLst>
            </a:custGeom>
            <a:solidFill>
              <a:srgbClr val="FFFFFF"/>
            </a:solidFill>
            <a:ln w="9525" cap="rnd">
              <a:noFill/>
              <a:round/>
              <a:headEnd/>
              <a:tailEnd/>
            </a:ln>
            <a:effectLst/>
          </p:spPr>
          <p:txBody>
            <a:bodyPr/>
            <a:lstStyle/>
            <a:p>
              <a:pPr eaLnBrk="0" hangingPunct="0">
                <a:defRPr/>
              </a:pPr>
              <a:endParaRPr lang="en-US" dirty="0">
                <a:effectLst>
                  <a:outerShdw blurRad="38100" dist="38100" dir="2700000" algn="tl">
                    <a:srgbClr val="000000">
                      <a:alpha val="43137"/>
                    </a:srgbClr>
                  </a:outerShdw>
                </a:effectLst>
                <a:latin typeface="Arial" pitchFamily="34" charset="0"/>
              </a:endParaRPr>
            </a:p>
          </p:txBody>
        </p:sp>
        <p:sp>
          <p:nvSpPr>
            <p:cNvPr id="143387" name="Freeform 27"/>
            <p:cNvSpPr>
              <a:spLocks/>
            </p:cNvSpPr>
            <p:nvPr/>
          </p:nvSpPr>
          <p:spPr bwMode="gray">
            <a:xfrm>
              <a:off x="2845" y="2381"/>
              <a:ext cx="162" cy="67"/>
            </a:xfrm>
            <a:custGeom>
              <a:avLst/>
              <a:gdLst/>
              <a:ahLst/>
              <a:cxnLst>
                <a:cxn ang="0">
                  <a:pos x="63" y="9"/>
                </a:cxn>
                <a:cxn ang="0">
                  <a:pos x="98" y="14"/>
                </a:cxn>
                <a:cxn ang="0">
                  <a:pos x="125" y="9"/>
                </a:cxn>
                <a:cxn ang="0">
                  <a:pos x="153" y="19"/>
                </a:cxn>
                <a:cxn ang="0">
                  <a:pos x="161" y="42"/>
                </a:cxn>
                <a:cxn ang="0">
                  <a:pos x="91" y="66"/>
                </a:cxn>
                <a:cxn ang="0">
                  <a:pos x="15" y="47"/>
                </a:cxn>
                <a:cxn ang="0">
                  <a:pos x="0" y="28"/>
                </a:cxn>
                <a:cxn ang="0">
                  <a:pos x="8" y="0"/>
                </a:cxn>
                <a:cxn ang="0">
                  <a:pos x="43" y="0"/>
                </a:cxn>
                <a:cxn ang="0">
                  <a:pos x="63" y="9"/>
                </a:cxn>
              </a:cxnLst>
              <a:rect l="0" t="0" r="r" b="b"/>
              <a:pathLst>
                <a:path w="162" h="67">
                  <a:moveTo>
                    <a:pt x="63" y="9"/>
                  </a:moveTo>
                  <a:lnTo>
                    <a:pt x="98" y="14"/>
                  </a:lnTo>
                  <a:lnTo>
                    <a:pt x="125" y="9"/>
                  </a:lnTo>
                  <a:lnTo>
                    <a:pt x="153" y="19"/>
                  </a:lnTo>
                  <a:lnTo>
                    <a:pt x="161" y="42"/>
                  </a:lnTo>
                  <a:lnTo>
                    <a:pt x="91" y="66"/>
                  </a:lnTo>
                  <a:lnTo>
                    <a:pt x="15" y="47"/>
                  </a:lnTo>
                  <a:lnTo>
                    <a:pt x="0" y="28"/>
                  </a:lnTo>
                  <a:lnTo>
                    <a:pt x="8" y="0"/>
                  </a:lnTo>
                  <a:lnTo>
                    <a:pt x="43" y="0"/>
                  </a:lnTo>
                  <a:lnTo>
                    <a:pt x="63" y="9"/>
                  </a:lnTo>
                </a:path>
              </a:pathLst>
            </a:custGeom>
            <a:solidFill>
              <a:srgbClr val="FFFFFF"/>
            </a:solidFill>
            <a:ln w="9525" cap="rnd">
              <a:noFill/>
              <a:round/>
              <a:headEnd/>
              <a:tailEnd/>
            </a:ln>
            <a:effectLst/>
          </p:spPr>
          <p:txBody>
            <a:bodyPr/>
            <a:lstStyle/>
            <a:p>
              <a:pPr eaLnBrk="0" hangingPunct="0">
                <a:defRPr/>
              </a:pPr>
              <a:endParaRPr lang="en-US" dirty="0">
                <a:effectLst>
                  <a:outerShdw blurRad="38100" dist="38100" dir="2700000" algn="tl">
                    <a:srgbClr val="000000">
                      <a:alpha val="43137"/>
                    </a:srgbClr>
                  </a:outerShdw>
                </a:effectLst>
                <a:latin typeface="Arial" pitchFamily="34" charset="0"/>
              </a:endParaRPr>
            </a:p>
          </p:txBody>
        </p:sp>
        <p:sp>
          <p:nvSpPr>
            <p:cNvPr id="143388" name="Freeform 28"/>
            <p:cNvSpPr>
              <a:spLocks/>
            </p:cNvSpPr>
            <p:nvPr/>
          </p:nvSpPr>
          <p:spPr bwMode="gray">
            <a:xfrm>
              <a:off x="3071" y="2393"/>
              <a:ext cx="153" cy="31"/>
            </a:xfrm>
            <a:custGeom>
              <a:avLst/>
              <a:gdLst/>
              <a:ahLst/>
              <a:cxnLst>
                <a:cxn ang="0">
                  <a:pos x="34" y="0"/>
                </a:cxn>
                <a:cxn ang="0">
                  <a:pos x="0" y="13"/>
                </a:cxn>
                <a:cxn ang="0">
                  <a:pos x="15" y="30"/>
                </a:cxn>
                <a:cxn ang="0">
                  <a:pos x="70" y="21"/>
                </a:cxn>
                <a:cxn ang="0">
                  <a:pos x="123" y="30"/>
                </a:cxn>
                <a:cxn ang="0">
                  <a:pos x="152" y="13"/>
                </a:cxn>
                <a:cxn ang="0">
                  <a:pos x="137" y="0"/>
                </a:cxn>
                <a:cxn ang="0">
                  <a:pos x="82" y="4"/>
                </a:cxn>
                <a:cxn ang="0">
                  <a:pos x="34" y="0"/>
                </a:cxn>
              </a:cxnLst>
              <a:rect l="0" t="0" r="r" b="b"/>
              <a:pathLst>
                <a:path w="153" h="31">
                  <a:moveTo>
                    <a:pt x="34" y="0"/>
                  </a:moveTo>
                  <a:lnTo>
                    <a:pt x="0" y="13"/>
                  </a:lnTo>
                  <a:lnTo>
                    <a:pt x="15" y="30"/>
                  </a:lnTo>
                  <a:lnTo>
                    <a:pt x="70" y="21"/>
                  </a:lnTo>
                  <a:lnTo>
                    <a:pt x="123" y="30"/>
                  </a:lnTo>
                  <a:lnTo>
                    <a:pt x="152" y="13"/>
                  </a:lnTo>
                  <a:lnTo>
                    <a:pt x="137" y="0"/>
                  </a:lnTo>
                  <a:lnTo>
                    <a:pt x="82" y="4"/>
                  </a:lnTo>
                  <a:lnTo>
                    <a:pt x="34" y="0"/>
                  </a:lnTo>
                </a:path>
              </a:pathLst>
            </a:custGeom>
            <a:solidFill>
              <a:srgbClr val="FFFFFF"/>
            </a:solidFill>
            <a:ln w="9525" cap="rnd">
              <a:noFill/>
              <a:round/>
              <a:headEnd/>
              <a:tailEnd/>
            </a:ln>
            <a:effectLst/>
          </p:spPr>
          <p:txBody>
            <a:bodyPr/>
            <a:lstStyle/>
            <a:p>
              <a:pPr eaLnBrk="0" hangingPunct="0">
                <a:defRPr/>
              </a:pPr>
              <a:endParaRPr lang="en-US" dirty="0">
                <a:effectLst>
                  <a:outerShdw blurRad="38100" dist="38100" dir="2700000" algn="tl">
                    <a:srgbClr val="000000">
                      <a:alpha val="43137"/>
                    </a:srgbClr>
                  </a:outerShdw>
                </a:effectLst>
                <a:latin typeface="Arial" pitchFamily="34" charset="0"/>
              </a:endParaRPr>
            </a:p>
          </p:txBody>
        </p:sp>
        <p:sp>
          <p:nvSpPr>
            <p:cNvPr id="143389" name="Freeform 29"/>
            <p:cNvSpPr>
              <a:spLocks/>
            </p:cNvSpPr>
            <p:nvPr/>
          </p:nvSpPr>
          <p:spPr bwMode="gray">
            <a:xfrm>
              <a:off x="2637" y="2660"/>
              <a:ext cx="312" cy="136"/>
            </a:xfrm>
            <a:custGeom>
              <a:avLst/>
              <a:gdLst/>
              <a:ahLst/>
              <a:cxnLst>
                <a:cxn ang="0">
                  <a:pos x="20" y="73"/>
                </a:cxn>
                <a:cxn ang="0">
                  <a:pos x="0" y="116"/>
                </a:cxn>
                <a:cxn ang="0">
                  <a:pos x="34" y="135"/>
                </a:cxn>
                <a:cxn ang="0">
                  <a:pos x="104" y="106"/>
                </a:cxn>
                <a:cxn ang="0">
                  <a:pos x="206" y="68"/>
                </a:cxn>
                <a:cxn ang="0">
                  <a:pos x="304" y="34"/>
                </a:cxn>
                <a:cxn ang="0">
                  <a:pos x="311" y="5"/>
                </a:cxn>
                <a:cxn ang="0">
                  <a:pos x="276" y="0"/>
                </a:cxn>
                <a:cxn ang="0">
                  <a:pos x="171" y="20"/>
                </a:cxn>
                <a:cxn ang="0">
                  <a:pos x="110" y="44"/>
                </a:cxn>
                <a:cxn ang="0">
                  <a:pos x="20" y="73"/>
                </a:cxn>
              </a:cxnLst>
              <a:rect l="0" t="0" r="r" b="b"/>
              <a:pathLst>
                <a:path w="312" h="136">
                  <a:moveTo>
                    <a:pt x="20" y="73"/>
                  </a:moveTo>
                  <a:lnTo>
                    <a:pt x="0" y="116"/>
                  </a:lnTo>
                  <a:lnTo>
                    <a:pt x="34" y="135"/>
                  </a:lnTo>
                  <a:lnTo>
                    <a:pt x="104" y="106"/>
                  </a:lnTo>
                  <a:lnTo>
                    <a:pt x="206" y="68"/>
                  </a:lnTo>
                  <a:lnTo>
                    <a:pt x="304" y="34"/>
                  </a:lnTo>
                  <a:lnTo>
                    <a:pt x="311" y="5"/>
                  </a:lnTo>
                  <a:lnTo>
                    <a:pt x="276" y="0"/>
                  </a:lnTo>
                  <a:lnTo>
                    <a:pt x="171" y="20"/>
                  </a:lnTo>
                  <a:lnTo>
                    <a:pt x="110" y="44"/>
                  </a:lnTo>
                  <a:lnTo>
                    <a:pt x="20" y="73"/>
                  </a:lnTo>
                </a:path>
              </a:pathLst>
            </a:custGeom>
            <a:solidFill>
              <a:srgbClr val="FFFFFF"/>
            </a:solidFill>
            <a:ln w="9525" cap="rnd">
              <a:noFill/>
              <a:round/>
              <a:headEnd/>
              <a:tailEnd/>
            </a:ln>
            <a:effectLst/>
          </p:spPr>
          <p:txBody>
            <a:bodyPr/>
            <a:lstStyle/>
            <a:p>
              <a:pPr eaLnBrk="0" hangingPunct="0">
                <a:defRPr/>
              </a:pPr>
              <a:endParaRPr lang="en-US" dirty="0">
                <a:effectLst>
                  <a:outerShdw blurRad="38100" dist="38100" dir="2700000" algn="tl">
                    <a:srgbClr val="000000">
                      <a:alpha val="43137"/>
                    </a:srgbClr>
                  </a:outerShdw>
                </a:effectLst>
                <a:latin typeface="Arial" pitchFamily="34" charset="0"/>
              </a:endParaRPr>
            </a:p>
          </p:txBody>
        </p:sp>
        <p:sp>
          <p:nvSpPr>
            <p:cNvPr id="143390" name="Freeform 30"/>
            <p:cNvSpPr>
              <a:spLocks/>
            </p:cNvSpPr>
            <p:nvPr/>
          </p:nvSpPr>
          <p:spPr bwMode="gray">
            <a:xfrm>
              <a:off x="3021" y="2626"/>
              <a:ext cx="174" cy="56"/>
            </a:xfrm>
            <a:custGeom>
              <a:avLst/>
              <a:gdLst/>
              <a:ahLst/>
              <a:cxnLst>
                <a:cxn ang="0">
                  <a:pos x="21" y="9"/>
                </a:cxn>
                <a:cxn ang="0">
                  <a:pos x="0" y="28"/>
                </a:cxn>
                <a:cxn ang="0">
                  <a:pos x="21" y="55"/>
                </a:cxn>
                <a:cxn ang="0">
                  <a:pos x="70" y="50"/>
                </a:cxn>
                <a:cxn ang="0">
                  <a:pos x="119" y="23"/>
                </a:cxn>
                <a:cxn ang="0">
                  <a:pos x="153" y="28"/>
                </a:cxn>
                <a:cxn ang="0">
                  <a:pos x="173" y="13"/>
                </a:cxn>
                <a:cxn ang="0">
                  <a:pos x="147" y="0"/>
                </a:cxn>
                <a:cxn ang="0">
                  <a:pos x="104" y="9"/>
                </a:cxn>
                <a:cxn ang="0">
                  <a:pos x="48" y="9"/>
                </a:cxn>
                <a:cxn ang="0">
                  <a:pos x="21" y="9"/>
                </a:cxn>
              </a:cxnLst>
              <a:rect l="0" t="0" r="r" b="b"/>
              <a:pathLst>
                <a:path w="174" h="56">
                  <a:moveTo>
                    <a:pt x="21" y="9"/>
                  </a:moveTo>
                  <a:lnTo>
                    <a:pt x="0" y="28"/>
                  </a:lnTo>
                  <a:lnTo>
                    <a:pt x="21" y="55"/>
                  </a:lnTo>
                  <a:lnTo>
                    <a:pt x="70" y="50"/>
                  </a:lnTo>
                  <a:lnTo>
                    <a:pt x="119" y="23"/>
                  </a:lnTo>
                  <a:lnTo>
                    <a:pt x="153" y="28"/>
                  </a:lnTo>
                  <a:lnTo>
                    <a:pt x="173" y="13"/>
                  </a:lnTo>
                  <a:lnTo>
                    <a:pt x="147" y="0"/>
                  </a:lnTo>
                  <a:lnTo>
                    <a:pt x="104" y="9"/>
                  </a:lnTo>
                  <a:lnTo>
                    <a:pt x="48" y="9"/>
                  </a:lnTo>
                  <a:lnTo>
                    <a:pt x="21" y="9"/>
                  </a:lnTo>
                </a:path>
              </a:pathLst>
            </a:custGeom>
            <a:solidFill>
              <a:srgbClr val="FFFFFF"/>
            </a:solidFill>
            <a:ln w="9525" cap="rnd">
              <a:noFill/>
              <a:round/>
              <a:headEnd/>
              <a:tailEnd/>
            </a:ln>
            <a:effectLst/>
          </p:spPr>
          <p:txBody>
            <a:bodyPr/>
            <a:lstStyle/>
            <a:p>
              <a:pPr eaLnBrk="0" hangingPunct="0">
                <a:defRPr/>
              </a:pPr>
              <a:endParaRPr lang="en-US" dirty="0">
                <a:effectLst>
                  <a:outerShdw blurRad="38100" dist="38100" dir="2700000" algn="tl">
                    <a:srgbClr val="000000">
                      <a:alpha val="43137"/>
                    </a:srgbClr>
                  </a:outerShdw>
                </a:effectLst>
                <a:latin typeface="Arial" pitchFamily="34" charset="0"/>
              </a:endParaRPr>
            </a:p>
          </p:txBody>
        </p:sp>
        <p:sp>
          <p:nvSpPr>
            <p:cNvPr id="143391" name="Freeform 31"/>
            <p:cNvSpPr>
              <a:spLocks/>
            </p:cNvSpPr>
            <p:nvPr/>
          </p:nvSpPr>
          <p:spPr bwMode="gray">
            <a:xfrm>
              <a:off x="2567" y="1954"/>
              <a:ext cx="1278" cy="750"/>
            </a:xfrm>
            <a:custGeom>
              <a:avLst/>
              <a:gdLst/>
              <a:ahLst/>
              <a:cxnLst>
                <a:cxn ang="0">
                  <a:pos x="161" y="15"/>
                </a:cxn>
                <a:cxn ang="0">
                  <a:pos x="105" y="146"/>
                </a:cxn>
                <a:cxn ang="0">
                  <a:pos x="70" y="301"/>
                </a:cxn>
                <a:cxn ang="0">
                  <a:pos x="62" y="360"/>
                </a:cxn>
                <a:cxn ang="0">
                  <a:pos x="91" y="306"/>
                </a:cxn>
                <a:cxn ang="0">
                  <a:pos x="153" y="311"/>
                </a:cxn>
                <a:cxn ang="0">
                  <a:pos x="111" y="369"/>
                </a:cxn>
                <a:cxn ang="0">
                  <a:pos x="111" y="428"/>
                </a:cxn>
                <a:cxn ang="0">
                  <a:pos x="15" y="477"/>
                </a:cxn>
                <a:cxn ang="0">
                  <a:pos x="56" y="554"/>
                </a:cxn>
                <a:cxn ang="0">
                  <a:pos x="0" y="613"/>
                </a:cxn>
                <a:cxn ang="0">
                  <a:pos x="77" y="656"/>
                </a:cxn>
                <a:cxn ang="0">
                  <a:pos x="62" y="725"/>
                </a:cxn>
                <a:cxn ang="0">
                  <a:pos x="153" y="714"/>
                </a:cxn>
                <a:cxn ang="0">
                  <a:pos x="203" y="671"/>
                </a:cxn>
                <a:cxn ang="0">
                  <a:pos x="243" y="623"/>
                </a:cxn>
                <a:cxn ang="0">
                  <a:pos x="307" y="651"/>
                </a:cxn>
                <a:cxn ang="0">
                  <a:pos x="278" y="681"/>
                </a:cxn>
                <a:cxn ang="0">
                  <a:pos x="488" y="666"/>
                </a:cxn>
                <a:cxn ang="0">
                  <a:pos x="704" y="584"/>
                </a:cxn>
                <a:cxn ang="0">
                  <a:pos x="999" y="516"/>
                </a:cxn>
                <a:cxn ang="0">
                  <a:pos x="1277" y="554"/>
                </a:cxn>
                <a:cxn ang="0">
                  <a:pos x="935" y="506"/>
                </a:cxn>
                <a:cxn ang="0">
                  <a:pos x="579" y="598"/>
                </a:cxn>
                <a:cxn ang="0">
                  <a:pos x="516" y="627"/>
                </a:cxn>
                <a:cxn ang="0">
                  <a:pos x="482" y="593"/>
                </a:cxn>
                <a:cxn ang="0">
                  <a:pos x="488" y="573"/>
                </a:cxn>
                <a:cxn ang="0">
                  <a:pos x="543" y="540"/>
                </a:cxn>
                <a:cxn ang="0">
                  <a:pos x="601" y="559"/>
                </a:cxn>
                <a:cxn ang="0">
                  <a:pos x="775" y="496"/>
                </a:cxn>
                <a:cxn ang="0">
                  <a:pos x="935" y="438"/>
                </a:cxn>
                <a:cxn ang="0">
                  <a:pos x="999" y="462"/>
                </a:cxn>
                <a:cxn ang="0">
                  <a:pos x="1026" y="418"/>
                </a:cxn>
                <a:cxn ang="0">
                  <a:pos x="1096" y="467"/>
                </a:cxn>
                <a:cxn ang="0">
                  <a:pos x="1130" y="423"/>
                </a:cxn>
                <a:cxn ang="0">
                  <a:pos x="1096" y="379"/>
                </a:cxn>
                <a:cxn ang="0">
                  <a:pos x="865" y="443"/>
                </a:cxn>
                <a:cxn ang="0">
                  <a:pos x="523" y="506"/>
                </a:cxn>
                <a:cxn ang="0">
                  <a:pos x="259" y="496"/>
                </a:cxn>
                <a:cxn ang="0">
                  <a:pos x="181" y="375"/>
                </a:cxn>
                <a:cxn ang="0">
                  <a:pos x="126" y="199"/>
                </a:cxn>
                <a:cxn ang="0">
                  <a:pos x="133" y="107"/>
                </a:cxn>
                <a:cxn ang="0">
                  <a:pos x="196" y="10"/>
                </a:cxn>
              </a:cxnLst>
              <a:rect l="0" t="0" r="r" b="b"/>
              <a:pathLst>
                <a:path w="1278" h="750">
                  <a:moveTo>
                    <a:pt x="259" y="0"/>
                  </a:moveTo>
                  <a:lnTo>
                    <a:pt x="209" y="0"/>
                  </a:lnTo>
                  <a:lnTo>
                    <a:pt x="161" y="15"/>
                  </a:lnTo>
                  <a:lnTo>
                    <a:pt x="133" y="49"/>
                  </a:lnTo>
                  <a:lnTo>
                    <a:pt x="126" y="107"/>
                  </a:lnTo>
                  <a:lnTo>
                    <a:pt x="105" y="146"/>
                  </a:lnTo>
                  <a:lnTo>
                    <a:pt x="105" y="180"/>
                  </a:lnTo>
                  <a:lnTo>
                    <a:pt x="126" y="233"/>
                  </a:lnTo>
                  <a:lnTo>
                    <a:pt x="70" y="301"/>
                  </a:lnTo>
                  <a:lnTo>
                    <a:pt x="0" y="394"/>
                  </a:lnTo>
                  <a:lnTo>
                    <a:pt x="42" y="355"/>
                  </a:lnTo>
                  <a:lnTo>
                    <a:pt x="62" y="360"/>
                  </a:lnTo>
                  <a:lnTo>
                    <a:pt x="62" y="331"/>
                  </a:lnTo>
                  <a:lnTo>
                    <a:pt x="91" y="345"/>
                  </a:lnTo>
                  <a:lnTo>
                    <a:pt x="91" y="306"/>
                  </a:lnTo>
                  <a:lnTo>
                    <a:pt x="126" y="335"/>
                  </a:lnTo>
                  <a:lnTo>
                    <a:pt x="126" y="287"/>
                  </a:lnTo>
                  <a:lnTo>
                    <a:pt x="153" y="311"/>
                  </a:lnTo>
                  <a:lnTo>
                    <a:pt x="168" y="355"/>
                  </a:lnTo>
                  <a:lnTo>
                    <a:pt x="168" y="388"/>
                  </a:lnTo>
                  <a:lnTo>
                    <a:pt x="111" y="369"/>
                  </a:lnTo>
                  <a:lnTo>
                    <a:pt x="133" y="408"/>
                  </a:lnTo>
                  <a:lnTo>
                    <a:pt x="56" y="398"/>
                  </a:lnTo>
                  <a:lnTo>
                    <a:pt x="111" y="428"/>
                  </a:lnTo>
                  <a:lnTo>
                    <a:pt x="28" y="432"/>
                  </a:lnTo>
                  <a:lnTo>
                    <a:pt x="91" y="467"/>
                  </a:lnTo>
                  <a:lnTo>
                    <a:pt x="15" y="477"/>
                  </a:lnTo>
                  <a:lnTo>
                    <a:pt x="70" y="501"/>
                  </a:lnTo>
                  <a:lnTo>
                    <a:pt x="0" y="530"/>
                  </a:lnTo>
                  <a:lnTo>
                    <a:pt x="56" y="554"/>
                  </a:lnTo>
                  <a:lnTo>
                    <a:pt x="0" y="573"/>
                  </a:lnTo>
                  <a:lnTo>
                    <a:pt x="48" y="588"/>
                  </a:lnTo>
                  <a:lnTo>
                    <a:pt x="0" y="613"/>
                  </a:lnTo>
                  <a:lnTo>
                    <a:pt x="62" y="623"/>
                  </a:lnTo>
                  <a:lnTo>
                    <a:pt x="7" y="656"/>
                  </a:lnTo>
                  <a:lnTo>
                    <a:pt x="77" y="656"/>
                  </a:lnTo>
                  <a:lnTo>
                    <a:pt x="28" y="690"/>
                  </a:lnTo>
                  <a:lnTo>
                    <a:pt x="84" y="685"/>
                  </a:lnTo>
                  <a:lnTo>
                    <a:pt x="62" y="725"/>
                  </a:lnTo>
                  <a:lnTo>
                    <a:pt x="105" y="720"/>
                  </a:lnTo>
                  <a:lnTo>
                    <a:pt x="91" y="749"/>
                  </a:lnTo>
                  <a:lnTo>
                    <a:pt x="153" y="714"/>
                  </a:lnTo>
                  <a:lnTo>
                    <a:pt x="251" y="685"/>
                  </a:lnTo>
                  <a:lnTo>
                    <a:pt x="203" y="690"/>
                  </a:lnTo>
                  <a:lnTo>
                    <a:pt x="203" y="671"/>
                  </a:lnTo>
                  <a:lnTo>
                    <a:pt x="217" y="627"/>
                  </a:lnTo>
                  <a:lnTo>
                    <a:pt x="259" y="593"/>
                  </a:lnTo>
                  <a:lnTo>
                    <a:pt x="243" y="623"/>
                  </a:lnTo>
                  <a:lnTo>
                    <a:pt x="300" y="627"/>
                  </a:lnTo>
                  <a:lnTo>
                    <a:pt x="243" y="642"/>
                  </a:lnTo>
                  <a:lnTo>
                    <a:pt x="307" y="651"/>
                  </a:lnTo>
                  <a:lnTo>
                    <a:pt x="259" y="666"/>
                  </a:lnTo>
                  <a:lnTo>
                    <a:pt x="307" y="676"/>
                  </a:lnTo>
                  <a:lnTo>
                    <a:pt x="278" y="681"/>
                  </a:lnTo>
                  <a:lnTo>
                    <a:pt x="349" y="681"/>
                  </a:lnTo>
                  <a:lnTo>
                    <a:pt x="425" y="676"/>
                  </a:lnTo>
                  <a:lnTo>
                    <a:pt x="488" y="666"/>
                  </a:lnTo>
                  <a:lnTo>
                    <a:pt x="543" y="651"/>
                  </a:lnTo>
                  <a:lnTo>
                    <a:pt x="608" y="623"/>
                  </a:lnTo>
                  <a:lnTo>
                    <a:pt x="704" y="584"/>
                  </a:lnTo>
                  <a:lnTo>
                    <a:pt x="802" y="549"/>
                  </a:lnTo>
                  <a:lnTo>
                    <a:pt x="907" y="525"/>
                  </a:lnTo>
                  <a:lnTo>
                    <a:pt x="999" y="516"/>
                  </a:lnTo>
                  <a:lnTo>
                    <a:pt x="1061" y="510"/>
                  </a:lnTo>
                  <a:lnTo>
                    <a:pt x="1124" y="516"/>
                  </a:lnTo>
                  <a:lnTo>
                    <a:pt x="1277" y="554"/>
                  </a:lnTo>
                  <a:lnTo>
                    <a:pt x="1096" y="501"/>
                  </a:lnTo>
                  <a:lnTo>
                    <a:pt x="1040" y="501"/>
                  </a:lnTo>
                  <a:lnTo>
                    <a:pt x="935" y="506"/>
                  </a:lnTo>
                  <a:lnTo>
                    <a:pt x="816" y="530"/>
                  </a:lnTo>
                  <a:lnTo>
                    <a:pt x="684" y="569"/>
                  </a:lnTo>
                  <a:lnTo>
                    <a:pt x="579" y="598"/>
                  </a:lnTo>
                  <a:lnTo>
                    <a:pt x="551" y="623"/>
                  </a:lnTo>
                  <a:lnTo>
                    <a:pt x="543" y="598"/>
                  </a:lnTo>
                  <a:lnTo>
                    <a:pt x="516" y="627"/>
                  </a:lnTo>
                  <a:lnTo>
                    <a:pt x="516" y="598"/>
                  </a:lnTo>
                  <a:lnTo>
                    <a:pt x="482" y="632"/>
                  </a:lnTo>
                  <a:lnTo>
                    <a:pt x="482" y="593"/>
                  </a:lnTo>
                  <a:lnTo>
                    <a:pt x="447" y="608"/>
                  </a:lnTo>
                  <a:lnTo>
                    <a:pt x="467" y="545"/>
                  </a:lnTo>
                  <a:lnTo>
                    <a:pt x="488" y="573"/>
                  </a:lnTo>
                  <a:lnTo>
                    <a:pt x="510" y="549"/>
                  </a:lnTo>
                  <a:lnTo>
                    <a:pt x="530" y="584"/>
                  </a:lnTo>
                  <a:lnTo>
                    <a:pt x="543" y="540"/>
                  </a:lnTo>
                  <a:lnTo>
                    <a:pt x="573" y="569"/>
                  </a:lnTo>
                  <a:lnTo>
                    <a:pt x="573" y="540"/>
                  </a:lnTo>
                  <a:lnTo>
                    <a:pt x="601" y="559"/>
                  </a:lnTo>
                  <a:lnTo>
                    <a:pt x="608" y="535"/>
                  </a:lnTo>
                  <a:lnTo>
                    <a:pt x="691" y="520"/>
                  </a:lnTo>
                  <a:lnTo>
                    <a:pt x="775" y="496"/>
                  </a:lnTo>
                  <a:lnTo>
                    <a:pt x="879" y="472"/>
                  </a:lnTo>
                  <a:lnTo>
                    <a:pt x="942" y="462"/>
                  </a:lnTo>
                  <a:lnTo>
                    <a:pt x="935" y="438"/>
                  </a:lnTo>
                  <a:lnTo>
                    <a:pt x="970" y="462"/>
                  </a:lnTo>
                  <a:lnTo>
                    <a:pt x="963" y="428"/>
                  </a:lnTo>
                  <a:lnTo>
                    <a:pt x="999" y="462"/>
                  </a:lnTo>
                  <a:lnTo>
                    <a:pt x="999" y="418"/>
                  </a:lnTo>
                  <a:lnTo>
                    <a:pt x="1026" y="457"/>
                  </a:lnTo>
                  <a:lnTo>
                    <a:pt x="1026" y="418"/>
                  </a:lnTo>
                  <a:lnTo>
                    <a:pt x="1053" y="462"/>
                  </a:lnTo>
                  <a:lnTo>
                    <a:pt x="1061" y="418"/>
                  </a:lnTo>
                  <a:lnTo>
                    <a:pt x="1096" y="467"/>
                  </a:lnTo>
                  <a:lnTo>
                    <a:pt x="1103" y="423"/>
                  </a:lnTo>
                  <a:lnTo>
                    <a:pt x="1158" y="482"/>
                  </a:lnTo>
                  <a:lnTo>
                    <a:pt x="1130" y="423"/>
                  </a:lnTo>
                  <a:lnTo>
                    <a:pt x="1130" y="404"/>
                  </a:lnTo>
                  <a:lnTo>
                    <a:pt x="1144" y="384"/>
                  </a:lnTo>
                  <a:lnTo>
                    <a:pt x="1096" y="379"/>
                  </a:lnTo>
                  <a:lnTo>
                    <a:pt x="1033" y="388"/>
                  </a:lnTo>
                  <a:lnTo>
                    <a:pt x="963" y="408"/>
                  </a:lnTo>
                  <a:lnTo>
                    <a:pt x="865" y="443"/>
                  </a:lnTo>
                  <a:lnTo>
                    <a:pt x="754" y="472"/>
                  </a:lnTo>
                  <a:lnTo>
                    <a:pt x="650" y="491"/>
                  </a:lnTo>
                  <a:lnTo>
                    <a:pt x="523" y="506"/>
                  </a:lnTo>
                  <a:lnTo>
                    <a:pt x="412" y="510"/>
                  </a:lnTo>
                  <a:lnTo>
                    <a:pt x="314" y="510"/>
                  </a:lnTo>
                  <a:lnTo>
                    <a:pt x="259" y="496"/>
                  </a:lnTo>
                  <a:lnTo>
                    <a:pt x="224" y="472"/>
                  </a:lnTo>
                  <a:lnTo>
                    <a:pt x="203" y="432"/>
                  </a:lnTo>
                  <a:lnTo>
                    <a:pt x="181" y="375"/>
                  </a:lnTo>
                  <a:lnTo>
                    <a:pt x="174" y="306"/>
                  </a:lnTo>
                  <a:lnTo>
                    <a:pt x="153" y="253"/>
                  </a:lnTo>
                  <a:lnTo>
                    <a:pt x="126" y="199"/>
                  </a:lnTo>
                  <a:lnTo>
                    <a:pt x="118" y="165"/>
                  </a:lnTo>
                  <a:lnTo>
                    <a:pt x="118" y="136"/>
                  </a:lnTo>
                  <a:lnTo>
                    <a:pt x="133" y="107"/>
                  </a:lnTo>
                  <a:lnTo>
                    <a:pt x="141" y="63"/>
                  </a:lnTo>
                  <a:lnTo>
                    <a:pt x="161" y="24"/>
                  </a:lnTo>
                  <a:lnTo>
                    <a:pt x="196" y="10"/>
                  </a:lnTo>
                  <a:lnTo>
                    <a:pt x="259" y="0"/>
                  </a:lnTo>
                </a:path>
              </a:pathLst>
            </a:custGeom>
            <a:solidFill>
              <a:srgbClr val="000000"/>
            </a:solidFill>
            <a:ln w="9525" cap="rnd">
              <a:noFill/>
              <a:round/>
              <a:headEnd/>
              <a:tailEnd/>
            </a:ln>
            <a:effectLst/>
          </p:spPr>
          <p:txBody>
            <a:bodyPr/>
            <a:lstStyle/>
            <a:p>
              <a:pPr eaLnBrk="0" hangingPunct="0">
                <a:defRPr/>
              </a:pPr>
              <a:endParaRPr lang="en-US" dirty="0">
                <a:effectLst>
                  <a:outerShdw blurRad="38100" dist="38100" dir="2700000" algn="tl">
                    <a:srgbClr val="000000">
                      <a:alpha val="43137"/>
                    </a:srgbClr>
                  </a:outerShdw>
                </a:effectLst>
                <a:latin typeface="Arial" pitchFamily="34" charset="0"/>
              </a:endParaRPr>
            </a:p>
          </p:txBody>
        </p:sp>
        <p:sp>
          <p:nvSpPr>
            <p:cNvPr id="143392" name="Freeform 32"/>
            <p:cNvSpPr>
              <a:spLocks/>
            </p:cNvSpPr>
            <p:nvPr/>
          </p:nvSpPr>
          <p:spPr bwMode="gray">
            <a:xfrm>
              <a:off x="2491" y="1708"/>
              <a:ext cx="348" cy="247"/>
            </a:xfrm>
            <a:custGeom>
              <a:avLst/>
              <a:gdLst/>
              <a:ahLst/>
              <a:cxnLst>
                <a:cxn ang="0">
                  <a:pos x="0" y="39"/>
                </a:cxn>
                <a:cxn ang="0">
                  <a:pos x="42" y="9"/>
                </a:cxn>
                <a:cxn ang="0">
                  <a:pos x="90" y="0"/>
                </a:cxn>
                <a:cxn ang="0">
                  <a:pos x="131" y="0"/>
                </a:cxn>
                <a:cxn ang="0">
                  <a:pos x="173" y="14"/>
                </a:cxn>
                <a:cxn ang="0">
                  <a:pos x="215" y="44"/>
                </a:cxn>
                <a:cxn ang="0">
                  <a:pos x="276" y="116"/>
                </a:cxn>
                <a:cxn ang="0">
                  <a:pos x="346" y="242"/>
                </a:cxn>
                <a:cxn ang="0">
                  <a:pos x="276" y="246"/>
                </a:cxn>
                <a:cxn ang="0">
                  <a:pos x="304" y="222"/>
                </a:cxn>
                <a:cxn ang="0">
                  <a:pos x="242" y="227"/>
                </a:cxn>
                <a:cxn ang="0">
                  <a:pos x="284" y="188"/>
                </a:cxn>
                <a:cxn ang="0">
                  <a:pos x="221" y="193"/>
                </a:cxn>
                <a:cxn ang="0">
                  <a:pos x="263" y="149"/>
                </a:cxn>
                <a:cxn ang="0">
                  <a:pos x="201" y="160"/>
                </a:cxn>
                <a:cxn ang="0">
                  <a:pos x="235" y="116"/>
                </a:cxn>
                <a:cxn ang="0">
                  <a:pos x="173" y="125"/>
                </a:cxn>
                <a:cxn ang="0">
                  <a:pos x="201" y="82"/>
                </a:cxn>
                <a:cxn ang="0">
                  <a:pos x="145" y="92"/>
                </a:cxn>
                <a:cxn ang="0">
                  <a:pos x="166" y="48"/>
                </a:cxn>
                <a:cxn ang="0">
                  <a:pos x="117" y="67"/>
                </a:cxn>
                <a:cxn ang="0">
                  <a:pos x="117" y="24"/>
                </a:cxn>
                <a:cxn ang="0">
                  <a:pos x="83" y="53"/>
                </a:cxn>
                <a:cxn ang="0">
                  <a:pos x="69" y="19"/>
                </a:cxn>
                <a:cxn ang="0">
                  <a:pos x="42" y="44"/>
                </a:cxn>
                <a:cxn ang="0">
                  <a:pos x="27" y="29"/>
                </a:cxn>
                <a:cxn ang="0">
                  <a:pos x="0" y="39"/>
                </a:cxn>
              </a:cxnLst>
              <a:rect l="0" t="0" r="r" b="b"/>
              <a:pathLst>
                <a:path w="347" h="247">
                  <a:moveTo>
                    <a:pt x="0" y="39"/>
                  </a:moveTo>
                  <a:lnTo>
                    <a:pt x="42" y="9"/>
                  </a:lnTo>
                  <a:lnTo>
                    <a:pt x="90" y="0"/>
                  </a:lnTo>
                  <a:lnTo>
                    <a:pt x="131" y="0"/>
                  </a:lnTo>
                  <a:lnTo>
                    <a:pt x="173" y="14"/>
                  </a:lnTo>
                  <a:lnTo>
                    <a:pt x="215" y="44"/>
                  </a:lnTo>
                  <a:lnTo>
                    <a:pt x="276" y="116"/>
                  </a:lnTo>
                  <a:lnTo>
                    <a:pt x="346" y="242"/>
                  </a:lnTo>
                  <a:lnTo>
                    <a:pt x="276" y="246"/>
                  </a:lnTo>
                  <a:lnTo>
                    <a:pt x="304" y="222"/>
                  </a:lnTo>
                  <a:lnTo>
                    <a:pt x="242" y="227"/>
                  </a:lnTo>
                  <a:lnTo>
                    <a:pt x="284" y="188"/>
                  </a:lnTo>
                  <a:lnTo>
                    <a:pt x="221" y="193"/>
                  </a:lnTo>
                  <a:lnTo>
                    <a:pt x="263" y="149"/>
                  </a:lnTo>
                  <a:lnTo>
                    <a:pt x="201" y="160"/>
                  </a:lnTo>
                  <a:lnTo>
                    <a:pt x="235" y="116"/>
                  </a:lnTo>
                  <a:lnTo>
                    <a:pt x="173" y="125"/>
                  </a:lnTo>
                  <a:lnTo>
                    <a:pt x="201" y="82"/>
                  </a:lnTo>
                  <a:lnTo>
                    <a:pt x="145" y="92"/>
                  </a:lnTo>
                  <a:lnTo>
                    <a:pt x="166" y="48"/>
                  </a:lnTo>
                  <a:lnTo>
                    <a:pt x="117" y="67"/>
                  </a:lnTo>
                  <a:lnTo>
                    <a:pt x="117" y="24"/>
                  </a:lnTo>
                  <a:lnTo>
                    <a:pt x="83" y="53"/>
                  </a:lnTo>
                  <a:lnTo>
                    <a:pt x="69" y="19"/>
                  </a:lnTo>
                  <a:lnTo>
                    <a:pt x="42" y="44"/>
                  </a:lnTo>
                  <a:lnTo>
                    <a:pt x="27" y="29"/>
                  </a:lnTo>
                  <a:lnTo>
                    <a:pt x="0" y="39"/>
                  </a:lnTo>
                </a:path>
              </a:pathLst>
            </a:custGeom>
            <a:solidFill>
              <a:srgbClr val="000000"/>
            </a:solidFill>
            <a:ln w="9525" cap="rnd">
              <a:noFill/>
              <a:round/>
              <a:headEnd/>
              <a:tailEnd/>
            </a:ln>
            <a:effectLst/>
          </p:spPr>
          <p:txBody>
            <a:bodyPr/>
            <a:lstStyle/>
            <a:p>
              <a:pPr eaLnBrk="0" hangingPunct="0">
                <a:defRPr/>
              </a:pPr>
              <a:endParaRPr lang="en-US" dirty="0">
                <a:effectLst>
                  <a:outerShdw blurRad="38100" dist="38100" dir="2700000" algn="tl">
                    <a:srgbClr val="000000">
                      <a:alpha val="43137"/>
                    </a:srgbClr>
                  </a:outerShdw>
                </a:effectLst>
                <a:latin typeface="Arial" pitchFamily="34" charset="0"/>
              </a:endParaRPr>
            </a:p>
          </p:txBody>
        </p:sp>
        <p:sp>
          <p:nvSpPr>
            <p:cNvPr id="143393" name="Freeform 33"/>
            <p:cNvSpPr>
              <a:spLocks/>
            </p:cNvSpPr>
            <p:nvPr/>
          </p:nvSpPr>
          <p:spPr bwMode="gray">
            <a:xfrm>
              <a:off x="2357" y="1781"/>
              <a:ext cx="283" cy="1556"/>
            </a:xfrm>
            <a:custGeom>
              <a:avLst/>
              <a:gdLst/>
              <a:ahLst/>
              <a:cxnLst>
                <a:cxn ang="0">
                  <a:pos x="97" y="0"/>
                </a:cxn>
                <a:cxn ang="0">
                  <a:pos x="62" y="64"/>
                </a:cxn>
                <a:cxn ang="0">
                  <a:pos x="35" y="161"/>
                </a:cxn>
                <a:cxn ang="0">
                  <a:pos x="27" y="268"/>
                </a:cxn>
                <a:cxn ang="0">
                  <a:pos x="27" y="366"/>
                </a:cxn>
                <a:cxn ang="0">
                  <a:pos x="35" y="502"/>
                </a:cxn>
                <a:cxn ang="0">
                  <a:pos x="20" y="600"/>
                </a:cxn>
                <a:cxn ang="0">
                  <a:pos x="7" y="731"/>
                </a:cxn>
                <a:cxn ang="0">
                  <a:pos x="0" y="843"/>
                </a:cxn>
                <a:cxn ang="0">
                  <a:pos x="0" y="917"/>
                </a:cxn>
                <a:cxn ang="0">
                  <a:pos x="20" y="1014"/>
                </a:cxn>
                <a:cxn ang="0">
                  <a:pos x="56" y="1151"/>
                </a:cxn>
                <a:cxn ang="0">
                  <a:pos x="70" y="1258"/>
                </a:cxn>
                <a:cxn ang="0">
                  <a:pos x="75" y="1390"/>
                </a:cxn>
                <a:cxn ang="0">
                  <a:pos x="97" y="1472"/>
                </a:cxn>
                <a:cxn ang="0">
                  <a:pos x="124" y="1531"/>
                </a:cxn>
                <a:cxn ang="0">
                  <a:pos x="166" y="1555"/>
                </a:cxn>
                <a:cxn ang="0">
                  <a:pos x="214" y="1555"/>
                </a:cxn>
                <a:cxn ang="0">
                  <a:pos x="283" y="1531"/>
                </a:cxn>
                <a:cxn ang="0">
                  <a:pos x="235" y="1512"/>
                </a:cxn>
                <a:cxn ang="0">
                  <a:pos x="200" y="1483"/>
                </a:cxn>
                <a:cxn ang="0">
                  <a:pos x="180" y="1424"/>
                </a:cxn>
                <a:cxn ang="0">
                  <a:pos x="152" y="1448"/>
                </a:cxn>
                <a:cxn ang="0">
                  <a:pos x="152" y="1385"/>
                </a:cxn>
                <a:cxn ang="0">
                  <a:pos x="117" y="1409"/>
                </a:cxn>
                <a:cxn ang="0">
                  <a:pos x="145" y="1341"/>
                </a:cxn>
                <a:cxn ang="0">
                  <a:pos x="110" y="1355"/>
                </a:cxn>
                <a:cxn ang="0">
                  <a:pos x="145" y="1306"/>
                </a:cxn>
                <a:cxn ang="0">
                  <a:pos x="110" y="1306"/>
                </a:cxn>
                <a:cxn ang="0">
                  <a:pos x="145" y="1262"/>
                </a:cxn>
                <a:cxn ang="0">
                  <a:pos x="102" y="1258"/>
                </a:cxn>
                <a:cxn ang="0">
                  <a:pos x="137" y="1234"/>
                </a:cxn>
                <a:cxn ang="0">
                  <a:pos x="97" y="1218"/>
                </a:cxn>
                <a:cxn ang="0">
                  <a:pos x="131" y="1204"/>
                </a:cxn>
                <a:cxn ang="0">
                  <a:pos x="90" y="1175"/>
                </a:cxn>
                <a:cxn ang="0">
                  <a:pos x="117" y="1156"/>
                </a:cxn>
                <a:cxn ang="0">
                  <a:pos x="75" y="1111"/>
                </a:cxn>
                <a:cxn ang="0">
                  <a:pos x="97" y="1102"/>
                </a:cxn>
                <a:cxn ang="0">
                  <a:pos x="70" y="1048"/>
                </a:cxn>
                <a:cxn ang="0">
                  <a:pos x="27" y="937"/>
                </a:cxn>
                <a:cxn ang="0">
                  <a:pos x="13" y="838"/>
                </a:cxn>
                <a:cxn ang="0">
                  <a:pos x="20" y="726"/>
                </a:cxn>
                <a:cxn ang="0">
                  <a:pos x="35" y="609"/>
                </a:cxn>
                <a:cxn ang="0">
                  <a:pos x="48" y="531"/>
                </a:cxn>
                <a:cxn ang="0">
                  <a:pos x="42" y="444"/>
                </a:cxn>
                <a:cxn ang="0">
                  <a:pos x="42" y="327"/>
                </a:cxn>
                <a:cxn ang="0">
                  <a:pos x="42" y="186"/>
                </a:cxn>
                <a:cxn ang="0">
                  <a:pos x="62" y="78"/>
                </a:cxn>
                <a:cxn ang="0">
                  <a:pos x="97" y="0"/>
                </a:cxn>
              </a:cxnLst>
              <a:rect l="0" t="0" r="r" b="b"/>
              <a:pathLst>
                <a:path w="284" h="1556">
                  <a:moveTo>
                    <a:pt x="97" y="0"/>
                  </a:moveTo>
                  <a:lnTo>
                    <a:pt x="62" y="64"/>
                  </a:lnTo>
                  <a:lnTo>
                    <a:pt x="35" y="161"/>
                  </a:lnTo>
                  <a:lnTo>
                    <a:pt x="27" y="268"/>
                  </a:lnTo>
                  <a:lnTo>
                    <a:pt x="27" y="366"/>
                  </a:lnTo>
                  <a:lnTo>
                    <a:pt x="35" y="502"/>
                  </a:lnTo>
                  <a:lnTo>
                    <a:pt x="20" y="600"/>
                  </a:lnTo>
                  <a:lnTo>
                    <a:pt x="7" y="731"/>
                  </a:lnTo>
                  <a:lnTo>
                    <a:pt x="0" y="843"/>
                  </a:lnTo>
                  <a:lnTo>
                    <a:pt x="0" y="917"/>
                  </a:lnTo>
                  <a:lnTo>
                    <a:pt x="20" y="1014"/>
                  </a:lnTo>
                  <a:lnTo>
                    <a:pt x="56" y="1151"/>
                  </a:lnTo>
                  <a:lnTo>
                    <a:pt x="70" y="1258"/>
                  </a:lnTo>
                  <a:lnTo>
                    <a:pt x="75" y="1390"/>
                  </a:lnTo>
                  <a:lnTo>
                    <a:pt x="97" y="1472"/>
                  </a:lnTo>
                  <a:lnTo>
                    <a:pt x="124" y="1531"/>
                  </a:lnTo>
                  <a:lnTo>
                    <a:pt x="166" y="1555"/>
                  </a:lnTo>
                  <a:lnTo>
                    <a:pt x="214" y="1555"/>
                  </a:lnTo>
                  <a:lnTo>
                    <a:pt x="283" y="1531"/>
                  </a:lnTo>
                  <a:lnTo>
                    <a:pt x="235" y="1512"/>
                  </a:lnTo>
                  <a:lnTo>
                    <a:pt x="200" y="1483"/>
                  </a:lnTo>
                  <a:lnTo>
                    <a:pt x="180" y="1424"/>
                  </a:lnTo>
                  <a:lnTo>
                    <a:pt x="152" y="1448"/>
                  </a:lnTo>
                  <a:lnTo>
                    <a:pt x="152" y="1385"/>
                  </a:lnTo>
                  <a:lnTo>
                    <a:pt x="117" y="1409"/>
                  </a:lnTo>
                  <a:lnTo>
                    <a:pt x="145" y="1341"/>
                  </a:lnTo>
                  <a:lnTo>
                    <a:pt x="110" y="1355"/>
                  </a:lnTo>
                  <a:lnTo>
                    <a:pt x="145" y="1306"/>
                  </a:lnTo>
                  <a:lnTo>
                    <a:pt x="110" y="1306"/>
                  </a:lnTo>
                  <a:lnTo>
                    <a:pt x="145" y="1262"/>
                  </a:lnTo>
                  <a:lnTo>
                    <a:pt x="102" y="1258"/>
                  </a:lnTo>
                  <a:lnTo>
                    <a:pt x="137" y="1234"/>
                  </a:lnTo>
                  <a:lnTo>
                    <a:pt x="97" y="1218"/>
                  </a:lnTo>
                  <a:lnTo>
                    <a:pt x="131" y="1204"/>
                  </a:lnTo>
                  <a:lnTo>
                    <a:pt x="90" y="1175"/>
                  </a:lnTo>
                  <a:lnTo>
                    <a:pt x="117" y="1156"/>
                  </a:lnTo>
                  <a:lnTo>
                    <a:pt x="75" y="1111"/>
                  </a:lnTo>
                  <a:lnTo>
                    <a:pt x="97" y="1102"/>
                  </a:lnTo>
                  <a:lnTo>
                    <a:pt x="70" y="1048"/>
                  </a:lnTo>
                  <a:lnTo>
                    <a:pt x="27" y="937"/>
                  </a:lnTo>
                  <a:lnTo>
                    <a:pt x="13" y="838"/>
                  </a:lnTo>
                  <a:lnTo>
                    <a:pt x="20" y="726"/>
                  </a:lnTo>
                  <a:lnTo>
                    <a:pt x="35" y="609"/>
                  </a:lnTo>
                  <a:lnTo>
                    <a:pt x="48" y="531"/>
                  </a:lnTo>
                  <a:lnTo>
                    <a:pt x="42" y="444"/>
                  </a:lnTo>
                  <a:lnTo>
                    <a:pt x="42" y="327"/>
                  </a:lnTo>
                  <a:lnTo>
                    <a:pt x="42" y="186"/>
                  </a:lnTo>
                  <a:lnTo>
                    <a:pt x="62" y="78"/>
                  </a:lnTo>
                  <a:lnTo>
                    <a:pt x="97" y="0"/>
                  </a:lnTo>
                </a:path>
              </a:pathLst>
            </a:custGeom>
            <a:solidFill>
              <a:srgbClr val="000000"/>
            </a:solidFill>
            <a:ln w="9525" cap="rnd">
              <a:noFill/>
              <a:round/>
              <a:headEnd/>
              <a:tailEnd/>
            </a:ln>
            <a:effectLst/>
          </p:spPr>
          <p:txBody>
            <a:bodyPr/>
            <a:lstStyle/>
            <a:p>
              <a:pPr eaLnBrk="0" hangingPunct="0">
                <a:defRPr/>
              </a:pPr>
              <a:endParaRPr lang="en-US" dirty="0">
                <a:effectLst>
                  <a:outerShdw blurRad="38100" dist="38100" dir="2700000" algn="tl">
                    <a:srgbClr val="000000">
                      <a:alpha val="43137"/>
                    </a:srgbClr>
                  </a:outerShdw>
                </a:effectLst>
                <a:latin typeface="Arial" pitchFamily="34" charset="0"/>
              </a:endParaRPr>
            </a:p>
          </p:txBody>
        </p:sp>
        <p:sp>
          <p:nvSpPr>
            <p:cNvPr id="143394" name="Freeform 34"/>
            <p:cNvSpPr>
              <a:spLocks/>
            </p:cNvSpPr>
            <p:nvPr/>
          </p:nvSpPr>
          <p:spPr bwMode="gray">
            <a:xfrm>
              <a:off x="2594" y="3135"/>
              <a:ext cx="199" cy="202"/>
            </a:xfrm>
            <a:custGeom>
              <a:avLst/>
              <a:gdLst/>
              <a:ahLst/>
              <a:cxnLst>
                <a:cxn ang="0">
                  <a:pos x="166" y="201"/>
                </a:cxn>
                <a:cxn ang="0">
                  <a:pos x="187" y="14"/>
                </a:cxn>
                <a:cxn ang="0">
                  <a:pos x="181" y="10"/>
                </a:cxn>
                <a:cxn ang="0">
                  <a:pos x="166" y="20"/>
                </a:cxn>
                <a:cxn ang="0">
                  <a:pos x="76" y="163"/>
                </a:cxn>
                <a:cxn ang="0">
                  <a:pos x="49" y="177"/>
                </a:cxn>
                <a:cxn ang="0">
                  <a:pos x="0" y="168"/>
                </a:cxn>
                <a:cxn ang="0">
                  <a:pos x="69" y="159"/>
                </a:cxn>
                <a:cxn ang="0">
                  <a:pos x="132" y="48"/>
                </a:cxn>
                <a:cxn ang="0">
                  <a:pos x="173" y="0"/>
                </a:cxn>
                <a:cxn ang="0">
                  <a:pos x="201" y="10"/>
                </a:cxn>
                <a:cxn ang="0">
                  <a:pos x="181" y="201"/>
                </a:cxn>
                <a:cxn ang="0">
                  <a:pos x="166" y="201"/>
                </a:cxn>
              </a:cxnLst>
              <a:rect l="0" t="0" r="r" b="b"/>
              <a:pathLst>
                <a:path w="202" h="202">
                  <a:moveTo>
                    <a:pt x="166" y="201"/>
                  </a:moveTo>
                  <a:lnTo>
                    <a:pt x="187" y="14"/>
                  </a:lnTo>
                  <a:lnTo>
                    <a:pt x="181" y="10"/>
                  </a:lnTo>
                  <a:lnTo>
                    <a:pt x="166" y="20"/>
                  </a:lnTo>
                  <a:lnTo>
                    <a:pt x="76" y="163"/>
                  </a:lnTo>
                  <a:lnTo>
                    <a:pt x="49" y="177"/>
                  </a:lnTo>
                  <a:lnTo>
                    <a:pt x="0" y="168"/>
                  </a:lnTo>
                  <a:lnTo>
                    <a:pt x="69" y="159"/>
                  </a:lnTo>
                  <a:lnTo>
                    <a:pt x="132" y="48"/>
                  </a:lnTo>
                  <a:lnTo>
                    <a:pt x="173" y="0"/>
                  </a:lnTo>
                  <a:lnTo>
                    <a:pt x="201" y="10"/>
                  </a:lnTo>
                  <a:lnTo>
                    <a:pt x="181" y="201"/>
                  </a:lnTo>
                  <a:lnTo>
                    <a:pt x="166" y="201"/>
                  </a:lnTo>
                </a:path>
              </a:pathLst>
            </a:custGeom>
            <a:solidFill>
              <a:srgbClr val="000000"/>
            </a:solidFill>
            <a:ln w="9525" cap="rnd">
              <a:noFill/>
              <a:round/>
              <a:headEnd/>
              <a:tailEnd/>
            </a:ln>
            <a:effectLst/>
          </p:spPr>
          <p:txBody>
            <a:bodyPr/>
            <a:lstStyle/>
            <a:p>
              <a:pPr eaLnBrk="0" hangingPunct="0">
                <a:defRPr/>
              </a:pPr>
              <a:endParaRPr lang="en-US" dirty="0">
                <a:effectLst>
                  <a:outerShdw blurRad="38100" dist="38100" dir="2700000" algn="tl">
                    <a:srgbClr val="000000">
                      <a:alpha val="43137"/>
                    </a:srgbClr>
                  </a:outerShdw>
                </a:effectLst>
                <a:latin typeface="Arial" pitchFamily="34" charset="0"/>
              </a:endParaRPr>
            </a:p>
          </p:txBody>
        </p:sp>
        <p:sp>
          <p:nvSpPr>
            <p:cNvPr id="143395" name="Freeform 35"/>
            <p:cNvSpPr>
              <a:spLocks/>
            </p:cNvSpPr>
            <p:nvPr/>
          </p:nvSpPr>
          <p:spPr bwMode="gray">
            <a:xfrm>
              <a:off x="2552" y="2704"/>
              <a:ext cx="83" cy="594"/>
            </a:xfrm>
            <a:custGeom>
              <a:avLst/>
              <a:gdLst/>
              <a:ahLst/>
              <a:cxnLst>
                <a:cxn ang="0">
                  <a:pos x="82" y="0"/>
                </a:cxn>
                <a:cxn ang="0">
                  <a:pos x="21" y="44"/>
                </a:cxn>
                <a:cxn ang="0">
                  <a:pos x="0" y="87"/>
                </a:cxn>
                <a:cxn ang="0">
                  <a:pos x="0" y="122"/>
                </a:cxn>
                <a:cxn ang="0">
                  <a:pos x="13" y="170"/>
                </a:cxn>
                <a:cxn ang="0">
                  <a:pos x="42" y="219"/>
                </a:cxn>
                <a:cxn ang="0">
                  <a:pos x="61" y="273"/>
                </a:cxn>
                <a:cxn ang="0">
                  <a:pos x="61" y="316"/>
                </a:cxn>
                <a:cxn ang="0">
                  <a:pos x="47" y="384"/>
                </a:cxn>
                <a:cxn ang="0">
                  <a:pos x="21" y="491"/>
                </a:cxn>
                <a:cxn ang="0">
                  <a:pos x="13" y="540"/>
                </a:cxn>
                <a:cxn ang="0">
                  <a:pos x="21" y="584"/>
                </a:cxn>
                <a:cxn ang="0">
                  <a:pos x="47" y="593"/>
                </a:cxn>
                <a:cxn ang="0">
                  <a:pos x="28" y="555"/>
                </a:cxn>
                <a:cxn ang="0">
                  <a:pos x="28" y="526"/>
                </a:cxn>
                <a:cxn ang="0">
                  <a:pos x="47" y="438"/>
                </a:cxn>
                <a:cxn ang="0">
                  <a:pos x="74" y="316"/>
                </a:cxn>
                <a:cxn ang="0">
                  <a:pos x="74" y="273"/>
                </a:cxn>
                <a:cxn ang="0">
                  <a:pos x="61" y="234"/>
                </a:cxn>
                <a:cxn ang="0">
                  <a:pos x="34" y="185"/>
                </a:cxn>
                <a:cxn ang="0">
                  <a:pos x="13" y="126"/>
                </a:cxn>
                <a:cxn ang="0">
                  <a:pos x="13" y="87"/>
                </a:cxn>
                <a:cxn ang="0">
                  <a:pos x="28" y="48"/>
                </a:cxn>
                <a:cxn ang="0">
                  <a:pos x="61" y="20"/>
                </a:cxn>
                <a:cxn ang="0">
                  <a:pos x="82" y="0"/>
                </a:cxn>
              </a:cxnLst>
              <a:rect l="0" t="0" r="r" b="b"/>
              <a:pathLst>
                <a:path w="83" h="594">
                  <a:moveTo>
                    <a:pt x="82" y="0"/>
                  </a:moveTo>
                  <a:lnTo>
                    <a:pt x="21" y="44"/>
                  </a:lnTo>
                  <a:lnTo>
                    <a:pt x="0" y="87"/>
                  </a:lnTo>
                  <a:lnTo>
                    <a:pt x="0" y="122"/>
                  </a:lnTo>
                  <a:lnTo>
                    <a:pt x="13" y="170"/>
                  </a:lnTo>
                  <a:lnTo>
                    <a:pt x="42" y="219"/>
                  </a:lnTo>
                  <a:lnTo>
                    <a:pt x="61" y="273"/>
                  </a:lnTo>
                  <a:lnTo>
                    <a:pt x="61" y="316"/>
                  </a:lnTo>
                  <a:lnTo>
                    <a:pt x="47" y="384"/>
                  </a:lnTo>
                  <a:lnTo>
                    <a:pt x="21" y="491"/>
                  </a:lnTo>
                  <a:lnTo>
                    <a:pt x="13" y="540"/>
                  </a:lnTo>
                  <a:lnTo>
                    <a:pt x="21" y="584"/>
                  </a:lnTo>
                  <a:lnTo>
                    <a:pt x="47" y="593"/>
                  </a:lnTo>
                  <a:lnTo>
                    <a:pt x="28" y="555"/>
                  </a:lnTo>
                  <a:lnTo>
                    <a:pt x="28" y="526"/>
                  </a:lnTo>
                  <a:lnTo>
                    <a:pt x="47" y="438"/>
                  </a:lnTo>
                  <a:lnTo>
                    <a:pt x="74" y="316"/>
                  </a:lnTo>
                  <a:lnTo>
                    <a:pt x="74" y="273"/>
                  </a:lnTo>
                  <a:lnTo>
                    <a:pt x="61" y="234"/>
                  </a:lnTo>
                  <a:lnTo>
                    <a:pt x="34" y="185"/>
                  </a:lnTo>
                  <a:lnTo>
                    <a:pt x="13" y="126"/>
                  </a:lnTo>
                  <a:lnTo>
                    <a:pt x="13" y="87"/>
                  </a:lnTo>
                  <a:lnTo>
                    <a:pt x="28" y="48"/>
                  </a:lnTo>
                  <a:lnTo>
                    <a:pt x="61" y="20"/>
                  </a:lnTo>
                  <a:lnTo>
                    <a:pt x="82" y="0"/>
                  </a:lnTo>
                </a:path>
              </a:pathLst>
            </a:custGeom>
            <a:solidFill>
              <a:srgbClr val="000000"/>
            </a:solidFill>
            <a:ln w="9525" cap="rnd">
              <a:noFill/>
              <a:round/>
              <a:headEnd/>
              <a:tailEnd/>
            </a:ln>
            <a:effectLst/>
          </p:spPr>
          <p:txBody>
            <a:bodyPr/>
            <a:lstStyle/>
            <a:p>
              <a:pPr eaLnBrk="0" hangingPunct="0">
                <a:defRPr/>
              </a:pPr>
              <a:endParaRPr lang="en-US" dirty="0">
                <a:effectLst>
                  <a:outerShdw blurRad="38100" dist="38100" dir="2700000" algn="tl">
                    <a:srgbClr val="000000">
                      <a:alpha val="43137"/>
                    </a:srgbClr>
                  </a:outerShdw>
                </a:effectLst>
                <a:latin typeface="Arial" pitchFamily="34" charset="0"/>
              </a:endParaRPr>
            </a:p>
          </p:txBody>
        </p:sp>
        <p:sp>
          <p:nvSpPr>
            <p:cNvPr id="143396" name="Freeform 36"/>
            <p:cNvSpPr>
              <a:spLocks/>
            </p:cNvSpPr>
            <p:nvPr/>
          </p:nvSpPr>
          <p:spPr bwMode="gray">
            <a:xfrm>
              <a:off x="2840" y="2528"/>
              <a:ext cx="1342" cy="809"/>
            </a:xfrm>
            <a:custGeom>
              <a:avLst/>
              <a:gdLst/>
              <a:ahLst/>
              <a:cxnLst>
                <a:cxn ang="0">
                  <a:pos x="20" y="604"/>
                </a:cxn>
                <a:cxn ang="0">
                  <a:pos x="55" y="481"/>
                </a:cxn>
                <a:cxn ang="0">
                  <a:pos x="42" y="414"/>
                </a:cxn>
                <a:cxn ang="0">
                  <a:pos x="14" y="331"/>
                </a:cxn>
                <a:cxn ang="0">
                  <a:pos x="70" y="263"/>
                </a:cxn>
                <a:cxn ang="0">
                  <a:pos x="216" y="214"/>
                </a:cxn>
                <a:cxn ang="0">
                  <a:pos x="369" y="196"/>
                </a:cxn>
                <a:cxn ang="0">
                  <a:pos x="495" y="107"/>
                </a:cxn>
                <a:cxn ang="0">
                  <a:pos x="642" y="44"/>
                </a:cxn>
                <a:cxn ang="0">
                  <a:pos x="837" y="44"/>
                </a:cxn>
                <a:cxn ang="0">
                  <a:pos x="1104" y="137"/>
                </a:cxn>
                <a:cxn ang="0">
                  <a:pos x="1137" y="88"/>
                </a:cxn>
                <a:cxn ang="0">
                  <a:pos x="1181" y="0"/>
                </a:cxn>
                <a:cxn ang="0">
                  <a:pos x="1159" y="98"/>
                </a:cxn>
                <a:cxn ang="0">
                  <a:pos x="1194" y="181"/>
                </a:cxn>
                <a:cxn ang="0">
                  <a:pos x="1278" y="146"/>
                </a:cxn>
                <a:cxn ang="0">
                  <a:pos x="1333" y="166"/>
                </a:cxn>
                <a:cxn ang="0">
                  <a:pos x="1341" y="205"/>
                </a:cxn>
                <a:cxn ang="0">
                  <a:pos x="1333" y="239"/>
                </a:cxn>
                <a:cxn ang="0">
                  <a:pos x="1292" y="239"/>
                </a:cxn>
                <a:cxn ang="0">
                  <a:pos x="1243" y="229"/>
                </a:cxn>
                <a:cxn ang="0">
                  <a:pos x="1144" y="161"/>
                </a:cxn>
                <a:cxn ang="0">
                  <a:pos x="1006" y="107"/>
                </a:cxn>
                <a:cxn ang="0">
                  <a:pos x="818" y="54"/>
                </a:cxn>
                <a:cxn ang="0">
                  <a:pos x="621" y="63"/>
                </a:cxn>
                <a:cxn ang="0">
                  <a:pos x="489" y="131"/>
                </a:cxn>
                <a:cxn ang="0">
                  <a:pos x="363" y="210"/>
                </a:cxn>
                <a:cxn ang="0">
                  <a:pos x="146" y="233"/>
                </a:cxn>
                <a:cxn ang="0">
                  <a:pos x="42" y="302"/>
                </a:cxn>
                <a:cxn ang="0">
                  <a:pos x="35" y="370"/>
                </a:cxn>
                <a:cxn ang="0">
                  <a:pos x="70" y="463"/>
                </a:cxn>
                <a:cxn ang="0">
                  <a:pos x="35" y="599"/>
                </a:cxn>
                <a:cxn ang="0">
                  <a:pos x="0" y="808"/>
                </a:cxn>
              </a:cxnLst>
              <a:rect l="0" t="0" r="r" b="b"/>
              <a:pathLst>
                <a:path w="1342" h="809">
                  <a:moveTo>
                    <a:pt x="0" y="808"/>
                  </a:moveTo>
                  <a:lnTo>
                    <a:pt x="20" y="604"/>
                  </a:lnTo>
                  <a:lnTo>
                    <a:pt x="42" y="531"/>
                  </a:lnTo>
                  <a:lnTo>
                    <a:pt x="55" y="481"/>
                  </a:lnTo>
                  <a:lnTo>
                    <a:pt x="55" y="458"/>
                  </a:lnTo>
                  <a:lnTo>
                    <a:pt x="42" y="414"/>
                  </a:lnTo>
                  <a:lnTo>
                    <a:pt x="20" y="370"/>
                  </a:lnTo>
                  <a:lnTo>
                    <a:pt x="14" y="331"/>
                  </a:lnTo>
                  <a:lnTo>
                    <a:pt x="27" y="302"/>
                  </a:lnTo>
                  <a:lnTo>
                    <a:pt x="70" y="263"/>
                  </a:lnTo>
                  <a:lnTo>
                    <a:pt x="126" y="229"/>
                  </a:lnTo>
                  <a:lnTo>
                    <a:pt x="216" y="214"/>
                  </a:lnTo>
                  <a:lnTo>
                    <a:pt x="307" y="210"/>
                  </a:lnTo>
                  <a:lnTo>
                    <a:pt x="369" y="196"/>
                  </a:lnTo>
                  <a:lnTo>
                    <a:pt x="426" y="166"/>
                  </a:lnTo>
                  <a:lnTo>
                    <a:pt x="495" y="107"/>
                  </a:lnTo>
                  <a:lnTo>
                    <a:pt x="551" y="78"/>
                  </a:lnTo>
                  <a:lnTo>
                    <a:pt x="642" y="44"/>
                  </a:lnTo>
                  <a:lnTo>
                    <a:pt x="740" y="39"/>
                  </a:lnTo>
                  <a:lnTo>
                    <a:pt x="837" y="44"/>
                  </a:lnTo>
                  <a:lnTo>
                    <a:pt x="951" y="69"/>
                  </a:lnTo>
                  <a:lnTo>
                    <a:pt x="1104" y="137"/>
                  </a:lnTo>
                  <a:lnTo>
                    <a:pt x="1137" y="127"/>
                  </a:lnTo>
                  <a:lnTo>
                    <a:pt x="1137" y="88"/>
                  </a:lnTo>
                  <a:lnTo>
                    <a:pt x="1153" y="35"/>
                  </a:lnTo>
                  <a:lnTo>
                    <a:pt x="1181" y="0"/>
                  </a:lnTo>
                  <a:lnTo>
                    <a:pt x="1159" y="54"/>
                  </a:lnTo>
                  <a:lnTo>
                    <a:pt x="1159" y="98"/>
                  </a:lnTo>
                  <a:lnTo>
                    <a:pt x="1173" y="156"/>
                  </a:lnTo>
                  <a:lnTo>
                    <a:pt x="1194" y="181"/>
                  </a:lnTo>
                  <a:lnTo>
                    <a:pt x="1235" y="171"/>
                  </a:lnTo>
                  <a:lnTo>
                    <a:pt x="1278" y="146"/>
                  </a:lnTo>
                  <a:lnTo>
                    <a:pt x="1299" y="127"/>
                  </a:lnTo>
                  <a:lnTo>
                    <a:pt x="1333" y="166"/>
                  </a:lnTo>
                  <a:lnTo>
                    <a:pt x="1292" y="151"/>
                  </a:lnTo>
                  <a:lnTo>
                    <a:pt x="1341" y="205"/>
                  </a:lnTo>
                  <a:lnTo>
                    <a:pt x="1278" y="171"/>
                  </a:lnTo>
                  <a:lnTo>
                    <a:pt x="1333" y="239"/>
                  </a:lnTo>
                  <a:lnTo>
                    <a:pt x="1250" y="181"/>
                  </a:lnTo>
                  <a:lnTo>
                    <a:pt x="1292" y="239"/>
                  </a:lnTo>
                  <a:lnTo>
                    <a:pt x="1229" y="196"/>
                  </a:lnTo>
                  <a:lnTo>
                    <a:pt x="1243" y="229"/>
                  </a:lnTo>
                  <a:lnTo>
                    <a:pt x="1181" y="196"/>
                  </a:lnTo>
                  <a:lnTo>
                    <a:pt x="1144" y="161"/>
                  </a:lnTo>
                  <a:lnTo>
                    <a:pt x="1104" y="156"/>
                  </a:lnTo>
                  <a:lnTo>
                    <a:pt x="1006" y="107"/>
                  </a:lnTo>
                  <a:lnTo>
                    <a:pt x="915" y="74"/>
                  </a:lnTo>
                  <a:lnTo>
                    <a:pt x="818" y="54"/>
                  </a:lnTo>
                  <a:lnTo>
                    <a:pt x="734" y="50"/>
                  </a:lnTo>
                  <a:lnTo>
                    <a:pt x="621" y="63"/>
                  </a:lnTo>
                  <a:lnTo>
                    <a:pt x="543" y="93"/>
                  </a:lnTo>
                  <a:lnTo>
                    <a:pt x="489" y="131"/>
                  </a:lnTo>
                  <a:lnTo>
                    <a:pt x="432" y="181"/>
                  </a:lnTo>
                  <a:lnTo>
                    <a:pt x="363" y="210"/>
                  </a:lnTo>
                  <a:lnTo>
                    <a:pt x="294" y="220"/>
                  </a:lnTo>
                  <a:lnTo>
                    <a:pt x="146" y="233"/>
                  </a:lnTo>
                  <a:lnTo>
                    <a:pt x="98" y="259"/>
                  </a:lnTo>
                  <a:lnTo>
                    <a:pt x="42" y="302"/>
                  </a:lnTo>
                  <a:lnTo>
                    <a:pt x="27" y="341"/>
                  </a:lnTo>
                  <a:lnTo>
                    <a:pt x="35" y="370"/>
                  </a:lnTo>
                  <a:lnTo>
                    <a:pt x="62" y="429"/>
                  </a:lnTo>
                  <a:lnTo>
                    <a:pt x="70" y="463"/>
                  </a:lnTo>
                  <a:lnTo>
                    <a:pt x="55" y="521"/>
                  </a:lnTo>
                  <a:lnTo>
                    <a:pt x="35" y="599"/>
                  </a:lnTo>
                  <a:lnTo>
                    <a:pt x="14" y="808"/>
                  </a:lnTo>
                  <a:lnTo>
                    <a:pt x="0" y="808"/>
                  </a:lnTo>
                </a:path>
              </a:pathLst>
            </a:custGeom>
            <a:solidFill>
              <a:srgbClr val="000000"/>
            </a:solidFill>
            <a:ln w="9525" cap="rnd">
              <a:noFill/>
              <a:round/>
              <a:headEnd/>
              <a:tailEnd/>
            </a:ln>
            <a:effectLst/>
          </p:spPr>
          <p:txBody>
            <a:bodyPr/>
            <a:lstStyle/>
            <a:p>
              <a:pPr eaLnBrk="0" hangingPunct="0">
                <a:defRPr/>
              </a:pPr>
              <a:endParaRPr lang="en-US" dirty="0">
                <a:effectLst>
                  <a:outerShdw blurRad="38100" dist="38100" dir="2700000" algn="tl">
                    <a:srgbClr val="000000">
                      <a:alpha val="43137"/>
                    </a:srgbClr>
                  </a:outerShdw>
                </a:effectLst>
                <a:latin typeface="Arial" pitchFamily="34" charset="0"/>
              </a:endParaRPr>
            </a:p>
          </p:txBody>
        </p:sp>
        <p:sp>
          <p:nvSpPr>
            <p:cNvPr id="143397" name="Freeform 37"/>
            <p:cNvSpPr>
              <a:spLocks/>
            </p:cNvSpPr>
            <p:nvPr/>
          </p:nvSpPr>
          <p:spPr bwMode="gray">
            <a:xfrm>
              <a:off x="2994" y="1708"/>
              <a:ext cx="863" cy="663"/>
            </a:xfrm>
            <a:custGeom>
              <a:avLst/>
              <a:gdLst/>
              <a:ahLst/>
              <a:cxnLst>
                <a:cxn ang="0">
                  <a:pos x="15" y="0"/>
                </a:cxn>
                <a:cxn ang="0">
                  <a:pos x="21" y="116"/>
                </a:cxn>
                <a:cxn ang="0">
                  <a:pos x="49" y="218"/>
                </a:cxn>
                <a:cxn ang="0">
                  <a:pos x="63" y="302"/>
                </a:cxn>
                <a:cxn ang="0">
                  <a:pos x="76" y="409"/>
                </a:cxn>
                <a:cxn ang="0">
                  <a:pos x="84" y="506"/>
                </a:cxn>
                <a:cxn ang="0">
                  <a:pos x="98" y="570"/>
                </a:cxn>
                <a:cxn ang="0">
                  <a:pos x="126" y="609"/>
                </a:cxn>
                <a:cxn ang="0">
                  <a:pos x="175" y="638"/>
                </a:cxn>
                <a:cxn ang="0">
                  <a:pos x="230" y="652"/>
                </a:cxn>
                <a:cxn ang="0">
                  <a:pos x="293" y="652"/>
                </a:cxn>
                <a:cxn ang="0">
                  <a:pos x="440" y="632"/>
                </a:cxn>
                <a:cxn ang="0">
                  <a:pos x="607" y="603"/>
                </a:cxn>
                <a:cxn ang="0">
                  <a:pos x="761" y="589"/>
                </a:cxn>
                <a:cxn ang="0">
                  <a:pos x="859" y="564"/>
                </a:cxn>
                <a:cxn ang="0">
                  <a:pos x="712" y="628"/>
                </a:cxn>
                <a:cxn ang="0">
                  <a:pos x="594" y="642"/>
                </a:cxn>
                <a:cxn ang="0">
                  <a:pos x="690" y="609"/>
                </a:cxn>
                <a:cxn ang="0">
                  <a:pos x="587" y="619"/>
                </a:cxn>
                <a:cxn ang="0">
                  <a:pos x="405" y="647"/>
                </a:cxn>
                <a:cxn ang="0">
                  <a:pos x="293" y="662"/>
                </a:cxn>
                <a:cxn ang="0">
                  <a:pos x="225" y="662"/>
                </a:cxn>
                <a:cxn ang="0">
                  <a:pos x="168" y="647"/>
                </a:cxn>
                <a:cxn ang="0">
                  <a:pos x="111" y="613"/>
                </a:cxn>
                <a:cxn ang="0">
                  <a:pos x="84" y="583"/>
                </a:cxn>
                <a:cxn ang="0">
                  <a:pos x="70" y="526"/>
                </a:cxn>
                <a:cxn ang="0">
                  <a:pos x="63" y="423"/>
                </a:cxn>
                <a:cxn ang="0">
                  <a:pos x="49" y="321"/>
                </a:cxn>
                <a:cxn ang="0">
                  <a:pos x="35" y="224"/>
                </a:cxn>
                <a:cxn ang="0">
                  <a:pos x="7" y="112"/>
                </a:cxn>
                <a:cxn ang="0">
                  <a:pos x="0" y="0"/>
                </a:cxn>
                <a:cxn ang="0">
                  <a:pos x="15" y="0"/>
                </a:cxn>
              </a:cxnLst>
              <a:rect l="0" t="0" r="r" b="b"/>
              <a:pathLst>
                <a:path w="860" h="663">
                  <a:moveTo>
                    <a:pt x="15" y="0"/>
                  </a:moveTo>
                  <a:lnTo>
                    <a:pt x="21" y="116"/>
                  </a:lnTo>
                  <a:lnTo>
                    <a:pt x="49" y="218"/>
                  </a:lnTo>
                  <a:lnTo>
                    <a:pt x="63" y="302"/>
                  </a:lnTo>
                  <a:lnTo>
                    <a:pt x="76" y="409"/>
                  </a:lnTo>
                  <a:lnTo>
                    <a:pt x="84" y="506"/>
                  </a:lnTo>
                  <a:lnTo>
                    <a:pt x="98" y="570"/>
                  </a:lnTo>
                  <a:lnTo>
                    <a:pt x="126" y="609"/>
                  </a:lnTo>
                  <a:lnTo>
                    <a:pt x="175" y="638"/>
                  </a:lnTo>
                  <a:lnTo>
                    <a:pt x="230" y="652"/>
                  </a:lnTo>
                  <a:lnTo>
                    <a:pt x="293" y="652"/>
                  </a:lnTo>
                  <a:lnTo>
                    <a:pt x="440" y="632"/>
                  </a:lnTo>
                  <a:lnTo>
                    <a:pt x="607" y="603"/>
                  </a:lnTo>
                  <a:lnTo>
                    <a:pt x="761" y="589"/>
                  </a:lnTo>
                  <a:lnTo>
                    <a:pt x="859" y="564"/>
                  </a:lnTo>
                  <a:lnTo>
                    <a:pt x="712" y="628"/>
                  </a:lnTo>
                  <a:lnTo>
                    <a:pt x="594" y="642"/>
                  </a:lnTo>
                  <a:lnTo>
                    <a:pt x="690" y="609"/>
                  </a:lnTo>
                  <a:lnTo>
                    <a:pt x="587" y="619"/>
                  </a:lnTo>
                  <a:lnTo>
                    <a:pt x="405" y="647"/>
                  </a:lnTo>
                  <a:lnTo>
                    <a:pt x="293" y="662"/>
                  </a:lnTo>
                  <a:lnTo>
                    <a:pt x="225" y="662"/>
                  </a:lnTo>
                  <a:lnTo>
                    <a:pt x="168" y="647"/>
                  </a:lnTo>
                  <a:lnTo>
                    <a:pt x="111" y="613"/>
                  </a:lnTo>
                  <a:lnTo>
                    <a:pt x="84" y="583"/>
                  </a:lnTo>
                  <a:lnTo>
                    <a:pt x="70" y="526"/>
                  </a:lnTo>
                  <a:lnTo>
                    <a:pt x="63" y="423"/>
                  </a:lnTo>
                  <a:lnTo>
                    <a:pt x="49" y="321"/>
                  </a:lnTo>
                  <a:lnTo>
                    <a:pt x="35" y="224"/>
                  </a:lnTo>
                  <a:lnTo>
                    <a:pt x="7" y="112"/>
                  </a:lnTo>
                  <a:lnTo>
                    <a:pt x="0" y="0"/>
                  </a:lnTo>
                  <a:lnTo>
                    <a:pt x="15" y="0"/>
                  </a:lnTo>
                </a:path>
              </a:pathLst>
            </a:custGeom>
            <a:solidFill>
              <a:srgbClr val="000000"/>
            </a:solidFill>
            <a:ln w="9525" cap="rnd">
              <a:noFill/>
              <a:round/>
              <a:headEnd/>
              <a:tailEnd/>
            </a:ln>
            <a:effectLst/>
          </p:spPr>
          <p:txBody>
            <a:bodyPr/>
            <a:lstStyle/>
            <a:p>
              <a:pPr eaLnBrk="0" hangingPunct="0">
                <a:defRPr/>
              </a:pPr>
              <a:endParaRPr lang="en-US" dirty="0">
                <a:effectLst>
                  <a:outerShdw blurRad="38100" dist="38100" dir="2700000" algn="tl">
                    <a:srgbClr val="000000">
                      <a:alpha val="43137"/>
                    </a:srgbClr>
                  </a:outerShdw>
                </a:effectLst>
                <a:latin typeface="Arial" pitchFamily="34" charset="0"/>
              </a:endParaRPr>
            </a:p>
          </p:txBody>
        </p:sp>
        <p:sp>
          <p:nvSpPr>
            <p:cNvPr id="143398" name="Freeform 38"/>
            <p:cNvSpPr>
              <a:spLocks/>
            </p:cNvSpPr>
            <p:nvPr/>
          </p:nvSpPr>
          <p:spPr bwMode="gray">
            <a:xfrm>
              <a:off x="2805" y="1708"/>
              <a:ext cx="38" cy="243"/>
            </a:xfrm>
            <a:custGeom>
              <a:avLst/>
              <a:gdLst/>
              <a:ahLst/>
              <a:cxnLst>
                <a:cxn ang="0">
                  <a:pos x="0" y="0"/>
                </a:cxn>
                <a:cxn ang="0">
                  <a:pos x="25" y="189"/>
                </a:cxn>
                <a:cxn ang="0">
                  <a:pos x="25" y="227"/>
                </a:cxn>
                <a:cxn ang="0">
                  <a:pos x="12" y="242"/>
                </a:cxn>
                <a:cxn ang="0">
                  <a:pos x="37" y="242"/>
                </a:cxn>
                <a:cxn ang="0">
                  <a:pos x="37" y="227"/>
                </a:cxn>
                <a:cxn ang="0">
                  <a:pos x="25" y="116"/>
                </a:cxn>
                <a:cxn ang="0">
                  <a:pos x="12" y="0"/>
                </a:cxn>
                <a:cxn ang="0">
                  <a:pos x="0" y="0"/>
                </a:cxn>
              </a:cxnLst>
              <a:rect l="0" t="0" r="r" b="b"/>
              <a:pathLst>
                <a:path w="38" h="243">
                  <a:moveTo>
                    <a:pt x="0" y="0"/>
                  </a:moveTo>
                  <a:lnTo>
                    <a:pt x="25" y="189"/>
                  </a:lnTo>
                  <a:lnTo>
                    <a:pt x="25" y="227"/>
                  </a:lnTo>
                  <a:lnTo>
                    <a:pt x="12" y="242"/>
                  </a:lnTo>
                  <a:lnTo>
                    <a:pt x="37" y="242"/>
                  </a:lnTo>
                  <a:lnTo>
                    <a:pt x="37" y="227"/>
                  </a:lnTo>
                  <a:lnTo>
                    <a:pt x="25" y="116"/>
                  </a:lnTo>
                  <a:lnTo>
                    <a:pt x="12" y="0"/>
                  </a:lnTo>
                  <a:lnTo>
                    <a:pt x="0" y="0"/>
                  </a:lnTo>
                </a:path>
              </a:pathLst>
            </a:custGeom>
            <a:solidFill>
              <a:srgbClr val="000000"/>
            </a:solidFill>
            <a:ln w="9525" cap="rnd">
              <a:noFill/>
              <a:round/>
              <a:headEnd/>
              <a:tailEnd/>
            </a:ln>
            <a:effectLst/>
          </p:spPr>
          <p:txBody>
            <a:bodyPr/>
            <a:lstStyle/>
            <a:p>
              <a:pPr eaLnBrk="0" hangingPunct="0">
                <a:defRPr/>
              </a:pPr>
              <a:endParaRPr lang="en-US" dirty="0">
                <a:effectLst>
                  <a:outerShdw blurRad="38100" dist="38100" dir="2700000" algn="tl">
                    <a:srgbClr val="000000">
                      <a:alpha val="43137"/>
                    </a:srgbClr>
                  </a:outerShdw>
                </a:effectLst>
                <a:latin typeface="Arial" pitchFamily="34" charset="0"/>
              </a:endParaRPr>
            </a:p>
          </p:txBody>
        </p:sp>
        <p:sp>
          <p:nvSpPr>
            <p:cNvPr id="143399" name="Freeform 39"/>
            <p:cNvSpPr>
              <a:spLocks/>
            </p:cNvSpPr>
            <p:nvPr/>
          </p:nvSpPr>
          <p:spPr bwMode="gray">
            <a:xfrm>
              <a:off x="3071" y="1708"/>
              <a:ext cx="1794" cy="1146"/>
            </a:xfrm>
            <a:custGeom>
              <a:avLst/>
              <a:gdLst/>
              <a:ahLst/>
              <a:cxnLst>
                <a:cxn ang="0">
                  <a:pos x="15" y="0"/>
                </a:cxn>
                <a:cxn ang="0">
                  <a:pos x="27" y="102"/>
                </a:cxn>
                <a:cxn ang="0">
                  <a:pos x="63" y="200"/>
                </a:cxn>
                <a:cxn ang="0">
                  <a:pos x="106" y="283"/>
                </a:cxn>
                <a:cxn ang="0">
                  <a:pos x="168" y="355"/>
                </a:cxn>
                <a:cxn ang="0">
                  <a:pos x="245" y="409"/>
                </a:cxn>
                <a:cxn ang="0">
                  <a:pos x="322" y="448"/>
                </a:cxn>
                <a:cxn ang="0">
                  <a:pos x="413" y="467"/>
                </a:cxn>
                <a:cxn ang="0">
                  <a:pos x="483" y="472"/>
                </a:cxn>
                <a:cxn ang="0">
                  <a:pos x="643" y="448"/>
                </a:cxn>
                <a:cxn ang="0">
                  <a:pos x="706" y="453"/>
                </a:cxn>
                <a:cxn ang="0">
                  <a:pos x="755" y="453"/>
                </a:cxn>
                <a:cxn ang="0">
                  <a:pos x="803" y="439"/>
                </a:cxn>
                <a:cxn ang="0">
                  <a:pos x="860" y="385"/>
                </a:cxn>
                <a:cxn ang="0">
                  <a:pos x="924" y="336"/>
                </a:cxn>
                <a:cxn ang="0">
                  <a:pos x="993" y="316"/>
                </a:cxn>
                <a:cxn ang="0">
                  <a:pos x="1056" y="316"/>
                </a:cxn>
                <a:cxn ang="0">
                  <a:pos x="1097" y="326"/>
                </a:cxn>
                <a:cxn ang="0">
                  <a:pos x="1153" y="351"/>
                </a:cxn>
                <a:cxn ang="0">
                  <a:pos x="1223" y="394"/>
                </a:cxn>
                <a:cxn ang="0">
                  <a:pos x="1286" y="419"/>
                </a:cxn>
                <a:cxn ang="0">
                  <a:pos x="1461" y="453"/>
                </a:cxn>
                <a:cxn ang="0">
                  <a:pos x="1530" y="497"/>
                </a:cxn>
                <a:cxn ang="0">
                  <a:pos x="1572" y="560"/>
                </a:cxn>
                <a:cxn ang="0">
                  <a:pos x="1593" y="633"/>
                </a:cxn>
                <a:cxn ang="0">
                  <a:pos x="1636" y="711"/>
                </a:cxn>
                <a:cxn ang="0">
                  <a:pos x="1698" y="755"/>
                </a:cxn>
                <a:cxn ang="0">
                  <a:pos x="1796" y="784"/>
                </a:cxn>
                <a:cxn ang="0">
                  <a:pos x="1796" y="1145"/>
                </a:cxn>
                <a:cxn ang="0">
                  <a:pos x="1782" y="1140"/>
                </a:cxn>
                <a:cxn ang="0">
                  <a:pos x="1782" y="794"/>
                </a:cxn>
                <a:cxn ang="0">
                  <a:pos x="1691" y="765"/>
                </a:cxn>
                <a:cxn ang="0">
                  <a:pos x="1628" y="721"/>
                </a:cxn>
                <a:cxn ang="0">
                  <a:pos x="1593" y="677"/>
                </a:cxn>
                <a:cxn ang="0">
                  <a:pos x="1572" y="623"/>
                </a:cxn>
                <a:cxn ang="0">
                  <a:pos x="1553" y="555"/>
                </a:cxn>
                <a:cxn ang="0">
                  <a:pos x="1517" y="507"/>
                </a:cxn>
                <a:cxn ang="0">
                  <a:pos x="1461" y="467"/>
                </a:cxn>
                <a:cxn ang="0">
                  <a:pos x="1399" y="448"/>
                </a:cxn>
                <a:cxn ang="0">
                  <a:pos x="1273" y="429"/>
                </a:cxn>
                <a:cxn ang="0">
                  <a:pos x="1210" y="404"/>
                </a:cxn>
                <a:cxn ang="0">
                  <a:pos x="1146" y="360"/>
                </a:cxn>
                <a:cxn ang="0">
                  <a:pos x="1070" y="326"/>
                </a:cxn>
                <a:cxn ang="0">
                  <a:pos x="1014" y="322"/>
                </a:cxn>
                <a:cxn ang="0">
                  <a:pos x="937" y="341"/>
                </a:cxn>
                <a:cxn ang="0">
                  <a:pos x="895" y="370"/>
                </a:cxn>
                <a:cxn ang="0">
                  <a:pos x="838" y="423"/>
                </a:cxn>
                <a:cxn ang="0">
                  <a:pos x="818" y="443"/>
                </a:cxn>
                <a:cxn ang="0">
                  <a:pos x="783" y="463"/>
                </a:cxn>
                <a:cxn ang="0">
                  <a:pos x="721" y="467"/>
                </a:cxn>
                <a:cxn ang="0">
                  <a:pos x="629" y="463"/>
                </a:cxn>
                <a:cxn ang="0">
                  <a:pos x="546" y="477"/>
                </a:cxn>
                <a:cxn ang="0">
                  <a:pos x="455" y="482"/>
                </a:cxn>
                <a:cxn ang="0">
                  <a:pos x="370" y="472"/>
                </a:cxn>
                <a:cxn ang="0">
                  <a:pos x="272" y="443"/>
                </a:cxn>
                <a:cxn ang="0">
                  <a:pos x="168" y="375"/>
                </a:cxn>
                <a:cxn ang="0">
                  <a:pos x="99" y="297"/>
                </a:cxn>
                <a:cxn ang="0">
                  <a:pos x="42" y="184"/>
                </a:cxn>
                <a:cxn ang="0">
                  <a:pos x="15" y="102"/>
                </a:cxn>
                <a:cxn ang="0">
                  <a:pos x="0" y="0"/>
                </a:cxn>
                <a:cxn ang="0">
                  <a:pos x="15" y="0"/>
                </a:cxn>
              </a:cxnLst>
              <a:rect l="0" t="0" r="r" b="b"/>
              <a:pathLst>
                <a:path w="1797" h="1146">
                  <a:moveTo>
                    <a:pt x="15" y="0"/>
                  </a:moveTo>
                  <a:lnTo>
                    <a:pt x="27" y="102"/>
                  </a:lnTo>
                  <a:lnTo>
                    <a:pt x="63" y="200"/>
                  </a:lnTo>
                  <a:lnTo>
                    <a:pt x="106" y="283"/>
                  </a:lnTo>
                  <a:lnTo>
                    <a:pt x="168" y="355"/>
                  </a:lnTo>
                  <a:lnTo>
                    <a:pt x="245" y="409"/>
                  </a:lnTo>
                  <a:lnTo>
                    <a:pt x="322" y="448"/>
                  </a:lnTo>
                  <a:lnTo>
                    <a:pt x="413" y="467"/>
                  </a:lnTo>
                  <a:lnTo>
                    <a:pt x="483" y="472"/>
                  </a:lnTo>
                  <a:lnTo>
                    <a:pt x="643" y="448"/>
                  </a:lnTo>
                  <a:lnTo>
                    <a:pt x="706" y="453"/>
                  </a:lnTo>
                  <a:lnTo>
                    <a:pt x="755" y="453"/>
                  </a:lnTo>
                  <a:lnTo>
                    <a:pt x="803" y="439"/>
                  </a:lnTo>
                  <a:lnTo>
                    <a:pt x="860" y="385"/>
                  </a:lnTo>
                  <a:lnTo>
                    <a:pt x="924" y="336"/>
                  </a:lnTo>
                  <a:lnTo>
                    <a:pt x="993" y="316"/>
                  </a:lnTo>
                  <a:lnTo>
                    <a:pt x="1056" y="316"/>
                  </a:lnTo>
                  <a:lnTo>
                    <a:pt x="1097" y="326"/>
                  </a:lnTo>
                  <a:lnTo>
                    <a:pt x="1153" y="351"/>
                  </a:lnTo>
                  <a:lnTo>
                    <a:pt x="1223" y="394"/>
                  </a:lnTo>
                  <a:lnTo>
                    <a:pt x="1286" y="419"/>
                  </a:lnTo>
                  <a:lnTo>
                    <a:pt x="1461" y="453"/>
                  </a:lnTo>
                  <a:lnTo>
                    <a:pt x="1530" y="497"/>
                  </a:lnTo>
                  <a:lnTo>
                    <a:pt x="1572" y="560"/>
                  </a:lnTo>
                  <a:lnTo>
                    <a:pt x="1593" y="633"/>
                  </a:lnTo>
                  <a:lnTo>
                    <a:pt x="1636" y="711"/>
                  </a:lnTo>
                  <a:lnTo>
                    <a:pt x="1698" y="755"/>
                  </a:lnTo>
                  <a:lnTo>
                    <a:pt x="1796" y="784"/>
                  </a:lnTo>
                  <a:lnTo>
                    <a:pt x="1796" y="1145"/>
                  </a:lnTo>
                  <a:lnTo>
                    <a:pt x="1782" y="1140"/>
                  </a:lnTo>
                  <a:lnTo>
                    <a:pt x="1782" y="794"/>
                  </a:lnTo>
                  <a:lnTo>
                    <a:pt x="1691" y="765"/>
                  </a:lnTo>
                  <a:lnTo>
                    <a:pt x="1628" y="721"/>
                  </a:lnTo>
                  <a:lnTo>
                    <a:pt x="1593" y="677"/>
                  </a:lnTo>
                  <a:lnTo>
                    <a:pt x="1572" y="623"/>
                  </a:lnTo>
                  <a:lnTo>
                    <a:pt x="1553" y="555"/>
                  </a:lnTo>
                  <a:lnTo>
                    <a:pt x="1517" y="507"/>
                  </a:lnTo>
                  <a:lnTo>
                    <a:pt x="1461" y="467"/>
                  </a:lnTo>
                  <a:lnTo>
                    <a:pt x="1399" y="448"/>
                  </a:lnTo>
                  <a:lnTo>
                    <a:pt x="1273" y="429"/>
                  </a:lnTo>
                  <a:lnTo>
                    <a:pt x="1210" y="404"/>
                  </a:lnTo>
                  <a:lnTo>
                    <a:pt x="1146" y="360"/>
                  </a:lnTo>
                  <a:lnTo>
                    <a:pt x="1070" y="326"/>
                  </a:lnTo>
                  <a:lnTo>
                    <a:pt x="1014" y="322"/>
                  </a:lnTo>
                  <a:lnTo>
                    <a:pt x="937" y="341"/>
                  </a:lnTo>
                  <a:lnTo>
                    <a:pt x="895" y="370"/>
                  </a:lnTo>
                  <a:lnTo>
                    <a:pt x="838" y="423"/>
                  </a:lnTo>
                  <a:lnTo>
                    <a:pt x="818" y="443"/>
                  </a:lnTo>
                  <a:lnTo>
                    <a:pt x="783" y="463"/>
                  </a:lnTo>
                  <a:lnTo>
                    <a:pt x="721" y="467"/>
                  </a:lnTo>
                  <a:lnTo>
                    <a:pt x="629" y="463"/>
                  </a:lnTo>
                  <a:lnTo>
                    <a:pt x="546" y="477"/>
                  </a:lnTo>
                  <a:lnTo>
                    <a:pt x="455" y="482"/>
                  </a:lnTo>
                  <a:lnTo>
                    <a:pt x="370" y="472"/>
                  </a:lnTo>
                  <a:lnTo>
                    <a:pt x="272" y="443"/>
                  </a:lnTo>
                  <a:lnTo>
                    <a:pt x="168" y="375"/>
                  </a:lnTo>
                  <a:lnTo>
                    <a:pt x="99" y="297"/>
                  </a:lnTo>
                  <a:lnTo>
                    <a:pt x="42" y="184"/>
                  </a:lnTo>
                  <a:lnTo>
                    <a:pt x="15" y="102"/>
                  </a:lnTo>
                  <a:lnTo>
                    <a:pt x="0" y="0"/>
                  </a:lnTo>
                  <a:lnTo>
                    <a:pt x="15" y="0"/>
                  </a:lnTo>
                </a:path>
              </a:pathLst>
            </a:custGeom>
            <a:solidFill>
              <a:srgbClr val="000000"/>
            </a:solidFill>
            <a:ln w="9525" cap="rnd">
              <a:noFill/>
              <a:round/>
              <a:headEnd/>
              <a:tailEnd/>
            </a:ln>
            <a:effectLst/>
          </p:spPr>
          <p:txBody>
            <a:bodyPr/>
            <a:lstStyle/>
            <a:p>
              <a:pPr eaLnBrk="0" hangingPunct="0">
                <a:defRPr/>
              </a:pPr>
              <a:endParaRPr lang="en-US" dirty="0">
                <a:effectLst>
                  <a:outerShdw blurRad="38100" dist="38100" dir="2700000" algn="tl">
                    <a:srgbClr val="000000">
                      <a:alpha val="43137"/>
                    </a:srgbClr>
                  </a:outerShdw>
                </a:effectLst>
                <a:latin typeface="Arial" pitchFamily="34" charset="0"/>
              </a:endParaRPr>
            </a:p>
          </p:txBody>
        </p:sp>
        <p:sp>
          <p:nvSpPr>
            <p:cNvPr id="143400" name="Freeform 40"/>
            <p:cNvSpPr>
              <a:spLocks/>
            </p:cNvSpPr>
            <p:nvPr/>
          </p:nvSpPr>
          <p:spPr bwMode="gray">
            <a:xfrm>
              <a:off x="2503" y="2822"/>
              <a:ext cx="110" cy="384"/>
            </a:xfrm>
            <a:custGeom>
              <a:avLst/>
              <a:gdLst/>
              <a:ahLst/>
              <a:cxnLst>
                <a:cxn ang="0">
                  <a:pos x="0" y="10"/>
                </a:cxn>
                <a:cxn ang="0">
                  <a:pos x="7" y="112"/>
                </a:cxn>
                <a:cxn ang="0">
                  <a:pos x="28" y="83"/>
                </a:cxn>
                <a:cxn ang="0">
                  <a:pos x="21" y="150"/>
                </a:cxn>
                <a:cxn ang="0">
                  <a:pos x="42" y="126"/>
                </a:cxn>
                <a:cxn ang="0">
                  <a:pos x="28" y="213"/>
                </a:cxn>
                <a:cxn ang="0">
                  <a:pos x="55" y="160"/>
                </a:cxn>
                <a:cxn ang="0">
                  <a:pos x="48" y="281"/>
                </a:cxn>
                <a:cxn ang="0">
                  <a:pos x="82" y="203"/>
                </a:cxn>
                <a:cxn ang="0">
                  <a:pos x="69" y="383"/>
                </a:cxn>
                <a:cxn ang="0">
                  <a:pos x="109" y="199"/>
                </a:cxn>
                <a:cxn ang="0">
                  <a:pos x="109" y="160"/>
                </a:cxn>
                <a:cxn ang="0">
                  <a:pos x="96" y="117"/>
                </a:cxn>
                <a:cxn ang="0">
                  <a:pos x="69" y="57"/>
                </a:cxn>
                <a:cxn ang="0">
                  <a:pos x="55" y="10"/>
                </a:cxn>
                <a:cxn ang="0">
                  <a:pos x="69" y="102"/>
                </a:cxn>
                <a:cxn ang="0">
                  <a:pos x="28" y="0"/>
                </a:cxn>
                <a:cxn ang="0">
                  <a:pos x="28" y="57"/>
                </a:cxn>
                <a:cxn ang="0">
                  <a:pos x="0" y="10"/>
                </a:cxn>
              </a:cxnLst>
              <a:rect l="0" t="0" r="r" b="b"/>
              <a:pathLst>
                <a:path w="110" h="384">
                  <a:moveTo>
                    <a:pt x="0" y="10"/>
                  </a:moveTo>
                  <a:lnTo>
                    <a:pt x="7" y="112"/>
                  </a:lnTo>
                  <a:lnTo>
                    <a:pt x="28" y="83"/>
                  </a:lnTo>
                  <a:lnTo>
                    <a:pt x="21" y="150"/>
                  </a:lnTo>
                  <a:lnTo>
                    <a:pt x="42" y="126"/>
                  </a:lnTo>
                  <a:lnTo>
                    <a:pt x="28" y="213"/>
                  </a:lnTo>
                  <a:lnTo>
                    <a:pt x="55" y="160"/>
                  </a:lnTo>
                  <a:lnTo>
                    <a:pt x="48" y="281"/>
                  </a:lnTo>
                  <a:lnTo>
                    <a:pt x="82" y="203"/>
                  </a:lnTo>
                  <a:lnTo>
                    <a:pt x="69" y="383"/>
                  </a:lnTo>
                  <a:lnTo>
                    <a:pt x="109" y="199"/>
                  </a:lnTo>
                  <a:lnTo>
                    <a:pt x="109" y="160"/>
                  </a:lnTo>
                  <a:lnTo>
                    <a:pt x="96" y="117"/>
                  </a:lnTo>
                  <a:lnTo>
                    <a:pt x="69" y="57"/>
                  </a:lnTo>
                  <a:lnTo>
                    <a:pt x="55" y="10"/>
                  </a:lnTo>
                  <a:lnTo>
                    <a:pt x="69" y="102"/>
                  </a:lnTo>
                  <a:lnTo>
                    <a:pt x="28" y="0"/>
                  </a:lnTo>
                  <a:lnTo>
                    <a:pt x="28" y="57"/>
                  </a:lnTo>
                  <a:lnTo>
                    <a:pt x="0" y="10"/>
                  </a:lnTo>
                </a:path>
              </a:pathLst>
            </a:custGeom>
            <a:solidFill>
              <a:srgbClr val="000000"/>
            </a:solidFill>
            <a:ln w="9525" cap="rnd">
              <a:noFill/>
              <a:round/>
              <a:headEnd/>
              <a:tailEnd/>
            </a:ln>
            <a:effectLst/>
          </p:spPr>
          <p:txBody>
            <a:bodyPr/>
            <a:lstStyle/>
            <a:p>
              <a:pPr eaLnBrk="0" hangingPunct="0">
                <a:defRPr/>
              </a:pPr>
              <a:endParaRPr lang="en-US" dirty="0">
                <a:effectLst>
                  <a:outerShdw blurRad="38100" dist="38100" dir="2700000" algn="tl">
                    <a:srgbClr val="000000">
                      <a:alpha val="43137"/>
                    </a:srgbClr>
                  </a:outerShdw>
                </a:effectLst>
                <a:latin typeface="Arial" pitchFamily="34" charset="0"/>
              </a:endParaRPr>
            </a:p>
          </p:txBody>
        </p:sp>
        <p:sp>
          <p:nvSpPr>
            <p:cNvPr id="143401" name="Freeform 41"/>
            <p:cNvSpPr>
              <a:spLocks/>
            </p:cNvSpPr>
            <p:nvPr/>
          </p:nvSpPr>
          <p:spPr bwMode="gray">
            <a:xfrm>
              <a:off x="2738" y="2002"/>
              <a:ext cx="127" cy="191"/>
            </a:xfrm>
            <a:custGeom>
              <a:avLst/>
              <a:gdLst/>
              <a:ahLst/>
              <a:cxnLst>
                <a:cxn ang="0">
                  <a:pos x="126" y="26"/>
                </a:cxn>
                <a:cxn ang="0">
                  <a:pos x="90" y="0"/>
                </a:cxn>
                <a:cxn ang="0">
                  <a:pos x="46" y="6"/>
                </a:cxn>
                <a:cxn ang="0">
                  <a:pos x="9" y="60"/>
                </a:cxn>
                <a:cxn ang="0">
                  <a:pos x="0" y="116"/>
                </a:cxn>
                <a:cxn ang="0">
                  <a:pos x="12" y="173"/>
                </a:cxn>
                <a:cxn ang="0">
                  <a:pos x="46" y="190"/>
                </a:cxn>
                <a:cxn ang="0">
                  <a:pos x="74" y="183"/>
                </a:cxn>
                <a:cxn ang="0">
                  <a:pos x="95" y="164"/>
                </a:cxn>
                <a:cxn ang="0">
                  <a:pos x="107" y="105"/>
                </a:cxn>
                <a:cxn ang="0">
                  <a:pos x="87" y="158"/>
                </a:cxn>
                <a:cxn ang="0">
                  <a:pos x="61" y="178"/>
                </a:cxn>
                <a:cxn ang="0">
                  <a:pos x="37" y="178"/>
                </a:cxn>
                <a:cxn ang="0">
                  <a:pos x="20" y="164"/>
                </a:cxn>
                <a:cxn ang="0">
                  <a:pos x="9" y="108"/>
                </a:cxn>
                <a:cxn ang="0">
                  <a:pos x="20" y="54"/>
                </a:cxn>
                <a:cxn ang="0">
                  <a:pos x="53" y="14"/>
                </a:cxn>
                <a:cxn ang="0">
                  <a:pos x="82" y="6"/>
                </a:cxn>
                <a:cxn ang="0">
                  <a:pos x="107" y="17"/>
                </a:cxn>
                <a:cxn ang="0">
                  <a:pos x="118" y="68"/>
                </a:cxn>
                <a:cxn ang="0">
                  <a:pos x="126" y="26"/>
                </a:cxn>
              </a:cxnLst>
              <a:rect l="0" t="0" r="r" b="b"/>
              <a:pathLst>
                <a:path w="127" h="191">
                  <a:moveTo>
                    <a:pt x="126" y="26"/>
                  </a:moveTo>
                  <a:lnTo>
                    <a:pt x="90" y="0"/>
                  </a:lnTo>
                  <a:lnTo>
                    <a:pt x="46" y="6"/>
                  </a:lnTo>
                  <a:lnTo>
                    <a:pt x="9" y="60"/>
                  </a:lnTo>
                  <a:lnTo>
                    <a:pt x="0" y="116"/>
                  </a:lnTo>
                  <a:lnTo>
                    <a:pt x="12" y="173"/>
                  </a:lnTo>
                  <a:lnTo>
                    <a:pt x="46" y="190"/>
                  </a:lnTo>
                  <a:lnTo>
                    <a:pt x="74" y="183"/>
                  </a:lnTo>
                  <a:lnTo>
                    <a:pt x="95" y="164"/>
                  </a:lnTo>
                  <a:lnTo>
                    <a:pt x="107" y="105"/>
                  </a:lnTo>
                  <a:lnTo>
                    <a:pt x="87" y="158"/>
                  </a:lnTo>
                  <a:lnTo>
                    <a:pt x="61" y="178"/>
                  </a:lnTo>
                  <a:lnTo>
                    <a:pt x="37" y="178"/>
                  </a:lnTo>
                  <a:lnTo>
                    <a:pt x="20" y="164"/>
                  </a:lnTo>
                  <a:lnTo>
                    <a:pt x="9" y="108"/>
                  </a:lnTo>
                  <a:lnTo>
                    <a:pt x="20" y="54"/>
                  </a:lnTo>
                  <a:lnTo>
                    <a:pt x="53" y="14"/>
                  </a:lnTo>
                  <a:lnTo>
                    <a:pt x="82" y="6"/>
                  </a:lnTo>
                  <a:lnTo>
                    <a:pt x="107" y="17"/>
                  </a:lnTo>
                  <a:lnTo>
                    <a:pt x="118" y="68"/>
                  </a:lnTo>
                  <a:lnTo>
                    <a:pt x="126" y="26"/>
                  </a:lnTo>
                </a:path>
              </a:pathLst>
            </a:custGeom>
            <a:solidFill>
              <a:srgbClr val="000000"/>
            </a:solidFill>
            <a:ln w="9525" cap="rnd">
              <a:noFill/>
              <a:round/>
              <a:headEnd/>
              <a:tailEnd/>
            </a:ln>
            <a:effectLst/>
          </p:spPr>
          <p:txBody>
            <a:bodyPr/>
            <a:lstStyle/>
            <a:p>
              <a:pPr eaLnBrk="0" hangingPunct="0">
                <a:defRPr/>
              </a:pPr>
              <a:endParaRPr lang="en-US" dirty="0">
                <a:effectLst>
                  <a:outerShdw blurRad="38100" dist="38100" dir="2700000" algn="tl">
                    <a:srgbClr val="000000">
                      <a:alpha val="43137"/>
                    </a:srgbClr>
                  </a:outerShdw>
                </a:effectLst>
                <a:latin typeface="Arial" pitchFamily="34" charset="0"/>
              </a:endParaRPr>
            </a:p>
          </p:txBody>
        </p:sp>
        <p:sp>
          <p:nvSpPr>
            <p:cNvPr id="143402" name="Freeform 42"/>
            <p:cNvSpPr>
              <a:spLocks/>
            </p:cNvSpPr>
            <p:nvPr/>
          </p:nvSpPr>
          <p:spPr bwMode="gray">
            <a:xfrm>
              <a:off x="2773" y="2239"/>
              <a:ext cx="74" cy="116"/>
            </a:xfrm>
            <a:custGeom>
              <a:avLst/>
              <a:gdLst/>
              <a:ahLst/>
              <a:cxnLst>
                <a:cxn ang="0">
                  <a:pos x="44" y="0"/>
                </a:cxn>
                <a:cxn ang="0">
                  <a:pos x="8" y="14"/>
                </a:cxn>
                <a:cxn ang="0">
                  <a:pos x="0" y="54"/>
                </a:cxn>
                <a:cxn ang="0">
                  <a:pos x="20" y="101"/>
                </a:cxn>
                <a:cxn ang="0">
                  <a:pos x="55" y="115"/>
                </a:cxn>
                <a:cxn ang="0">
                  <a:pos x="71" y="103"/>
                </a:cxn>
                <a:cxn ang="0">
                  <a:pos x="74" y="69"/>
                </a:cxn>
                <a:cxn ang="0">
                  <a:pos x="71" y="36"/>
                </a:cxn>
                <a:cxn ang="0">
                  <a:pos x="66" y="73"/>
                </a:cxn>
                <a:cxn ang="0">
                  <a:pos x="58" y="98"/>
                </a:cxn>
                <a:cxn ang="0">
                  <a:pos x="39" y="98"/>
                </a:cxn>
                <a:cxn ang="0">
                  <a:pos x="24" y="87"/>
                </a:cxn>
                <a:cxn ang="0">
                  <a:pos x="12" y="56"/>
                </a:cxn>
                <a:cxn ang="0">
                  <a:pos x="20" y="16"/>
                </a:cxn>
                <a:cxn ang="0">
                  <a:pos x="39" y="11"/>
                </a:cxn>
                <a:cxn ang="0">
                  <a:pos x="66" y="20"/>
                </a:cxn>
                <a:cxn ang="0">
                  <a:pos x="58" y="5"/>
                </a:cxn>
                <a:cxn ang="0">
                  <a:pos x="44" y="0"/>
                </a:cxn>
              </a:cxnLst>
              <a:rect l="0" t="0" r="r" b="b"/>
              <a:pathLst>
                <a:path w="75" h="116">
                  <a:moveTo>
                    <a:pt x="44" y="0"/>
                  </a:moveTo>
                  <a:lnTo>
                    <a:pt x="8" y="14"/>
                  </a:lnTo>
                  <a:lnTo>
                    <a:pt x="0" y="54"/>
                  </a:lnTo>
                  <a:lnTo>
                    <a:pt x="20" y="101"/>
                  </a:lnTo>
                  <a:lnTo>
                    <a:pt x="55" y="115"/>
                  </a:lnTo>
                  <a:lnTo>
                    <a:pt x="71" y="103"/>
                  </a:lnTo>
                  <a:lnTo>
                    <a:pt x="74" y="69"/>
                  </a:lnTo>
                  <a:lnTo>
                    <a:pt x="71" y="36"/>
                  </a:lnTo>
                  <a:lnTo>
                    <a:pt x="66" y="73"/>
                  </a:lnTo>
                  <a:lnTo>
                    <a:pt x="58" y="98"/>
                  </a:lnTo>
                  <a:lnTo>
                    <a:pt x="39" y="98"/>
                  </a:lnTo>
                  <a:lnTo>
                    <a:pt x="24" y="87"/>
                  </a:lnTo>
                  <a:lnTo>
                    <a:pt x="12" y="56"/>
                  </a:lnTo>
                  <a:lnTo>
                    <a:pt x="20" y="16"/>
                  </a:lnTo>
                  <a:lnTo>
                    <a:pt x="39" y="11"/>
                  </a:lnTo>
                  <a:lnTo>
                    <a:pt x="66" y="20"/>
                  </a:lnTo>
                  <a:lnTo>
                    <a:pt x="58" y="5"/>
                  </a:lnTo>
                  <a:lnTo>
                    <a:pt x="44" y="0"/>
                  </a:lnTo>
                </a:path>
              </a:pathLst>
            </a:custGeom>
            <a:solidFill>
              <a:srgbClr val="000000"/>
            </a:solidFill>
            <a:ln w="9525" cap="rnd">
              <a:noFill/>
              <a:round/>
              <a:headEnd/>
              <a:tailEnd/>
            </a:ln>
            <a:effectLst/>
          </p:spPr>
          <p:txBody>
            <a:bodyPr/>
            <a:lstStyle/>
            <a:p>
              <a:pPr eaLnBrk="0" hangingPunct="0">
                <a:defRPr/>
              </a:pPr>
              <a:endParaRPr lang="en-US" dirty="0">
                <a:effectLst>
                  <a:outerShdw blurRad="38100" dist="38100" dir="2700000" algn="tl">
                    <a:srgbClr val="000000">
                      <a:alpha val="43137"/>
                    </a:srgbClr>
                  </a:outerShdw>
                </a:effectLst>
                <a:latin typeface="Arial" pitchFamily="34" charset="0"/>
              </a:endParaRPr>
            </a:p>
          </p:txBody>
        </p:sp>
        <p:sp>
          <p:nvSpPr>
            <p:cNvPr id="143403" name="Freeform 43"/>
            <p:cNvSpPr>
              <a:spLocks/>
            </p:cNvSpPr>
            <p:nvPr/>
          </p:nvSpPr>
          <p:spPr bwMode="gray">
            <a:xfrm>
              <a:off x="2843" y="2373"/>
              <a:ext cx="168" cy="73"/>
            </a:xfrm>
            <a:custGeom>
              <a:avLst/>
              <a:gdLst/>
              <a:ahLst/>
              <a:cxnLst>
                <a:cxn ang="0">
                  <a:pos x="64" y="19"/>
                </a:cxn>
                <a:cxn ang="0">
                  <a:pos x="44" y="5"/>
                </a:cxn>
                <a:cxn ang="0">
                  <a:pos x="16" y="11"/>
                </a:cxn>
                <a:cxn ang="0">
                  <a:pos x="8" y="36"/>
                </a:cxn>
                <a:cxn ang="0">
                  <a:pos x="28" y="53"/>
                </a:cxn>
                <a:cxn ang="0">
                  <a:pos x="77" y="61"/>
                </a:cxn>
                <a:cxn ang="0">
                  <a:pos x="113" y="56"/>
                </a:cxn>
                <a:cxn ang="0">
                  <a:pos x="154" y="39"/>
                </a:cxn>
                <a:cxn ang="0">
                  <a:pos x="146" y="24"/>
                </a:cxn>
                <a:cxn ang="0">
                  <a:pos x="126" y="19"/>
                </a:cxn>
                <a:cxn ang="0">
                  <a:pos x="101" y="22"/>
                </a:cxn>
                <a:cxn ang="0">
                  <a:pos x="130" y="17"/>
                </a:cxn>
                <a:cxn ang="0">
                  <a:pos x="154" y="24"/>
                </a:cxn>
                <a:cxn ang="0">
                  <a:pos x="166" y="42"/>
                </a:cxn>
                <a:cxn ang="0">
                  <a:pos x="133" y="61"/>
                </a:cxn>
                <a:cxn ang="0">
                  <a:pos x="85" y="72"/>
                </a:cxn>
                <a:cxn ang="0">
                  <a:pos x="24" y="61"/>
                </a:cxn>
                <a:cxn ang="0">
                  <a:pos x="0" y="36"/>
                </a:cxn>
                <a:cxn ang="0">
                  <a:pos x="11" y="3"/>
                </a:cxn>
                <a:cxn ang="0">
                  <a:pos x="52" y="0"/>
                </a:cxn>
                <a:cxn ang="0">
                  <a:pos x="64" y="19"/>
                </a:cxn>
              </a:cxnLst>
              <a:rect l="0" t="0" r="r" b="b"/>
              <a:pathLst>
                <a:path w="167" h="73">
                  <a:moveTo>
                    <a:pt x="64" y="19"/>
                  </a:moveTo>
                  <a:lnTo>
                    <a:pt x="44" y="5"/>
                  </a:lnTo>
                  <a:lnTo>
                    <a:pt x="16" y="11"/>
                  </a:lnTo>
                  <a:lnTo>
                    <a:pt x="8" y="36"/>
                  </a:lnTo>
                  <a:lnTo>
                    <a:pt x="28" y="53"/>
                  </a:lnTo>
                  <a:lnTo>
                    <a:pt x="77" y="61"/>
                  </a:lnTo>
                  <a:lnTo>
                    <a:pt x="113" y="56"/>
                  </a:lnTo>
                  <a:lnTo>
                    <a:pt x="154" y="39"/>
                  </a:lnTo>
                  <a:lnTo>
                    <a:pt x="146" y="24"/>
                  </a:lnTo>
                  <a:lnTo>
                    <a:pt x="126" y="19"/>
                  </a:lnTo>
                  <a:lnTo>
                    <a:pt x="101" y="22"/>
                  </a:lnTo>
                  <a:lnTo>
                    <a:pt x="130" y="17"/>
                  </a:lnTo>
                  <a:lnTo>
                    <a:pt x="154" y="24"/>
                  </a:lnTo>
                  <a:lnTo>
                    <a:pt x="166" y="42"/>
                  </a:lnTo>
                  <a:lnTo>
                    <a:pt x="133" y="61"/>
                  </a:lnTo>
                  <a:lnTo>
                    <a:pt x="85" y="72"/>
                  </a:lnTo>
                  <a:lnTo>
                    <a:pt x="24" y="61"/>
                  </a:lnTo>
                  <a:lnTo>
                    <a:pt x="0" y="36"/>
                  </a:lnTo>
                  <a:lnTo>
                    <a:pt x="11" y="3"/>
                  </a:lnTo>
                  <a:lnTo>
                    <a:pt x="52" y="0"/>
                  </a:lnTo>
                  <a:lnTo>
                    <a:pt x="64" y="19"/>
                  </a:lnTo>
                </a:path>
              </a:pathLst>
            </a:custGeom>
            <a:solidFill>
              <a:srgbClr val="000000"/>
            </a:solidFill>
            <a:ln w="9525" cap="rnd">
              <a:noFill/>
              <a:round/>
              <a:headEnd/>
              <a:tailEnd/>
            </a:ln>
            <a:effectLst/>
          </p:spPr>
          <p:txBody>
            <a:bodyPr/>
            <a:lstStyle/>
            <a:p>
              <a:pPr eaLnBrk="0" hangingPunct="0">
                <a:defRPr/>
              </a:pPr>
              <a:endParaRPr lang="en-US" dirty="0">
                <a:effectLst>
                  <a:outerShdw blurRad="38100" dist="38100" dir="2700000" algn="tl">
                    <a:srgbClr val="000000">
                      <a:alpha val="43137"/>
                    </a:srgbClr>
                  </a:outerShdw>
                </a:effectLst>
                <a:latin typeface="Arial" pitchFamily="34" charset="0"/>
              </a:endParaRPr>
            </a:p>
          </p:txBody>
        </p:sp>
        <p:sp>
          <p:nvSpPr>
            <p:cNvPr id="143404" name="Freeform 44"/>
            <p:cNvSpPr>
              <a:spLocks/>
            </p:cNvSpPr>
            <p:nvPr/>
          </p:nvSpPr>
          <p:spPr bwMode="gray">
            <a:xfrm>
              <a:off x="3066" y="2390"/>
              <a:ext cx="171" cy="36"/>
            </a:xfrm>
            <a:custGeom>
              <a:avLst/>
              <a:gdLst/>
              <a:ahLst/>
              <a:cxnLst>
                <a:cxn ang="0">
                  <a:pos x="29" y="0"/>
                </a:cxn>
                <a:cxn ang="0">
                  <a:pos x="0" y="7"/>
                </a:cxn>
                <a:cxn ang="0">
                  <a:pos x="0" y="27"/>
                </a:cxn>
                <a:cxn ang="0">
                  <a:pos x="29" y="35"/>
                </a:cxn>
                <a:cxn ang="0">
                  <a:pos x="90" y="27"/>
                </a:cxn>
                <a:cxn ang="0">
                  <a:pos x="134" y="32"/>
                </a:cxn>
                <a:cxn ang="0">
                  <a:pos x="170" y="22"/>
                </a:cxn>
                <a:cxn ang="0">
                  <a:pos x="159" y="5"/>
                </a:cxn>
                <a:cxn ang="0">
                  <a:pos x="125" y="5"/>
                </a:cxn>
                <a:cxn ang="0">
                  <a:pos x="150" y="10"/>
                </a:cxn>
                <a:cxn ang="0">
                  <a:pos x="146" y="22"/>
                </a:cxn>
                <a:cxn ang="0">
                  <a:pos x="125" y="24"/>
                </a:cxn>
                <a:cxn ang="0">
                  <a:pos x="90" y="22"/>
                </a:cxn>
                <a:cxn ang="0">
                  <a:pos x="44" y="30"/>
                </a:cxn>
                <a:cxn ang="0">
                  <a:pos x="19" y="22"/>
                </a:cxn>
                <a:cxn ang="0">
                  <a:pos x="16" y="13"/>
                </a:cxn>
                <a:cxn ang="0">
                  <a:pos x="33" y="5"/>
                </a:cxn>
                <a:cxn ang="0">
                  <a:pos x="84" y="2"/>
                </a:cxn>
                <a:cxn ang="0">
                  <a:pos x="29" y="0"/>
                </a:cxn>
              </a:cxnLst>
              <a:rect l="0" t="0" r="r" b="b"/>
              <a:pathLst>
                <a:path w="171" h="36">
                  <a:moveTo>
                    <a:pt x="29" y="0"/>
                  </a:moveTo>
                  <a:lnTo>
                    <a:pt x="0" y="7"/>
                  </a:lnTo>
                  <a:lnTo>
                    <a:pt x="0" y="27"/>
                  </a:lnTo>
                  <a:lnTo>
                    <a:pt x="29" y="35"/>
                  </a:lnTo>
                  <a:lnTo>
                    <a:pt x="90" y="27"/>
                  </a:lnTo>
                  <a:lnTo>
                    <a:pt x="134" y="32"/>
                  </a:lnTo>
                  <a:lnTo>
                    <a:pt x="170" y="22"/>
                  </a:lnTo>
                  <a:lnTo>
                    <a:pt x="159" y="5"/>
                  </a:lnTo>
                  <a:lnTo>
                    <a:pt x="125" y="5"/>
                  </a:lnTo>
                  <a:lnTo>
                    <a:pt x="150" y="10"/>
                  </a:lnTo>
                  <a:lnTo>
                    <a:pt x="146" y="22"/>
                  </a:lnTo>
                  <a:lnTo>
                    <a:pt x="125" y="24"/>
                  </a:lnTo>
                  <a:lnTo>
                    <a:pt x="90" y="22"/>
                  </a:lnTo>
                  <a:lnTo>
                    <a:pt x="44" y="30"/>
                  </a:lnTo>
                  <a:lnTo>
                    <a:pt x="19" y="22"/>
                  </a:lnTo>
                  <a:lnTo>
                    <a:pt x="16" y="13"/>
                  </a:lnTo>
                  <a:lnTo>
                    <a:pt x="33" y="5"/>
                  </a:lnTo>
                  <a:lnTo>
                    <a:pt x="84" y="2"/>
                  </a:lnTo>
                  <a:lnTo>
                    <a:pt x="29" y="0"/>
                  </a:lnTo>
                </a:path>
              </a:pathLst>
            </a:custGeom>
            <a:solidFill>
              <a:srgbClr val="000000"/>
            </a:solidFill>
            <a:ln w="9525" cap="rnd">
              <a:noFill/>
              <a:round/>
              <a:headEnd/>
              <a:tailEnd/>
            </a:ln>
            <a:effectLst/>
          </p:spPr>
          <p:txBody>
            <a:bodyPr/>
            <a:lstStyle/>
            <a:p>
              <a:pPr eaLnBrk="0" hangingPunct="0">
                <a:defRPr/>
              </a:pPr>
              <a:endParaRPr lang="en-US" dirty="0">
                <a:effectLst>
                  <a:outerShdw blurRad="38100" dist="38100" dir="2700000" algn="tl">
                    <a:srgbClr val="000000">
                      <a:alpha val="43137"/>
                    </a:srgbClr>
                  </a:outerShdw>
                </a:effectLst>
                <a:latin typeface="Arial" pitchFamily="34" charset="0"/>
              </a:endParaRPr>
            </a:p>
          </p:txBody>
        </p:sp>
        <p:sp>
          <p:nvSpPr>
            <p:cNvPr id="143405" name="Freeform 45"/>
            <p:cNvSpPr>
              <a:spLocks/>
            </p:cNvSpPr>
            <p:nvPr/>
          </p:nvSpPr>
          <p:spPr bwMode="gray">
            <a:xfrm>
              <a:off x="2881" y="1708"/>
              <a:ext cx="162" cy="599"/>
            </a:xfrm>
            <a:custGeom>
              <a:avLst/>
              <a:gdLst/>
              <a:ahLst/>
              <a:cxnLst>
                <a:cxn ang="0">
                  <a:pos x="0" y="0"/>
                </a:cxn>
                <a:cxn ang="0">
                  <a:pos x="33" y="252"/>
                </a:cxn>
                <a:cxn ang="0">
                  <a:pos x="52" y="335"/>
                </a:cxn>
                <a:cxn ang="0">
                  <a:pos x="68" y="418"/>
                </a:cxn>
                <a:cxn ang="0">
                  <a:pos x="52" y="297"/>
                </a:cxn>
                <a:cxn ang="0">
                  <a:pos x="52" y="192"/>
                </a:cxn>
                <a:cxn ang="0">
                  <a:pos x="80" y="341"/>
                </a:cxn>
                <a:cxn ang="0">
                  <a:pos x="117" y="508"/>
                </a:cxn>
                <a:cxn ang="0">
                  <a:pos x="97" y="332"/>
                </a:cxn>
                <a:cxn ang="0">
                  <a:pos x="93" y="243"/>
                </a:cxn>
                <a:cxn ang="0">
                  <a:pos x="133" y="404"/>
                </a:cxn>
                <a:cxn ang="0">
                  <a:pos x="150" y="539"/>
                </a:cxn>
                <a:cxn ang="0">
                  <a:pos x="161" y="598"/>
                </a:cxn>
                <a:cxn ang="0">
                  <a:pos x="153" y="413"/>
                </a:cxn>
                <a:cxn ang="0">
                  <a:pos x="153" y="292"/>
                </a:cxn>
                <a:cxn ang="0">
                  <a:pos x="120" y="117"/>
                </a:cxn>
                <a:cxn ang="0">
                  <a:pos x="114" y="0"/>
                </a:cxn>
                <a:cxn ang="0">
                  <a:pos x="0" y="0"/>
                </a:cxn>
              </a:cxnLst>
              <a:rect l="0" t="0" r="r" b="b"/>
              <a:pathLst>
                <a:path w="162" h="599">
                  <a:moveTo>
                    <a:pt x="0" y="0"/>
                  </a:moveTo>
                  <a:lnTo>
                    <a:pt x="33" y="252"/>
                  </a:lnTo>
                  <a:lnTo>
                    <a:pt x="52" y="335"/>
                  </a:lnTo>
                  <a:lnTo>
                    <a:pt x="68" y="418"/>
                  </a:lnTo>
                  <a:lnTo>
                    <a:pt x="52" y="297"/>
                  </a:lnTo>
                  <a:lnTo>
                    <a:pt x="52" y="192"/>
                  </a:lnTo>
                  <a:lnTo>
                    <a:pt x="80" y="341"/>
                  </a:lnTo>
                  <a:lnTo>
                    <a:pt x="117" y="508"/>
                  </a:lnTo>
                  <a:lnTo>
                    <a:pt x="97" y="332"/>
                  </a:lnTo>
                  <a:lnTo>
                    <a:pt x="93" y="243"/>
                  </a:lnTo>
                  <a:lnTo>
                    <a:pt x="133" y="404"/>
                  </a:lnTo>
                  <a:lnTo>
                    <a:pt x="150" y="539"/>
                  </a:lnTo>
                  <a:lnTo>
                    <a:pt x="161" y="598"/>
                  </a:lnTo>
                  <a:lnTo>
                    <a:pt x="153" y="413"/>
                  </a:lnTo>
                  <a:lnTo>
                    <a:pt x="153" y="292"/>
                  </a:lnTo>
                  <a:lnTo>
                    <a:pt x="120" y="117"/>
                  </a:lnTo>
                  <a:lnTo>
                    <a:pt x="114" y="0"/>
                  </a:lnTo>
                  <a:lnTo>
                    <a:pt x="0" y="0"/>
                  </a:lnTo>
                </a:path>
              </a:pathLst>
            </a:custGeom>
            <a:solidFill>
              <a:srgbClr val="000000"/>
            </a:solidFill>
            <a:ln w="9525" cap="rnd">
              <a:noFill/>
              <a:round/>
              <a:headEnd/>
              <a:tailEnd/>
            </a:ln>
            <a:effectLst/>
          </p:spPr>
          <p:txBody>
            <a:bodyPr/>
            <a:lstStyle/>
            <a:p>
              <a:pPr eaLnBrk="0" hangingPunct="0">
                <a:defRPr/>
              </a:pPr>
              <a:endParaRPr lang="en-US" dirty="0">
                <a:effectLst>
                  <a:outerShdw blurRad="38100" dist="38100" dir="2700000" algn="tl">
                    <a:srgbClr val="000000">
                      <a:alpha val="43137"/>
                    </a:srgbClr>
                  </a:outerShdw>
                </a:effectLst>
                <a:latin typeface="Arial" pitchFamily="34" charset="0"/>
              </a:endParaRPr>
            </a:p>
          </p:txBody>
        </p:sp>
        <p:sp>
          <p:nvSpPr>
            <p:cNvPr id="143406" name="Freeform 46"/>
            <p:cNvSpPr>
              <a:spLocks/>
            </p:cNvSpPr>
            <p:nvPr/>
          </p:nvSpPr>
          <p:spPr bwMode="gray">
            <a:xfrm>
              <a:off x="3071" y="1942"/>
              <a:ext cx="623" cy="395"/>
            </a:xfrm>
            <a:custGeom>
              <a:avLst/>
              <a:gdLst/>
              <a:ahLst/>
              <a:cxnLst>
                <a:cxn ang="0">
                  <a:pos x="578" y="244"/>
                </a:cxn>
                <a:cxn ang="0">
                  <a:pos x="534" y="257"/>
                </a:cxn>
                <a:cxn ang="0">
                  <a:pos x="509" y="285"/>
                </a:cxn>
                <a:cxn ang="0">
                  <a:pos x="488" y="267"/>
                </a:cxn>
                <a:cxn ang="0">
                  <a:pos x="443" y="285"/>
                </a:cxn>
                <a:cxn ang="0">
                  <a:pos x="414" y="267"/>
                </a:cxn>
                <a:cxn ang="0">
                  <a:pos x="354" y="276"/>
                </a:cxn>
                <a:cxn ang="0">
                  <a:pos x="336" y="244"/>
                </a:cxn>
                <a:cxn ang="0">
                  <a:pos x="270" y="267"/>
                </a:cxn>
                <a:cxn ang="0">
                  <a:pos x="238" y="279"/>
                </a:cxn>
                <a:cxn ang="0">
                  <a:pos x="274" y="244"/>
                </a:cxn>
                <a:cxn ang="0">
                  <a:pos x="197" y="211"/>
                </a:cxn>
                <a:cxn ang="0">
                  <a:pos x="157" y="205"/>
                </a:cxn>
                <a:cxn ang="0">
                  <a:pos x="157" y="159"/>
                </a:cxn>
                <a:cxn ang="0">
                  <a:pos x="110" y="127"/>
                </a:cxn>
                <a:cxn ang="0">
                  <a:pos x="50" y="96"/>
                </a:cxn>
                <a:cxn ang="0">
                  <a:pos x="41" y="58"/>
                </a:cxn>
                <a:cxn ang="0">
                  <a:pos x="0" y="0"/>
                </a:cxn>
                <a:cxn ang="0">
                  <a:pos x="45" y="103"/>
                </a:cxn>
                <a:cxn ang="0">
                  <a:pos x="78" y="144"/>
                </a:cxn>
                <a:cxn ang="0">
                  <a:pos x="41" y="222"/>
                </a:cxn>
                <a:cxn ang="0">
                  <a:pos x="50" y="259"/>
                </a:cxn>
                <a:cxn ang="0">
                  <a:pos x="62" y="310"/>
                </a:cxn>
                <a:cxn ang="0">
                  <a:pos x="115" y="342"/>
                </a:cxn>
                <a:cxn ang="0">
                  <a:pos x="172" y="391"/>
                </a:cxn>
                <a:cxn ang="0">
                  <a:pos x="233" y="394"/>
                </a:cxn>
                <a:cxn ang="0">
                  <a:pos x="291" y="365"/>
                </a:cxn>
                <a:cxn ang="0">
                  <a:pos x="385" y="368"/>
                </a:cxn>
                <a:cxn ang="0">
                  <a:pos x="443" y="340"/>
                </a:cxn>
                <a:cxn ang="0">
                  <a:pos x="512" y="351"/>
                </a:cxn>
                <a:cxn ang="0">
                  <a:pos x="550" y="349"/>
                </a:cxn>
                <a:cxn ang="0">
                  <a:pos x="550" y="302"/>
                </a:cxn>
                <a:cxn ang="0">
                  <a:pos x="550" y="274"/>
                </a:cxn>
                <a:cxn ang="0">
                  <a:pos x="586" y="254"/>
                </a:cxn>
              </a:cxnLst>
              <a:rect l="0" t="0" r="r" b="b"/>
              <a:pathLst>
                <a:path w="625" h="395">
                  <a:moveTo>
                    <a:pt x="624" y="242"/>
                  </a:moveTo>
                  <a:lnTo>
                    <a:pt x="578" y="244"/>
                  </a:lnTo>
                  <a:lnTo>
                    <a:pt x="570" y="259"/>
                  </a:lnTo>
                  <a:lnTo>
                    <a:pt x="534" y="257"/>
                  </a:lnTo>
                  <a:lnTo>
                    <a:pt x="525" y="274"/>
                  </a:lnTo>
                  <a:lnTo>
                    <a:pt x="509" y="285"/>
                  </a:lnTo>
                  <a:lnTo>
                    <a:pt x="497" y="279"/>
                  </a:lnTo>
                  <a:lnTo>
                    <a:pt x="488" y="267"/>
                  </a:lnTo>
                  <a:lnTo>
                    <a:pt x="460" y="276"/>
                  </a:lnTo>
                  <a:lnTo>
                    <a:pt x="443" y="285"/>
                  </a:lnTo>
                  <a:lnTo>
                    <a:pt x="430" y="267"/>
                  </a:lnTo>
                  <a:lnTo>
                    <a:pt x="414" y="267"/>
                  </a:lnTo>
                  <a:lnTo>
                    <a:pt x="385" y="285"/>
                  </a:lnTo>
                  <a:lnTo>
                    <a:pt x="354" y="276"/>
                  </a:lnTo>
                  <a:lnTo>
                    <a:pt x="357" y="262"/>
                  </a:lnTo>
                  <a:lnTo>
                    <a:pt x="336" y="244"/>
                  </a:lnTo>
                  <a:lnTo>
                    <a:pt x="295" y="257"/>
                  </a:lnTo>
                  <a:lnTo>
                    <a:pt x="270" y="267"/>
                  </a:lnTo>
                  <a:lnTo>
                    <a:pt x="283" y="299"/>
                  </a:lnTo>
                  <a:lnTo>
                    <a:pt x="238" y="279"/>
                  </a:lnTo>
                  <a:lnTo>
                    <a:pt x="250" y="244"/>
                  </a:lnTo>
                  <a:lnTo>
                    <a:pt x="274" y="244"/>
                  </a:lnTo>
                  <a:lnTo>
                    <a:pt x="267" y="222"/>
                  </a:lnTo>
                  <a:lnTo>
                    <a:pt x="197" y="211"/>
                  </a:lnTo>
                  <a:lnTo>
                    <a:pt x="185" y="236"/>
                  </a:lnTo>
                  <a:lnTo>
                    <a:pt x="157" y="205"/>
                  </a:lnTo>
                  <a:lnTo>
                    <a:pt x="185" y="195"/>
                  </a:lnTo>
                  <a:lnTo>
                    <a:pt x="157" y="159"/>
                  </a:lnTo>
                  <a:lnTo>
                    <a:pt x="104" y="161"/>
                  </a:lnTo>
                  <a:lnTo>
                    <a:pt x="110" y="127"/>
                  </a:lnTo>
                  <a:lnTo>
                    <a:pt x="107" y="107"/>
                  </a:lnTo>
                  <a:lnTo>
                    <a:pt x="50" y="96"/>
                  </a:lnTo>
                  <a:lnTo>
                    <a:pt x="78" y="72"/>
                  </a:lnTo>
                  <a:lnTo>
                    <a:pt x="41" y="58"/>
                  </a:lnTo>
                  <a:lnTo>
                    <a:pt x="54" y="27"/>
                  </a:lnTo>
                  <a:lnTo>
                    <a:pt x="0" y="0"/>
                  </a:lnTo>
                  <a:lnTo>
                    <a:pt x="25" y="90"/>
                  </a:lnTo>
                  <a:lnTo>
                    <a:pt x="45" y="103"/>
                  </a:lnTo>
                  <a:lnTo>
                    <a:pt x="33" y="127"/>
                  </a:lnTo>
                  <a:lnTo>
                    <a:pt x="78" y="144"/>
                  </a:lnTo>
                  <a:lnTo>
                    <a:pt x="45" y="164"/>
                  </a:lnTo>
                  <a:lnTo>
                    <a:pt x="41" y="222"/>
                  </a:lnTo>
                  <a:lnTo>
                    <a:pt x="73" y="242"/>
                  </a:lnTo>
                  <a:lnTo>
                    <a:pt x="50" y="259"/>
                  </a:lnTo>
                  <a:lnTo>
                    <a:pt x="87" y="291"/>
                  </a:lnTo>
                  <a:lnTo>
                    <a:pt x="62" y="310"/>
                  </a:lnTo>
                  <a:lnTo>
                    <a:pt x="73" y="357"/>
                  </a:lnTo>
                  <a:lnTo>
                    <a:pt x="115" y="342"/>
                  </a:lnTo>
                  <a:lnTo>
                    <a:pt x="115" y="380"/>
                  </a:lnTo>
                  <a:lnTo>
                    <a:pt x="172" y="391"/>
                  </a:lnTo>
                  <a:lnTo>
                    <a:pt x="226" y="371"/>
                  </a:lnTo>
                  <a:lnTo>
                    <a:pt x="233" y="394"/>
                  </a:lnTo>
                  <a:lnTo>
                    <a:pt x="279" y="391"/>
                  </a:lnTo>
                  <a:lnTo>
                    <a:pt x="291" y="365"/>
                  </a:lnTo>
                  <a:lnTo>
                    <a:pt x="324" y="382"/>
                  </a:lnTo>
                  <a:lnTo>
                    <a:pt x="385" y="368"/>
                  </a:lnTo>
                  <a:lnTo>
                    <a:pt x="398" y="380"/>
                  </a:lnTo>
                  <a:lnTo>
                    <a:pt x="443" y="340"/>
                  </a:lnTo>
                  <a:lnTo>
                    <a:pt x="472" y="359"/>
                  </a:lnTo>
                  <a:lnTo>
                    <a:pt x="512" y="351"/>
                  </a:lnTo>
                  <a:lnTo>
                    <a:pt x="517" y="328"/>
                  </a:lnTo>
                  <a:lnTo>
                    <a:pt x="550" y="349"/>
                  </a:lnTo>
                  <a:lnTo>
                    <a:pt x="570" y="319"/>
                  </a:lnTo>
                  <a:lnTo>
                    <a:pt x="550" y="302"/>
                  </a:lnTo>
                  <a:lnTo>
                    <a:pt x="517" y="305"/>
                  </a:lnTo>
                  <a:lnTo>
                    <a:pt x="550" y="274"/>
                  </a:lnTo>
                  <a:lnTo>
                    <a:pt x="570" y="282"/>
                  </a:lnTo>
                  <a:lnTo>
                    <a:pt x="586" y="254"/>
                  </a:lnTo>
                  <a:lnTo>
                    <a:pt x="624" y="242"/>
                  </a:lnTo>
                </a:path>
              </a:pathLst>
            </a:custGeom>
            <a:solidFill>
              <a:srgbClr val="505050"/>
            </a:solidFill>
            <a:ln w="9525" cap="rnd">
              <a:noFill/>
              <a:round/>
              <a:headEnd/>
              <a:tailEnd/>
            </a:ln>
            <a:effectLst/>
          </p:spPr>
          <p:txBody>
            <a:bodyPr/>
            <a:lstStyle/>
            <a:p>
              <a:pPr eaLnBrk="0" hangingPunct="0">
                <a:defRPr/>
              </a:pPr>
              <a:endParaRPr lang="en-US" dirty="0">
                <a:effectLst>
                  <a:outerShdw blurRad="38100" dist="38100" dir="2700000" algn="tl">
                    <a:srgbClr val="000000">
                      <a:alpha val="43137"/>
                    </a:srgbClr>
                  </a:outerShdw>
                </a:effectLst>
                <a:latin typeface="Arial" pitchFamily="34" charset="0"/>
              </a:endParaRPr>
            </a:p>
          </p:txBody>
        </p:sp>
        <p:sp>
          <p:nvSpPr>
            <p:cNvPr id="143407" name="Freeform 47"/>
            <p:cNvSpPr>
              <a:spLocks/>
            </p:cNvSpPr>
            <p:nvPr/>
          </p:nvSpPr>
          <p:spPr bwMode="gray">
            <a:xfrm>
              <a:off x="3036" y="1824"/>
              <a:ext cx="44" cy="110"/>
            </a:xfrm>
            <a:custGeom>
              <a:avLst/>
              <a:gdLst/>
              <a:ahLst/>
              <a:cxnLst>
                <a:cxn ang="0">
                  <a:pos x="27" y="109"/>
                </a:cxn>
                <a:cxn ang="0">
                  <a:pos x="43" y="42"/>
                </a:cxn>
                <a:cxn ang="0">
                  <a:pos x="27" y="36"/>
                </a:cxn>
                <a:cxn ang="0">
                  <a:pos x="31" y="8"/>
                </a:cxn>
                <a:cxn ang="0">
                  <a:pos x="0" y="0"/>
                </a:cxn>
                <a:cxn ang="0">
                  <a:pos x="12" y="19"/>
                </a:cxn>
                <a:cxn ang="0">
                  <a:pos x="0" y="27"/>
                </a:cxn>
                <a:cxn ang="0">
                  <a:pos x="24" y="42"/>
                </a:cxn>
                <a:cxn ang="0">
                  <a:pos x="12" y="61"/>
                </a:cxn>
                <a:cxn ang="0">
                  <a:pos x="27" y="109"/>
                </a:cxn>
              </a:cxnLst>
              <a:rect l="0" t="0" r="r" b="b"/>
              <a:pathLst>
                <a:path w="44" h="110">
                  <a:moveTo>
                    <a:pt x="27" y="109"/>
                  </a:moveTo>
                  <a:lnTo>
                    <a:pt x="43" y="42"/>
                  </a:lnTo>
                  <a:lnTo>
                    <a:pt x="27" y="36"/>
                  </a:lnTo>
                  <a:lnTo>
                    <a:pt x="31" y="8"/>
                  </a:lnTo>
                  <a:lnTo>
                    <a:pt x="0" y="0"/>
                  </a:lnTo>
                  <a:lnTo>
                    <a:pt x="12" y="19"/>
                  </a:lnTo>
                  <a:lnTo>
                    <a:pt x="0" y="27"/>
                  </a:lnTo>
                  <a:lnTo>
                    <a:pt x="24" y="42"/>
                  </a:lnTo>
                  <a:lnTo>
                    <a:pt x="12" y="61"/>
                  </a:lnTo>
                  <a:lnTo>
                    <a:pt x="27" y="109"/>
                  </a:lnTo>
                </a:path>
              </a:pathLst>
            </a:custGeom>
            <a:solidFill>
              <a:srgbClr val="505050"/>
            </a:solidFill>
            <a:ln w="9525" cap="rnd">
              <a:noFill/>
              <a:round/>
              <a:headEnd/>
              <a:tailEnd/>
            </a:ln>
            <a:effectLst/>
          </p:spPr>
          <p:txBody>
            <a:bodyPr/>
            <a:lstStyle/>
            <a:p>
              <a:pPr eaLnBrk="0" hangingPunct="0">
                <a:defRPr/>
              </a:pPr>
              <a:endParaRPr lang="en-US" dirty="0">
                <a:effectLst>
                  <a:outerShdw blurRad="38100" dist="38100" dir="2700000" algn="tl">
                    <a:srgbClr val="000000">
                      <a:alpha val="43137"/>
                    </a:srgbClr>
                  </a:outerShdw>
                </a:effectLst>
                <a:latin typeface="Arial" pitchFamily="34" charset="0"/>
              </a:endParaRPr>
            </a:p>
          </p:txBody>
        </p:sp>
        <p:sp>
          <p:nvSpPr>
            <p:cNvPr id="143408" name="Freeform 48"/>
            <p:cNvSpPr>
              <a:spLocks/>
            </p:cNvSpPr>
            <p:nvPr/>
          </p:nvSpPr>
          <p:spPr bwMode="gray">
            <a:xfrm>
              <a:off x="3665" y="2191"/>
              <a:ext cx="105" cy="113"/>
            </a:xfrm>
            <a:custGeom>
              <a:avLst/>
              <a:gdLst/>
              <a:ahLst/>
              <a:cxnLst>
                <a:cxn ang="0">
                  <a:pos x="97" y="0"/>
                </a:cxn>
                <a:cxn ang="0">
                  <a:pos x="80" y="23"/>
                </a:cxn>
                <a:cxn ang="0">
                  <a:pos x="71" y="37"/>
                </a:cxn>
                <a:cxn ang="0">
                  <a:pos x="69" y="53"/>
                </a:cxn>
                <a:cxn ang="0">
                  <a:pos x="76" y="73"/>
                </a:cxn>
                <a:cxn ang="0">
                  <a:pos x="93" y="79"/>
                </a:cxn>
                <a:cxn ang="0">
                  <a:pos x="84" y="92"/>
                </a:cxn>
                <a:cxn ang="0">
                  <a:pos x="104" y="99"/>
                </a:cxn>
                <a:cxn ang="0">
                  <a:pos x="80" y="112"/>
                </a:cxn>
                <a:cxn ang="0">
                  <a:pos x="28" y="109"/>
                </a:cxn>
                <a:cxn ang="0">
                  <a:pos x="8" y="90"/>
                </a:cxn>
                <a:cxn ang="0">
                  <a:pos x="0" y="65"/>
                </a:cxn>
                <a:cxn ang="0">
                  <a:pos x="8" y="48"/>
                </a:cxn>
                <a:cxn ang="0">
                  <a:pos x="20" y="37"/>
                </a:cxn>
                <a:cxn ang="0">
                  <a:pos x="11" y="28"/>
                </a:cxn>
                <a:cxn ang="0">
                  <a:pos x="16" y="20"/>
                </a:cxn>
                <a:cxn ang="0">
                  <a:pos x="33" y="9"/>
                </a:cxn>
                <a:cxn ang="0">
                  <a:pos x="60" y="3"/>
                </a:cxn>
                <a:cxn ang="0">
                  <a:pos x="97" y="0"/>
                </a:cxn>
              </a:cxnLst>
              <a:rect l="0" t="0" r="r" b="b"/>
              <a:pathLst>
                <a:path w="105" h="113">
                  <a:moveTo>
                    <a:pt x="97" y="0"/>
                  </a:moveTo>
                  <a:lnTo>
                    <a:pt x="80" y="23"/>
                  </a:lnTo>
                  <a:lnTo>
                    <a:pt x="71" y="37"/>
                  </a:lnTo>
                  <a:lnTo>
                    <a:pt x="69" y="53"/>
                  </a:lnTo>
                  <a:lnTo>
                    <a:pt x="76" y="73"/>
                  </a:lnTo>
                  <a:lnTo>
                    <a:pt x="93" y="79"/>
                  </a:lnTo>
                  <a:lnTo>
                    <a:pt x="84" y="92"/>
                  </a:lnTo>
                  <a:lnTo>
                    <a:pt x="104" y="99"/>
                  </a:lnTo>
                  <a:lnTo>
                    <a:pt x="80" y="112"/>
                  </a:lnTo>
                  <a:lnTo>
                    <a:pt x="28" y="109"/>
                  </a:lnTo>
                  <a:lnTo>
                    <a:pt x="8" y="90"/>
                  </a:lnTo>
                  <a:lnTo>
                    <a:pt x="0" y="65"/>
                  </a:lnTo>
                  <a:lnTo>
                    <a:pt x="8" y="48"/>
                  </a:lnTo>
                  <a:lnTo>
                    <a:pt x="20" y="37"/>
                  </a:lnTo>
                  <a:lnTo>
                    <a:pt x="11" y="28"/>
                  </a:lnTo>
                  <a:lnTo>
                    <a:pt x="16" y="20"/>
                  </a:lnTo>
                  <a:lnTo>
                    <a:pt x="33" y="9"/>
                  </a:lnTo>
                  <a:lnTo>
                    <a:pt x="60" y="3"/>
                  </a:lnTo>
                  <a:lnTo>
                    <a:pt x="97" y="0"/>
                  </a:lnTo>
                </a:path>
              </a:pathLst>
            </a:custGeom>
            <a:solidFill>
              <a:srgbClr val="000000"/>
            </a:solidFill>
            <a:ln w="9525" cap="rnd">
              <a:noFill/>
              <a:round/>
              <a:headEnd/>
              <a:tailEnd/>
            </a:ln>
            <a:effectLst/>
          </p:spPr>
          <p:txBody>
            <a:bodyPr/>
            <a:lstStyle/>
            <a:p>
              <a:pPr eaLnBrk="0" hangingPunct="0">
                <a:defRPr/>
              </a:pPr>
              <a:endParaRPr lang="en-US" dirty="0">
                <a:effectLst>
                  <a:outerShdw blurRad="38100" dist="38100" dir="2700000" algn="tl">
                    <a:srgbClr val="000000">
                      <a:alpha val="43137"/>
                    </a:srgbClr>
                  </a:outerShdw>
                </a:effectLst>
                <a:latin typeface="Arial" pitchFamily="34" charset="0"/>
              </a:endParaRPr>
            </a:p>
          </p:txBody>
        </p:sp>
        <p:sp>
          <p:nvSpPr>
            <p:cNvPr id="143409" name="Freeform 49"/>
            <p:cNvSpPr>
              <a:spLocks/>
            </p:cNvSpPr>
            <p:nvPr/>
          </p:nvSpPr>
          <p:spPr bwMode="gray">
            <a:xfrm>
              <a:off x="2625" y="2661"/>
              <a:ext cx="340" cy="140"/>
            </a:xfrm>
            <a:custGeom>
              <a:avLst/>
              <a:gdLst/>
              <a:ahLst/>
              <a:cxnLst>
                <a:cxn ang="0">
                  <a:pos x="0" y="131"/>
                </a:cxn>
                <a:cxn ang="0">
                  <a:pos x="0" y="108"/>
                </a:cxn>
                <a:cxn ang="0">
                  <a:pos x="16" y="80"/>
                </a:cxn>
                <a:cxn ang="0">
                  <a:pos x="54" y="60"/>
                </a:cxn>
                <a:cxn ang="0">
                  <a:pos x="107" y="48"/>
                </a:cxn>
                <a:cxn ang="0">
                  <a:pos x="146" y="28"/>
                </a:cxn>
                <a:cxn ang="0">
                  <a:pos x="196" y="8"/>
                </a:cxn>
                <a:cxn ang="0">
                  <a:pos x="273" y="0"/>
                </a:cxn>
                <a:cxn ang="0">
                  <a:pos x="326" y="0"/>
                </a:cxn>
                <a:cxn ang="0">
                  <a:pos x="339" y="17"/>
                </a:cxn>
                <a:cxn ang="0">
                  <a:pos x="314" y="37"/>
                </a:cxn>
                <a:cxn ang="0">
                  <a:pos x="232" y="62"/>
                </a:cxn>
                <a:cxn ang="0">
                  <a:pos x="302" y="34"/>
                </a:cxn>
                <a:cxn ang="0">
                  <a:pos x="321" y="15"/>
                </a:cxn>
                <a:cxn ang="0">
                  <a:pos x="302" y="6"/>
                </a:cxn>
                <a:cxn ang="0">
                  <a:pos x="200" y="15"/>
                </a:cxn>
                <a:cxn ang="0">
                  <a:pos x="126" y="45"/>
                </a:cxn>
                <a:cxn ang="0">
                  <a:pos x="77" y="66"/>
                </a:cxn>
                <a:cxn ang="0">
                  <a:pos x="37" y="83"/>
                </a:cxn>
                <a:cxn ang="0">
                  <a:pos x="20" y="111"/>
                </a:cxn>
                <a:cxn ang="0">
                  <a:pos x="37" y="125"/>
                </a:cxn>
                <a:cxn ang="0">
                  <a:pos x="73" y="122"/>
                </a:cxn>
                <a:cxn ang="0">
                  <a:pos x="143" y="93"/>
                </a:cxn>
                <a:cxn ang="0">
                  <a:pos x="183" y="83"/>
                </a:cxn>
                <a:cxn ang="0">
                  <a:pos x="118" y="116"/>
                </a:cxn>
                <a:cxn ang="0">
                  <a:pos x="68" y="139"/>
                </a:cxn>
                <a:cxn ang="0">
                  <a:pos x="28" y="139"/>
                </a:cxn>
                <a:cxn ang="0">
                  <a:pos x="0" y="131"/>
                </a:cxn>
              </a:cxnLst>
              <a:rect l="0" t="0" r="r" b="b"/>
              <a:pathLst>
                <a:path w="340" h="140">
                  <a:moveTo>
                    <a:pt x="0" y="131"/>
                  </a:moveTo>
                  <a:lnTo>
                    <a:pt x="0" y="108"/>
                  </a:lnTo>
                  <a:lnTo>
                    <a:pt x="16" y="80"/>
                  </a:lnTo>
                  <a:lnTo>
                    <a:pt x="54" y="60"/>
                  </a:lnTo>
                  <a:lnTo>
                    <a:pt x="107" y="48"/>
                  </a:lnTo>
                  <a:lnTo>
                    <a:pt x="146" y="28"/>
                  </a:lnTo>
                  <a:lnTo>
                    <a:pt x="196" y="8"/>
                  </a:lnTo>
                  <a:lnTo>
                    <a:pt x="273" y="0"/>
                  </a:lnTo>
                  <a:lnTo>
                    <a:pt x="326" y="0"/>
                  </a:lnTo>
                  <a:lnTo>
                    <a:pt x="339" y="17"/>
                  </a:lnTo>
                  <a:lnTo>
                    <a:pt x="314" y="37"/>
                  </a:lnTo>
                  <a:lnTo>
                    <a:pt x="232" y="62"/>
                  </a:lnTo>
                  <a:lnTo>
                    <a:pt x="302" y="34"/>
                  </a:lnTo>
                  <a:lnTo>
                    <a:pt x="321" y="15"/>
                  </a:lnTo>
                  <a:lnTo>
                    <a:pt x="302" y="6"/>
                  </a:lnTo>
                  <a:lnTo>
                    <a:pt x="200" y="15"/>
                  </a:lnTo>
                  <a:lnTo>
                    <a:pt x="126" y="45"/>
                  </a:lnTo>
                  <a:lnTo>
                    <a:pt x="77" y="66"/>
                  </a:lnTo>
                  <a:lnTo>
                    <a:pt x="37" y="83"/>
                  </a:lnTo>
                  <a:lnTo>
                    <a:pt x="20" y="111"/>
                  </a:lnTo>
                  <a:lnTo>
                    <a:pt x="37" y="125"/>
                  </a:lnTo>
                  <a:lnTo>
                    <a:pt x="73" y="122"/>
                  </a:lnTo>
                  <a:lnTo>
                    <a:pt x="143" y="93"/>
                  </a:lnTo>
                  <a:lnTo>
                    <a:pt x="183" y="83"/>
                  </a:lnTo>
                  <a:lnTo>
                    <a:pt x="118" y="116"/>
                  </a:lnTo>
                  <a:lnTo>
                    <a:pt x="68" y="139"/>
                  </a:lnTo>
                  <a:lnTo>
                    <a:pt x="28" y="139"/>
                  </a:lnTo>
                  <a:lnTo>
                    <a:pt x="0" y="131"/>
                  </a:lnTo>
                </a:path>
              </a:pathLst>
            </a:custGeom>
            <a:solidFill>
              <a:srgbClr val="000000"/>
            </a:solidFill>
            <a:ln w="9525" cap="rnd">
              <a:noFill/>
              <a:round/>
              <a:headEnd/>
              <a:tailEnd/>
            </a:ln>
            <a:effectLst/>
          </p:spPr>
          <p:txBody>
            <a:bodyPr/>
            <a:lstStyle/>
            <a:p>
              <a:pPr eaLnBrk="0" hangingPunct="0">
                <a:defRPr/>
              </a:pPr>
              <a:endParaRPr lang="en-US" dirty="0">
                <a:effectLst>
                  <a:outerShdw blurRad="38100" dist="38100" dir="2700000" algn="tl">
                    <a:srgbClr val="000000">
                      <a:alpha val="43137"/>
                    </a:srgbClr>
                  </a:outerShdw>
                </a:effectLst>
                <a:latin typeface="Arial" pitchFamily="34" charset="0"/>
              </a:endParaRPr>
            </a:p>
          </p:txBody>
        </p:sp>
        <p:sp>
          <p:nvSpPr>
            <p:cNvPr id="143410" name="Freeform 50"/>
            <p:cNvSpPr>
              <a:spLocks/>
            </p:cNvSpPr>
            <p:nvPr/>
          </p:nvSpPr>
          <p:spPr bwMode="gray">
            <a:xfrm>
              <a:off x="3008" y="2621"/>
              <a:ext cx="191" cy="61"/>
            </a:xfrm>
            <a:custGeom>
              <a:avLst/>
              <a:gdLst/>
              <a:ahLst/>
              <a:cxnLst>
                <a:cxn ang="0">
                  <a:pos x="16" y="24"/>
                </a:cxn>
                <a:cxn ang="0">
                  <a:pos x="0" y="38"/>
                </a:cxn>
                <a:cxn ang="0">
                  <a:pos x="8" y="54"/>
                </a:cxn>
                <a:cxn ang="0">
                  <a:pos x="73" y="60"/>
                </a:cxn>
                <a:cxn ang="0">
                  <a:pos x="133" y="36"/>
                </a:cxn>
                <a:cxn ang="0">
                  <a:pos x="166" y="46"/>
                </a:cxn>
                <a:cxn ang="0">
                  <a:pos x="190" y="18"/>
                </a:cxn>
                <a:cxn ang="0">
                  <a:pos x="166" y="0"/>
                </a:cxn>
                <a:cxn ang="0">
                  <a:pos x="137" y="5"/>
                </a:cxn>
                <a:cxn ang="0">
                  <a:pos x="133" y="13"/>
                </a:cxn>
                <a:cxn ang="0">
                  <a:pos x="153" y="10"/>
                </a:cxn>
                <a:cxn ang="0">
                  <a:pos x="174" y="18"/>
                </a:cxn>
                <a:cxn ang="0">
                  <a:pos x="166" y="33"/>
                </a:cxn>
                <a:cxn ang="0">
                  <a:pos x="129" y="27"/>
                </a:cxn>
                <a:cxn ang="0">
                  <a:pos x="69" y="54"/>
                </a:cxn>
                <a:cxn ang="0">
                  <a:pos x="20" y="49"/>
                </a:cxn>
                <a:cxn ang="0">
                  <a:pos x="16" y="38"/>
                </a:cxn>
                <a:cxn ang="0">
                  <a:pos x="36" y="24"/>
                </a:cxn>
                <a:cxn ang="0">
                  <a:pos x="109" y="16"/>
                </a:cxn>
                <a:cxn ang="0">
                  <a:pos x="44" y="18"/>
                </a:cxn>
                <a:cxn ang="0">
                  <a:pos x="16" y="24"/>
                </a:cxn>
              </a:cxnLst>
              <a:rect l="0" t="0" r="r" b="b"/>
              <a:pathLst>
                <a:path w="191" h="61">
                  <a:moveTo>
                    <a:pt x="16" y="24"/>
                  </a:moveTo>
                  <a:lnTo>
                    <a:pt x="0" y="38"/>
                  </a:lnTo>
                  <a:lnTo>
                    <a:pt x="8" y="54"/>
                  </a:lnTo>
                  <a:lnTo>
                    <a:pt x="73" y="60"/>
                  </a:lnTo>
                  <a:lnTo>
                    <a:pt x="133" y="36"/>
                  </a:lnTo>
                  <a:lnTo>
                    <a:pt x="166" y="46"/>
                  </a:lnTo>
                  <a:lnTo>
                    <a:pt x="190" y="18"/>
                  </a:lnTo>
                  <a:lnTo>
                    <a:pt x="166" y="0"/>
                  </a:lnTo>
                  <a:lnTo>
                    <a:pt x="137" y="5"/>
                  </a:lnTo>
                  <a:lnTo>
                    <a:pt x="133" y="13"/>
                  </a:lnTo>
                  <a:lnTo>
                    <a:pt x="153" y="10"/>
                  </a:lnTo>
                  <a:lnTo>
                    <a:pt x="174" y="18"/>
                  </a:lnTo>
                  <a:lnTo>
                    <a:pt x="166" y="33"/>
                  </a:lnTo>
                  <a:lnTo>
                    <a:pt x="129" y="27"/>
                  </a:lnTo>
                  <a:lnTo>
                    <a:pt x="69" y="54"/>
                  </a:lnTo>
                  <a:lnTo>
                    <a:pt x="20" y="49"/>
                  </a:lnTo>
                  <a:lnTo>
                    <a:pt x="16" y="38"/>
                  </a:lnTo>
                  <a:lnTo>
                    <a:pt x="36" y="24"/>
                  </a:lnTo>
                  <a:lnTo>
                    <a:pt x="109" y="16"/>
                  </a:lnTo>
                  <a:lnTo>
                    <a:pt x="44" y="18"/>
                  </a:lnTo>
                  <a:lnTo>
                    <a:pt x="16" y="24"/>
                  </a:lnTo>
                </a:path>
              </a:pathLst>
            </a:custGeom>
            <a:solidFill>
              <a:srgbClr val="000000"/>
            </a:solidFill>
            <a:ln w="9525" cap="rnd">
              <a:noFill/>
              <a:round/>
              <a:headEnd/>
              <a:tailEnd/>
            </a:ln>
            <a:effectLst/>
          </p:spPr>
          <p:txBody>
            <a:bodyPr/>
            <a:lstStyle/>
            <a:p>
              <a:pPr eaLnBrk="0" hangingPunct="0">
                <a:defRPr/>
              </a:pPr>
              <a:endParaRPr lang="en-US" dirty="0">
                <a:effectLst>
                  <a:outerShdw blurRad="38100" dist="38100" dir="2700000" algn="tl">
                    <a:srgbClr val="000000">
                      <a:alpha val="43137"/>
                    </a:srgbClr>
                  </a:outerShdw>
                </a:effectLst>
                <a:latin typeface="Arial" pitchFamily="34" charset="0"/>
              </a:endParaRPr>
            </a:p>
          </p:txBody>
        </p:sp>
        <p:sp>
          <p:nvSpPr>
            <p:cNvPr id="143411" name="Freeform 51"/>
            <p:cNvSpPr>
              <a:spLocks/>
            </p:cNvSpPr>
            <p:nvPr/>
          </p:nvSpPr>
          <p:spPr bwMode="gray">
            <a:xfrm>
              <a:off x="3202" y="2589"/>
              <a:ext cx="53" cy="31"/>
            </a:xfrm>
            <a:custGeom>
              <a:avLst/>
              <a:gdLst/>
              <a:ahLst/>
              <a:cxnLst>
                <a:cxn ang="0">
                  <a:pos x="28" y="0"/>
                </a:cxn>
                <a:cxn ang="0">
                  <a:pos x="5" y="0"/>
                </a:cxn>
                <a:cxn ang="0">
                  <a:pos x="0" y="19"/>
                </a:cxn>
                <a:cxn ang="0">
                  <a:pos x="28" y="30"/>
                </a:cxn>
                <a:cxn ang="0">
                  <a:pos x="52" y="19"/>
                </a:cxn>
                <a:cxn ang="0">
                  <a:pos x="47" y="8"/>
                </a:cxn>
                <a:cxn ang="0">
                  <a:pos x="43" y="16"/>
                </a:cxn>
                <a:cxn ang="0">
                  <a:pos x="28" y="24"/>
                </a:cxn>
                <a:cxn ang="0">
                  <a:pos x="8" y="16"/>
                </a:cxn>
                <a:cxn ang="0">
                  <a:pos x="12" y="8"/>
                </a:cxn>
                <a:cxn ang="0">
                  <a:pos x="28" y="0"/>
                </a:cxn>
              </a:cxnLst>
              <a:rect l="0" t="0" r="r" b="b"/>
              <a:pathLst>
                <a:path w="53" h="31">
                  <a:moveTo>
                    <a:pt x="28" y="0"/>
                  </a:moveTo>
                  <a:lnTo>
                    <a:pt x="5" y="0"/>
                  </a:lnTo>
                  <a:lnTo>
                    <a:pt x="0" y="19"/>
                  </a:lnTo>
                  <a:lnTo>
                    <a:pt x="28" y="30"/>
                  </a:lnTo>
                  <a:lnTo>
                    <a:pt x="52" y="19"/>
                  </a:lnTo>
                  <a:lnTo>
                    <a:pt x="47" y="8"/>
                  </a:lnTo>
                  <a:lnTo>
                    <a:pt x="43" y="16"/>
                  </a:lnTo>
                  <a:lnTo>
                    <a:pt x="28" y="24"/>
                  </a:lnTo>
                  <a:lnTo>
                    <a:pt x="8" y="16"/>
                  </a:lnTo>
                  <a:lnTo>
                    <a:pt x="12" y="8"/>
                  </a:lnTo>
                  <a:lnTo>
                    <a:pt x="28" y="0"/>
                  </a:lnTo>
                </a:path>
              </a:pathLst>
            </a:custGeom>
            <a:solidFill>
              <a:srgbClr val="000000"/>
            </a:solidFill>
            <a:ln w="9525" cap="rnd">
              <a:noFill/>
              <a:round/>
              <a:headEnd/>
              <a:tailEnd/>
            </a:ln>
            <a:effectLst/>
          </p:spPr>
          <p:txBody>
            <a:bodyPr/>
            <a:lstStyle/>
            <a:p>
              <a:pPr eaLnBrk="0" hangingPunct="0">
                <a:defRPr/>
              </a:pPr>
              <a:endParaRPr lang="en-US" dirty="0">
                <a:effectLst>
                  <a:outerShdw blurRad="38100" dist="38100" dir="2700000" algn="tl">
                    <a:srgbClr val="000000">
                      <a:alpha val="43137"/>
                    </a:srgbClr>
                  </a:outerShdw>
                </a:effectLst>
                <a:latin typeface="Arial" pitchFamily="34" charset="0"/>
              </a:endParaRPr>
            </a:p>
          </p:txBody>
        </p:sp>
        <p:sp>
          <p:nvSpPr>
            <p:cNvPr id="143412" name="Freeform 52"/>
            <p:cNvSpPr>
              <a:spLocks/>
            </p:cNvSpPr>
            <p:nvPr/>
          </p:nvSpPr>
          <p:spPr bwMode="gray">
            <a:xfrm>
              <a:off x="2905" y="2211"/>
              <a:ext cx="214" cy="165"/>
            </a:xfrm>
            <a:custGeom>
              <a:avLst/>
              <a:gdLst/>
              <a:ahLst/>
              <a:cxnLst>
                <a:cxn ang="0">
                  <a:pos x="106" y="71"/>
                </a:cxn>
                <a:cxn ang="0">
                  <a:pos x="122" y="115"/>
                </a:cxn>
                <a:cxn ang="0">
                  <a:pos x="163" y="144"/>
                </a:cxn>
                <a:cxn ang="0">
                  <a:pos x="211" y="164"/>
                </a:cxn>
                <a:cxn ang="0">
                  <a:pos x="122" y="161"/>
                </a:cxn>
                <a:cxn ang="0">
                  <a:pos x="74" y="144"/>
                </a:cxn>
                <a:cxn ang="0">
                  <a:pos x="29" y="113"/>
                </a:cxn>
                <a:cxn ang="0">
                  <a:pos x="85" y="144"/>
                </a:cxn>
                <a:cxn ang="0">
                  <a:pos x="126" y="153"/>
                </a:cxn>
                <a:cxn ang="0">
                  <a:pos x="81" y="122"/>
                </a:cxn>
                <a:cxn ang="0">
                  <a:pos x="33" y="73"/>
                </a:cxn>
                <a:cxn ang="0">
                  <a:pos x="0" y="0"/>
                </a:cxn>
                <a:cxn ang="0">
                  <a:pos x="62" y="85"/>
                </a:cxn>
                <a:cxn ang="0">
                  <a:pos x="130" y="136"/>
                </a:cxn>
                <a:cxn ang="0">
                  <a:pos x="114" y="115"/>
                </a:cxn>
                <a:cxn ang="0">
                  <a:pos x="106" y="71"/>
                </a:cxn>
              </a:cxnLst>
              <a:rect l="0" t="0" r="r" b="b"/>
              <a:pathLst>
                <a:path w="212" h="165">
                  <a:moveTo>
                    <a:pt x="106" y="71"/>
                  </a:moveTo>
                  <a:lnTo>
                    <a:pt x="122" y="115"/>
                  </a:lnTo>
                  <a:lnTo>
                    <a:pt x="163" y="144"/>
                  </a:lnTo>
                  <a:lnTo>
                    <a:pt x="211" y="164"/>
                  </a:lnTo>
                  <a:lnTo>
                    <a:pt x="122" y="161"/>
                  </a:lnTo>
                  <a:lnTo>
                    <a:pt x="74" y="144"/>
                  </a:lnTo>
                  <a:lnTo>
                    <a:pt x="29" y="113"/>
                  </a:lnTo>
                  <a:lnTo>
                    <a:pt x="85" y="144"/>
                  </a:lnTo>
                  <a:lnTo>
                    <a:pt x="126" y="153"/>
                  </a:lnTo>
                  <a:lnTo>
                    <a:pt x="81" y="122"/>
                  </a:lnTo>
                  <a:lnTo>
                    <a:pt x="33" y="73"/>
                  </a:lnTo>
                  <a:lnTo>
                    <a:pt x="0" y="0"/>
                  </a:lnTo>
                  <a:lnTo>
                    <a:pt x="62" y="85"/>
                  </a:lnTo>
                  <a:lnTo>
                    <a:pt x="130" y="136"/>
                  </a:lnTo>
                  <a:lnTo>
                    <a:pt x="114" y="115"/>
                  </a:lnTo>
                  <a:lnTo>
                    <a:pt x="106" y="71"/>
                  </a:lnTo>
                </a:path>
              </a:pathLst>
            </a:custGeom>
            <a:solidFill>
              <a:srgbClr val="000000"/>
            </a:solidFill>
            <a:ln w="9525" cap="rnd">
              <a:noFill/>
              <a:round/>
              <a:headEnd/>
              <a:tailEnd/>
            </a:ln>
            <a:effectLst/>
          </p:spPr>
          <p:txBody>
            <a:bodyPr/>
            <a:lstStyle/>
            <a:p>
              <a:pPr eaLnBrk="0" hangingPunct="0">
                <a:defRPr/>
              </a:pPr>
              <a:endParaRPr lang="en-US" dirty="0">
                <a:effectLst>
                  <a:outerShdw blurRad="38100" dist="38100" dir="2700000" algn="tl">
                    <a:srgbClr val="000000">
                      <a:alpha val="43137"/>
                    </a:srgbClr>
                  </a:outerShdw>
                </a:effectLst>
                <a:latin typeface="Arial" pitchFamily="34" charset="0"/>
              </a:endParaRPr>
            </a:p>
          </p:txBody>
        </p:sp>
        <p:sp>
          <p:nvSpPr>
            <p:cNvPr id="143413" name="Freeform 53"/>
            <p:cNvSpPr>
              <a:spLocks/>
            </p:cNvSpPr>
            <p:nvPr/>
          </p:nvSpPr>
          <p:spPr bwMode="gray">
            <a:xfrm>
              <a:off x="2413" y="1870"/>
              <a:ext cx="254" cy="1029"/>
            </a:xfrm>
            <a:custGeom>
              <a:avLst/>
              <a:gdLst/>
              <a:ahLst/>
              <a:cxnLst>
                <a:cxn ang="0">
                  <a:pos x="256" y="253"/>
                </a:cxn>
                <a:cxn ang="0">
                  <a:pos x="236" y="243"/>
                </a:cxn>
                <a:cxn ang="0">
                  <a:pos x="214" y="243"/>
                </a:cxn>
                <a:cxn ang="0">
                  <a:pos x="186" y="263"/>
                </a:cxn>
                <a:cxn ang="0">
                  <a:pos x="117" y="390"/>
                </a:cxn>
                <a:cxn ang="0">
                  <a:pos x="61" y="506"/>
                </a:cxn>
                <a:cxn ang="0">
                  <a:pos x="34" y="594"/>
                </a:cxn>
                <a:cxn ang="0">
                  <a:pos x="27" y="657"/>
                </a:cxn>
                <a:cxn ang="0">
                  <a:pos x="34" y="701"/>
                </a:cxn>
                <a:cxn ang="0">
                  <a:pos x="55" y="789"/>
                </a:cxn>
                <a:cxn ang="0">
                  <a:pos x="69" y="881"/>
                </a:cxn>
                <a:cxn ang="0">
                  <a:pos x="76" y="950"/>
                </a:cxn>
                <a:cxn ang="0">
                  <a:pos x="104" y="1028"/>
                </a:cxn>
                <a:cxn ang="0">
                  <a:pos x="61" y="940"/>
                </a:cxn>
                <a:cxn ang="0">
                  <a:pos x="34" y="838"/>
                </a:cxn>
                <a:cxn ang="0">
                  <a:pos x="0" y="697"/>
                </a:cxn>
                <a:cxn ang="0">
                  <a:pos x="0" y="628"/>
                </a:cxn>
                <a:cxn ang="0">
                  <a:pos x="20" y="555"/>
                </a:cxn>
                <a:cxn ang="0">
                  <a:pos x="69" y="438"/>
                </a:cxn>
                <a:cxn ang="0">
                  <a:pos x="42" y="302"/>
                </a:cxn>
                <a:cxn ang="0">
                  <a:pos x="34" y="199"/>
                </a:cxn>
                <a:cxn ang="0">
                  <a:pos x="47" y="98"/>
                </a:cxn>
                <a:cxn ang="0">
                  <a:pos x="69" y="43"/>
                </a:cxn>
                <a:cxn ang="0">
                  <a:pos x="89" y="10"/>
                </a:cxn>
                <a:cxn ang="0">
                  <a:pos x="111" y="0"/>
                </a:cxn>
                <a:cxn ang="0">
                  <a:pos x="131" y="5"/>
                </a:cxn>
                <a:cxn ang="0">
                  <a:pos x="152" y="23"/>
                </a:cxn>
                <a:cxn ang="0">
                  <a:pos x="180" y="68"/>
                </a:cxn>
                <a:cxn ang="0">
                  <a:pos x="208" y="127"/>
                </a:cxn>
                <a:cxn ang="0">
                  <a:pos x="228" y="175"/>
                </a:cxn>
                <a:cxn ang="0">
                  <a:pos x="242" y="209"/>
                </a:cxn>
                <a:cxn ang="0">
                  <a:pos x="256" y="229"/>
                </a:cxn>
                <a:cxn ang="0">
                  <a:pos x="256" y="253"/>
                </a:cxn>
              </a:cxnLst>
              <a:rect l="0" t="0" r="r" b="b"/>
              <a:pathLst>
                <a:path w="257" h="1029">
                  <a:moveTo>
                    <a:pt x="256" y="253"/>
                  </a:moveTo>
                  <a:lnTo>
                    <a:pt x="236" y="243"/>
                  </a:lnTo>
                  <a:lnTo>
                    <a:pt x="214" y="243"/>
                  </a:lnTo>
                  <a:lnTo>
                    <a:pt x="186" y="263"/>
                  </a:lnTo>
                  <a:lnTo>
                    <a:pt x="117" y="390"/>
                  </a:lnTo>
                  <a:lnTo>
                    <a:pt x="61" y="506"/>
                  </a:lnTo>
                  <a:lnTo>
                    <a:pt x="34" y="594"/>
                  </a:lnTo>
                  <a:lnTo>
                    <a:pt x="27" y="657"/>
                  </a:lnTo>
                  <a:lnTo>
                    <a:pt x="34" y="701"/>
                  </a:lnTo>
                  <a:lnTo>
                    <a:pt x="55" y="789"/>
                  </a:lnTo>
                  <a:lnTo>
                    <a:pt x="69" y="881"/>
                  </a:lnTo>
                  <a:lnTo>
                    <a:pt x="76" y="950"/>
                  </a:lnTo>
                  <a:lnTo>
                    <a:pt x="104" y="1028"/>
                  </a:lnTo>
                  <a:lnTo>
                    <a:pt x="61" y="940"/>
                  </a:lnTo>
                  <a:lnTo>
                    <a:pt x="34" y="838"/>
                  </a:lnTo>
                  <a:lnTo>
                    <a:pt x="0" y="697"/>
                  </a:lnTo>
                  <a:lnTo>
                    <a:pt x="0" y="628"/>
                  </a:lnTo>
                  <a:lnTo>
                    <a:pt x="20" y="555"/>
                  </a:lnTo>
                  <a:lnTo>
                    <a:pt x="69" y="438"/>
                  </a:lnTo>
                  <a:lnTo>
                    <a:pt x="42" y="302"/>
                  </a:lnTo>
                  <a:lnTo>
                    <a:pt x="34" y="199"/>
                  </a:lnTo>
                  <a:lnTo>
                    <a:pt x="47" y="98"/>
                  </a:lnTo>
                  <a:lnTo>
                    <a:pt x="69" y="43"/>
                  </a:lnTo>
                  <a:lnTo>
                    <a:pt x="89" y="10"/>
                  </a:lnTo>
                  <a:lnTo>
                    <a:pt x="111" y="0"/>
                  </a:lnTo>
                  <a:lnTo>
                    <a:pt x="131" y="5"/>
                  </a:lnTo>
                  <a:lnTo>
                    <a:pt x="152" y="23"/>
                  </a:lnTo>
                  <a:lnTo>
                    <a:pt x="180" y="68"/>
                  </a:lnTo>
                  <a:lnTo>
                    <a:pt x="208" y="127"/>
                  </a:lnTo>
                  <a:lnTo>
                    <a:pt x="228" y="175"/>
                  </a:lnTo>
                  <a:lnTo>
                    <a:pt x="242" y="209"/>
                  </a:lnTo>
                  <a:lnTo>
                    <a:pt x="256" y="229"/>
                  </a:lnTo>
                  <a:lnTo>
                    <a:pt x="256" y="253"/>
                  </a:lnTo>
                </a:path>
              </a:pathLst>
            </a:custGeom>
            <a:solidFill>
              <a:srgbClr val="000000"/>
            </a:solidFill>
            <a:ln w="9525" cap="rnd">
              <a:noFill/>
              <a:round/>
              <a:headEnd/>
              <a:tailEnd/>
            </a:ln>
            <a:effectLst/>
          </p:spPr>
          <p:txBody>
            <a:bodyPr/>
            <a:lstStyle/>
            <a:p>
              <a:pPr eaLnBrk="0" hangingPunct="0">
                <a:defRPr/>
              </a:pPr>
              <a:endParaRPr lang="en-US" dirty="0">
                <a:effectLst>
                  <a:outerShdw blurRad="38100" dist="38100" dir="2700000" algn="tl">
                    <a:srgbClr val="000000">
                      <a:alpha val="43137"/>
                    </a:srgbClr>
                  </a:outerShdw>
                </a:effectLst>
                <a:latin typeface="Arial" pitchFamily="34" charset="0"/>
              </a:endParaRPr>
            </a:p>
          </p:txBody>
        </p:sp>
        <p:sp>
          <p:nvSpPr>
            <p:cNvPr id="143414" name="Freeform 54"/>
            <p:cNvSpPr>
              <a:spLocks/>
            </p:cNvSpPr>
            <p:nvPr/>
          </p:nvSpPr>
          <p:spPr bwMode="gray">
            <a:xfrm>
              <a:off x="4036" y="2093"/>
              <a:ext cx="99" cy="195"/>
            </a:xfrm>
            <a:custGeom>
              <a:avLst/>
              <a:gdLst/>
              <a:ahLst/>
              <a:cxnLst>
                <a:cxn ang="0">
                  <a:pos x="99" y="35"/>
                </a:cxn>
                <a:cxn ang="0">
                  <a:pos x="95" y="23"/>
                </a:cxn>
                <a:cxn ang="0">
                  <a:pos x="88" y="13"/>
                </a:cxn>
                <a:cxn ang="0">
                  <a:pos x="74" y="2"/>
                </a:cxn>
                <a:cxn ang="0">
                  <a:pos x="52" y="0"/>
                </a:cxn>
                <a:cxn ang="0">
                  <a:pos x="25" y="6"/>
                </a:cxn>
                <a:cxn ang="0">
                  <a:pos x="6" y="25"/>
                </a:cxn>
                <a:cxn ang="0">
                  <a:pos x="0" y="46"/>
                </a:cxn>
                <a:cxn ang="0">
                  <a:pos x="0" y="68"/>
                </a:cxn>
                <a:cxn ang="0">
                  <a:pos x="8" y="94"/>
                </a:cxn>
                <a:cxn ang="0">
                  <a:pos x="45" y="152"/>
                </a:cxn>
                <a:cxn ang="0">
                  <a:pos x="52" y="163"/>
                </a:cxn>
                <a:cxn ang="0">
                  <a:pos x="52" y="176"/>
                </a:cxn>
                <a:cxn ang="0">
                  <a:pos x="45" y="188"/>
                </a:cxn>
                <a:cxn ang="0">
                  <a:pos x="39" y="194"/>
                </a:cxn>
                <a:cxn ang="0">
                  <a:pos x="61" y="182"/>
                </a:cxn>
                <a:cxn ang="0">
                  <a:pos x="65" y="170"/>
                </a:cxn>
                <a:cxn ang="0">
                  <a:pos x="77" y="142"/>
                </a:cxn>
                <a:cxn ang="0">
                  <a:pos x="77" y="122"/>
                </a:cxn>
                <a:cxn ang="0">
                  <a:pos x="71" y="98"/>
                </a:cxn>
                <a:cxn ang="0">
                  <a:pos x="61" y="77"/>
                </a:cxn>
                <a:cxn ang="0">
                  <a:pos x="43" y="58"/>
                </a:cxn>
                <a:cxn ang="0">
                  <a:pos x="14" y="42"/>
                </a:cxn>
                <a:cxn ang="0">
                  <a:pos x="17" y="27"/>
                </a:cxn>
                <a:cxn ang="0">
                  <a:pos x="25" y="19"/>
                </a:cxn>
                <a:cxn ang="0">
                  <a:pos x="48" y="21"/>
                </a:cxn>
                <a:cxn ang="0">
                  <a:pos x="74" y="27"/>
                </a:cxn>
                <a:cxn ang="0">
                  <a:pos x="99" y="35"/>
                </a:cxn>
              </a:cxnLst>
              <a:rect l="0" t="0" r="r" b="b"/>
              <a:pathLst>
                <a:path w="100" h="195">
                  <a:moveTo>
                    <a:pt x="99" y="35"/>
                  </a:moveTo>
                  <a:lnTo>
                    <a:pt x="95" y="23"/>
                  </a:lnTo>
                  <a:lnTo>
                    <a:pt x="88" y="13"/>
                  </a:lnTo>
                  <a:lnTo>
                    <a:pt x="74" y="2"/>
                  </a:lnTo>
                  <a:lnTo>
                    <a:pt x="52" y="0"/>
                  </a:lnTo>
                  <a:lnTo>
                    <a:pt x="25" y="6"/>
                  </a:lnTo>
                  <a:lnTo>
                    <a:pt x="6" y="25"/>
                  </a:lnTo>
                  <a:lnTo>
                    <a:pt x="0" y="46"/>
                  </a:lnTo>
                  <a:lnTo>
                    <a:pt x="0" y="68"/>
                  </a:lnTo>
                  <a:lnTo>
                    <a:pt x="8" y="94"/>
                  </a:lnTo>
                  <a:lnTo>
                    <a:pt x="45" y="152"/>
                  </a:lnTo>
                  <a:lnTo>
                    <a:pt x="52" y="163"/>
                  </a:lnTo>
                  <a:lnTo>
                    <a:pt x="52" y="176"/>
                  </a:lnTo>
                  <a:lnTo>
                    <a:pt x="45" y="188"/>
                  </a:lnTo>
                  <a:lnTo>
                    <a:pt x="39" y="194"/>
                  </a:lnTo>
                  <a:lnTo>
                    <a:pt x="61" y="182"/>
                  </a:lnTo>
                  <a:lnTo>
                    <a:pt x="65" y="170"/>
                  </a:lnTo>
                  <a:lnTo>
                    <a:pt x="77" y="142"/>
                  </a:lnTo>
                  <a:lnTo>
                    <a:pt x="77" y="122"/>
                  </a:lnTo>
                  <a:lnTo>
                    <a:pt x="71" y="98"/>
                  </a:lnTo>
                  <a:lnTo>
                    <a:pt x="61" y="77"/>
                  </a:lnTo>
                  <a:lnTo>
                    <a:pt x="43" y="58"/>
                  </a:lnTo>
                  <a:lnTo>
                    <a:pt x="14" y="42"/>
                  </a:lnTo>
                  <a:lnTo>
                    <a:pt x="17" y="27"/>
                  </a:lnTo>
                  <a:lnTo>
                    <a:pt x="25" y="19"/>
                  </a:lnTo>
                  <a:lnTo>
                    <a:pt x="48" y="21"/>
                  </a:lnTo>
                  <a:lnTo>
                    <a:pt x="74" y="27"/>
                  </a:lnTo>
                  <a:lnTo>
                    <a:pt x="99" y="35"/>
                  </a:lnTo>
                </a:path>
              </a:pathLst>
            </a:custGeom>
            <a:solidFill>
              <a:srgbClr val="000000"/>
            </a:solidFill>
            <a:ln w="9525" cap="rnd">
              <a:noFill/>
              <a:round/>
              <a:headEnd/>
              <a:tailEnd/>
            </a:ln>
            <a:effectLst/>
          </p:spPr>
          <p:txBody>
            <a:bodyPr/>
            <a:lstStyle/>
            <a:p>
              <a:pPr eaLnBrk="0" hangingPunct="0">
                <a:defRPr/>
              </a:pPr>
              <a:endParaRPr lang="en-US" dirty="0">
                <a:effectLst>
                  <a:outerShdw blurRad="38100" dist="38100" dir="2700000" algn="tl">
                    <a:srgbClr val="000000">
                      <a:alpha val="43137"/>
                    </a:srgbClr>
                  </a:outerShdw>
                </a:effectLst>
                <a:latin typeface="Arial" pitchFamily="34" charset="0"/>
              </a:endParaRPr>
            </a:p>
          </p:txBody>
        </p:sp>
        <p:sp>
          <p:nvSpPr>
            <p:cNvPr id="143415" name="Freeform 55"/>
            <p:cNvSpPr>
              <a:spLocks/>
            </p:cNvSpPr>
            <p:nvPr/>
          </p:nvSpPr>
          <p:spPr bwMode="gray">
            <a:xfrm>
              <a:off x="3915" y="2054"/>
              <a:ext cx="290" cy="247"/>
            </a:xfrm>
            <a:custGeom>
              <a:avLst/>
              <a:gdLst/>
              <a:ahLst/>
              <a:cxnLst>
                <a:cxn ang="0">
                  <a:pos x="244" y="235"/>
                </a:cxn>
                <a:cxn ang="0">
                  <a:pos x="265" y="221"/>
                </a:cxn>
                <a:cxn ang="0">
                  <a:pos x="280" y="108"/>
                </a:cxn>
                <a:cxn ang="0">
                  <a:pos x="277" y="72"/>
                </a:cxn>
                <a:cxn ang="0">
                  <a:pos x="262" y="40"/>
                </a:cxn>
                <a:cxn ang="0">
                  <a:pos x="238" y="17"/>
                </a:cxn>
                <a:cxn ang="0">
                  <a:pos x="199" y="4"/>
                </a:cxn>
                <a:cxn ang="0">
                  <a:pos x="159" y="6"/>
                </a:cxn>
                <a:cxn ang="0">
                  <a:pos x="119" y="22"/>
                </a:cxn>
                <a:cxn ang="0">
                  <a:pos x="93" y="46"/>
                </a:cxn>
                <a:cxn ang="0">
                  <a:pos x="85" y="59"/>
                </a:cxn>
                <a:cxn ang="0">
                  <a:pos x="49" y="69"/>
                </a:cxn>
                <a:cxn ang="0">
                  <a:pos x="24" y="94"/>
                </a:cxn>
                <a:cxn ang="0">
                  <a:pos x="9" y="130"/>
                </a:cxn>
                <a:cxn ang="0">
                  <a:pos x="12" y="161"/>
                </a:cxn>
                <a:cxn ang="0">
                  <a:pos x="21" y="181"/>
                </a:cxn>
                <a:cxn ang="0">
                  <a:pos x="33" y="201"/>
                </a:cxn>
                <a:cxn ang="0">
                  <a:pos x="24" y="202"/>
                </a:cxn>
                <a:cxn ang="0">
                  <a:pos x="6" y="173"/>
                </a:cxn>
                <a:cxn ang="0">
                  <a:pos x="0" y="152"/>
                </a:cxn>
                <a:cxn ang="0">
                  <a:pos x="0" y="131"/>
                </a:cxn>
                <a:cxn ang="0">
                  <a:pos x="6" y="108"/>
                </a:cxn>
                <a:cxn ang="0">
                  <a:pos x="21" y="85"/>
                </a:cxn>
                <a:cxn ang="0">
                  <a:pos x="40" y="69"/>
                </a:cxn>
                <a:cxn ang="0">
                  <a:pos x="74" y="54"/>
                </a:cxn>
                <a:cxn ang="0">
                  <a:pos x="103" y="25"/>
                </a:cxn>
                <a:cxn ang="0">
                  <a:pos x="130" y="8"/>
                </a:cxn>
                <a:cxn ang="0">
                  <a:pos x="166" y="0"/>
                </a:cxn>
                <a:cxn ang="0">
                  <a:pos x="206" y="0"/>
                </a:cxn>
                <a:cxn ang="0">
                  <a:pos x="247" y="15"/>
                </a:cxn>
                <a:cxn ang="0">
                  <a:pos x="271" y="37"/>
                </a:cxn>
                <a:cxn ang="0">
                  <a:pos x="286" y="71"/>
                </a:cxn>
                <a:cxn ang="0">
                  <a:pos x="289" y="97"/>
                </a:cxn>
                <a:cxn ang="0">
                  <a:pos x="289" y="123"/>
                </a:cxn>
                <a:cxn ang="0">
                  <a:pos x="283" y="163"/>
                </a:cxn>
                <a:cxn ang="0">
                  <a:pos x="280" y="202"/>
                </a:cxn>
                <a:cxn ang="0">
                  <a:pos x="280" y="227"/>
                </a:cxn>
                <a:cxn ang="0">
                  <a:pos x="271" y="237"/>
                </a:cxn>
                <a:cxn ang="0">
                  <a:pos x="259" y="246"/>
                </a:cxn>
                <a:cxn ang="0">
                  <a:pos x="244" y="235"/>
                </a:cxn>
              </a:cxnLst>
              <a:rect l="0" t="0" r="r" b="b"/>
              <a:pathLst>
                <a:path w="290" h="247">
                  <a:moveTo>
                    <a:pt x="244" y="235"/>
                  </a:moveTo>
                  <a:lnTo>
                    <a:pt x="265" y="221"/>
                  </a:lnTo>
                  <a:lnTo>
                    <a:pt x="280" y="108"/>
                  </a:lnTo>
                  <a:lnTo>
                    <a:pt x="277" y="72"/>
                  </a:lnTo>
                  <a:lnTo>
                    <a:pt x="262" y="40"/>
                  </a:lnTo>
                  <a:lnTo>
                    <a:pt x="238" y="17"/>
                  </a:lnTo>
                  <a:lnTo>
                    <a:pt x="199" y="4"/>
                  </a:lnTo>
                  <a:lnTo>
                    <a:pt x="159" y="6"/>
                  </a:lnTo>
                  <a:lnTo>
                    <a:pt x="119" y="22"/>
                  </a:lnTo>
                  <a:lnTo>
                    <a:pt x="93" y="46"/>
                  </a:lnTo>
                  <a:lnTo>
                    <a:pt x="85" y="59"/>
                  </a:lnTo>
                  <a:lnTo>
                    <a:pt x="49" y="69"/>
                  </a:lnTo>
                  <a:lnTo>
                    <a:pt x="24" y="94"/>
                  </a:lnTo>
                  <a:lnTo>
                    <a:pt x="9" y="130"/>
                  </a:lnTo>
                  <a:lnTo>
                    <a:pt x="12" y="161"/>
                  </a:lnTo>
                  <a:lnTo>
                    <a:pt x="21" y="181"/>
                  </a:lnTo>
                  <a:lnTo>
                    <a:pt x="33" y="201"/>
                  </a:lnTo>
                  <a:lnTo>
                    <a:pt x="24" y="202"/>
                  </a:lnTo>
                  <a:lnTo>
                    <a:pt x="6" y="173"/>
                  </a:lnTo>
                  <a:lnTo>
                    <a:pt x="0" y="152"/>
                  </a:lnTo>
                  <a:lnTo>
                    <a:pt x="0" y="131"/>
                  </a:lnTo>
                  <a:lnTo>
                    <a:pt x="6" y="108"/>
                  </a:lnTo>
                  <a:lnTo>
                    <a:pt x="21" y="85"/>
                  </a:lnTo>
                  <a:lnTo>
                    <a:pt x="40" y="69"/>
                  </a:lnTo>
                  <a:lnTo>
                    <a:pt x="74" y="54"/>
                  </a:lnTo>
                  <a:lnTo>
                    <a:pt x="103" y="25"/>
                  </a:lnTo>
                  <a:lnTo>
                    <a:pt x="130" y="8"/>
                  </a:lnTo>
                  <a:lnTo>
                    <a:pt x="166" y="0"/>
                  </a:lnTo>
                  <a:lnTo>
                    <a:pt x="206" y="0"/>
                  </a:lnTo>
                  <a:lnTo>
                    <a:pt x="247" y="15"/>
                  </a:lnTo>
                  <a:lnTo>
                    <a:pt x="271" y="37"/>
                  </a:lnTo>
                  <a:lnTo>
                    <a:pt x="286" y="71"/>
                  </a:lnTo>
                  <a:lnTo>
                    <a:pt x="289" y="97"/>
                  </a:lnTo>
                  <a:lnTo>
                    <a:pt x="289" y="123"/>
                  </a:lnTo>
                  <a:lnTo>
                    <a:pt x="283" y="163"/>
                  </a:lnTo>
                  <a:lnTo>
                    <a:pt x="280" y="202"/>
                  </a:lnTo>
                  <a:lnTo>
                    <a:pt x="280" y="227"/>
                  </a:lnTo>
                  <a:lnTo>
                    <a:pt x="271" y="237"/>
                  </a:lnTo>
                  <a:lnTo>
                    <a:pt x="259" y="246"/>
                  </a:lnTo>
                  <a:lnTo>
                    <a:pt x="244" y="235"/>
                  </a:lnTo>
                </a:path>
              </a:pathLst>
            </a:custGeom>
            <a:solidFill>
              <a:srgbClr val="000000"/>
            </a:solidFill>
            <a:ln w="9525" cap="rnd">
              <a:noFill/>
              <a:round/>
              <a:headEnd/>
              <a:tailEnd/>
            </a:ln>
            <a:effectLst/>
          </p:spPr>
          <p:txBody>
            <a:bodyPr/>
            <a:lstStyle/>
            <a:p>
              <a:pPr eaLnBrk="0" hangingPunct="0">
                <a:defRPr/>
              </a:pPr>
              <a:endParaRPr lang="en-US" dirty="0">
                <a:effectLst>
                  <a:outerShdw blurRad="38100" dist="38100" dir="2700000" algn="tl">
                    <a:srgbClr val="000000">
                      <a:alpha val="43137"/>
                    </a:srgbClr>
                  </a:outerShdw>
                </a:effectLst>
                <a:latin typeface="Arial" pitchFamily="34" charset="0"/>
              </a:endParaRPr>
            </a:p>
          </p:txBody>
        </p:sp>
        <p:sp>
          <p:nvSpPr>
            <p:cNvPr id="143416" name="Freeform 56"/>
            <p:cNvSpPr>
              <a:spLocks/>
            </p:cNvSpPr>
            <p:nvPr/>
          </p:nvSpPr>
          <p:spPr bwMode="gray">
            <a:xfrm>
              <a:off x="3845" y="2100"/>
              <a:ext cx="191" cy="217"/>
            </a:xfrm>
            <a:custGeom>
              <a:avLst/>
              <a:gdLst/>
              <a:ahLst/>
              <a:cxnLst>
                <a:cxn ang="0">
                  <a:pos x="161" y="0"/>
                </a:cxn>
                <a:cxn ang="0">
                  <a:pos x="145" y="33"/>
                </a:cxn>
                <a:cxn ang="0">
                  <a:pos x="142" y="61"/>
                </a:cxn>
                <a:cxn ang="0">
                  <a:pos x="148" y="91"/>
                </a:cxn>
                <a:cxn ang="0">
                  <a:pos x="168" y="140"/>
                </a:cxn>
                <a:cxn ang="0">
                  <a:pos x="168" y="144"/>
                </a:cxn>
                <a:cxn ang="0">
                  <a:pos x="161" y="150"/>
                </a:cxn>
                <a:cxn ang="0">
                  <a:pos x="24" y="172"/>
                </a:cxn>
                <a:cxn ang="0">
                  <a:pos x="20" y="177"/>
                </a:cxn>
                <a:cxn ang="0">
                  <a:pos x="20" y="185"/>
                </a:cxn>
                <a:cxn ang="0">
                  <a:pos x="29" y="191"/>
                </a:cxn>
                <a:cxn ang="0">
                  <a:pos x="80" y="191"/>
                </a:cxn>
                <a:cxn ang="0">
                  <a:pos x="114" y="195"/>
                </a:cxn>
                <a:cxn ang="0">
                  <a:pos x="137" y="199"/>
                </a:cxn>
                <a:cxn ang="0">
                  <a:pos x="152" y="199"/>
                </a:cxn>
                <a:cxn ang="0">
                  <a:pos x="172" y="197"/>
                </a:cxn>
                <a:cxn ang="0">
                  <a:pos x="181" y="191"/>
                </a:cxn>
                <a:cxn ang="0">
                  <a:pos x="184" y="179"/>
                </a:cxn>
                <a:cxn ang="0">
                  <a:pos x="190" y="193"/>
                </a:cxn>
                <a:cxn ang="0">
                  <a:pos x="184" y="203"/>
                </a:cxn>
                <a:cxn ang="0">
                  <a:pos x="163" y="214"/>
                </a:cxn>
                <a:cxn ang="0">
                  <a:pos x="125" y="216"/>
                </a:cxn>
                <a:cxn ang="0">
                  <a:pos x="98" y="210"/>
                </a:cxn>
                <a:cxn ang="0">
                  <a:pos x="72" y="202"/>
                </a:cxn>
                <a:cxn ang="0">
                  <a:pos x="33" y="197"/>
                </a:cxn>
                <a:cxn ang="0">
                  <a:pos x="8" y="193"/>
                </a:cxn>
                <a:cxn ang="0">
                  <a:pos x="0" y="185"/>
                </a:cxn>
                <a:cxn ang="0">
                  <a:pos x="0" y="177"/>
                </a:cxn>
                <a:cxn ang="0">
                  <a:pos x="6" y="169"/>
                </a:cxn>
                <a:cxn ang="0">
                  <a:pos x="24" y="162"/>
                </a:cxn>
                <a:cxn ang="0">
                  <a:pos x="123" y="148"/>
                </a:cxn>
                <a:cxn ang="0">
                  <a:pos x="106" y="120"/>
                </a:cxn>
                <a:cxn ang="0">
                  <a:pos x="101" y="94"/>
                </a:cxn>
                <a:cxn ang="0">
                  <a:pos x="106" y="68"/>
                </a:cxn>
                <a:cxn ang="0">
                  <a:pos x="118" y="48"/>
                </a:cxn>
                <a:cxn ang="0">
                  <a:pos x="137" y="36"/>
                </a:cxn>
                <a:cxn ang="0">
                  <a:pos x="145" y="13"/>
                </a:cxn>
                <a:cxn ang="0">
                  <a:pos x="161" y="0"/>
                </a:cxn>
              </a:cxnLst>
              <a:rect l="0" t="0" r="r" b="b"/>
              <a:pathLst>
                <a:path w="191" h="217">
                  <a:moveTo>
                    <a:pt x="161" y="0"/>
                  </a:moveTo>
                  <a:lnTo>
                    <a:pt x="145" y="33"/>
                  </a:lnTo>
                  <a:lnTo>
                    <a:pt x="142" y="61"/>
                  </a:lnTo>
                  <a:lnTo>
                    <a:pt x="148" y="91"/>
                  </a:lnTo>
                  <a:lnTo>
                    <a:pt x="168" y="140"/>
                  </a:lnTo>
                  <a:lnTo>
                    <a:pt x="168" y="144"/>
                  </a:lnTo>
                  <a:lnTo>
                    <a:pt x="161" y="150"/>
                  </a:lnTo>
                  <a:lnTo>
                    <a:pt x="24" y="172"/>
                  </a:lnTo>
                  <a:lnTo>
                    <a:pt x="20" y="177"/>
                  </a:lnTo>
                  <a:lnTo>
                    <a:pt x="20" y="185"/>
                  </a:lnTo>
                  <a:lnTo>
                    <a:pt x="29" y="191"/>
                  </a:lnTo>
                  <a:lnTo>
                    <a:pt x="80" y="191"/>
                  </a:lnTo>
                  <a:lnTo>
                    <a:pt x="114" y="195"/>
                  </a:lnTo>
                  <a:lnTo>
                    <a:pt x="137" y="199"/>
                  </a:lnTo>
                  <a:lnTo>
                    <a:pt x="152" y="199"/>
                  </a:lnTo>
                  <a:lnTo>
                    <a:pt x="172" y="197"/>
                  </a:lnTo>
                  <a:lnTo>
                    <a:pt x="181" y="191"/>
                  </a:lnTo>
                  <a:lnTo>
                    <a:pt x="184" y="179"/>
                  </a:lnTo>
                  <a:lnTo>
                    <a:pt x="190" y="193"/>
                  </a:lnTo>
                  <a:lnTo>
                    <a:pt x="184" y="203"/>
                  </a:lnTo>
                  <a:lnTo>
                    <a:pt x="163" y="214"/>
                  </a:lnTo>
                  <a:lnTo>
                    <a:pt x="125" y="216"/>
                  </a:lnTo>
                  <a:lnTo>
                    <a:pt x="98" y="210"/>
                  </a:lnTo>
                  <a:lnTo>
                    <a:pt x="72" y="202"/>
                  </a:lnTo>
                  <a:lnTo>
                    <a:pt x="33" y="197"/>
                  </a:lnTo>
                  <a:lnTo>
                    <a:pt x="8" y="193"/>
                  </a:lnTo>
                  <a:lnTo>
                    <a:pt x="0" y="185"/>
                  </a:lnTo>
                  <a:lnTo>
                    <a:pt x="0" y="177"/>
                  </a:lnTo>
                  <a:lnTo>
                    <a:pt x="6" y="169"/>
                  </a:lnTo>
                  <a:lnTo>
                    <a:pt x="24" y="162"/>
                  </a:lnTo>
                  <a:lnTo>
                    <a:pt x="123" y="148"/>
                  </a:lnTo>
                  <a:lnTo>
                    <a:pt x="106" y="120"/>
                  </a:lnTo>
                  <a:lnTo>
                    <a:pt x="101" y="94"/>
                  </a:lnTo>
                  <a:lnTo>
                    <a:pt x="106" y="68"/>
                  </a:lnTo>
                  <a:lnTo>
                    <a:pt x="118" y="48"/>
                  </a:lnTo>
                  <a:lnTo>
                    <a:pt x="137" y="36"/>
                  </a:lnTo>
                  <a:lnTo>
                    <a:pt x="145" y="13"/>
                  </a:lnTo>
                  <a:lnTo>
                    <a:pt x="161" y="0"/>
                  </a:lnTo>
                </a:path>
              </a:pathLst>
            </a:custGeom>
            <a:solidFill>
              <a:srgbClr val="000000"/>
            </a:solidFill>
            <a:ln w="9525" cap="rnd">
              <a:noFill/>
              <a:round/>
              <a:headEnd/>
              <a:tailEnd/>
            </a:ln>
            <a:effectLst/>
          </p:spPr>
          <p:txBody>
            <a:bodyPr/>
            <a:lstStyle/>
            <a:p>
              <a:pPr eaLnBrk="0" hangingPunct="0">
                <a:defRPr/>
              </a:pPr>
              <a:endParaRPr lang="en-US" dirty="0">
                <a:effectLst>
                  <a:outerShdw blurRad="38100" dist="38100" dir="2700000" algn="tl">
                    <a:srgbClr val="000000">
                      <a:alpha val="43137"/>
                    </a:srgbClr>
                  </a:outerShdw>
                </a:effectLst>
                <a:latin typeface="Arial" pitchFamily="34" charset="0"/>
              </a:endParaRPr>
            </a:p>
          </p:txBody>
        </p:sp>
        <p:sp>
          <p:nvSpPr>
            <p:cNvPr id="143417" name="Freeform 57"/>
            <p:cNvSpPr>
              <a:spLocks/>
            </p:cNvSpPr>
            <p:nvPr/>
          </p:nvSpPr>
          <p:spPr bwMode="gray">
            <a:xfrm>
              <a:off x="3919" y="2271"/>
              <a:ext cx="98" cy="17"/>
            </a:xfrm>
            <a:custGeom>
              <a:avLst/>
              <a:gdLst/>
              <a:ahLst/>
              <a:cxnLst>
                <a:cxn ang="0">
                  <a:pos x="0" y="16"/>
                </a:cxn>
                <a:cxn ang="0">
                  <a:pos x="96" y="2"/>
                </a:cxn>
                <a:cxn ang="0">
                  <a:pos x="74" y="0"/>
                </a:cxn>
                <a:cxn ang="0">
                  <a:pos x="0" y="16"/>
                </a:cxn>
              </a:cxnLst>
              <a:rect l="0" t="0" r="r" b="b"/>
              <a:pathLst>
                <a:path w="97" h="17">
                  <a:moveTo>
                    <a:pt x="0" y="16"/>
                  </a:moveTo>
                  <a:lnTo>
                    <a:pt x="96" y="2"/>
                  </a:lnTo>
                  <a:lnTo>
                    <a:pt x="74" y="0"/>
                  </a:lnTo>
                  <a:lnTo>
                    <a:pt x="0" y="16"/>
                  </a:lnTo>
                </a:path>
              </a:pathLst>
            </a:custGeom>
            <a:solidFill>
              <a:srgbClr val="000000"/>
            </a:solidFill>
            <a:ln w="9525" cap="rnd">
              <a:noFill/>
              <a:round/>
              <a:headEnd/>
              <a:tailEnd/>
            </a:ln>
            <a:effectLst/>
          </p:spPr>
          <p:txBody>
            <a:bodyPr/>
            <a:lstStyle/>
            <a:p>
              <a:pPr eaLnBrk="0" hangingPunct="0">
                <a:defRPr/>
              </a:pPr>
              <a:endParaRPr lang="en-US" dirty="0">
                <a:effectLst>
                  <a:outerShdw blurRad="38100" dist="38100" dir="2700000" algn="tl">
                    <a:srgbClr val="000000">
                      <a:alpha val="43137"/>
                    </a:srgbClr>
                  </a:outerShdw>
                </a:effectLst>
                <a:latin typeface="Arial" pitchFamily="34" charset="0"/>
              </a:endParaRPr>
            </a:p>
          </p:txBody>
        </p:sp>
        <p:sp>
          <p:nvSpPr>
            <p:cNvPr id="143418" name="Freeform 58"/>
            <p:cNvSpPr>
              <a:spLocks/>
            </p:cNvSpPr>
            <p:nvPr/>
          </p:nvSpPr>
          <p:spPr bwMode="gray">
            <a:xfrm>
              <a:off x="3750" y="2188"/>
              <a:ext cx="89" cy="90"/>
            </a:xfrm>
            <a:custGeom>
              <a:avLst/>
              <a:gdLst/>
              <a:ahLst/>
              <a:cxnLst>
                <a:cxn ang="0">
                  <a:pos x="43" y="3"/>
                </a:cxn>
                <a:cxn ang="0">
                  <a:pos x="62" y="23"/>
                </a:cxn>
                <a:cxn ang="0">
                  <a:pos x="64" y="35"/>
                </a:cxn>
                <a:cxn ang="0">
                  <a:pos x="64" y="52"/>
                </a:cxn>
                <a:cxn ang="0">
                  <a:pos x="59" y="66"/>
                </a:cxn>
                <a:cxn ang="0">
                  <a:pos x="43" y="82"/>
                </a:cxn>
                <a:cxn ang="0">
                  <a:pos x="50" y="62"/>
                </a:cxn>
                <a:cxn ang="0">
                  <a:pos x="50" y="40"/>
                </a:cxn>
                <a:cxn ang="0">
                  <a:pos x="44" y="29"/>
                </a:cxn>
                <a:cxn ang="0">
                  <a:pos x="44" y="53"/>
                </a:cxn>
                <a:cxn ang="0">
                  <a:pos x="34" y="77"/>
                </a:cxn>
                <a:cxn ang="0">
                  <a:pos x="25" y="82"/>
                </a:cxn>
                <a:cxn ang="0">
                  <a:pos x="16" y="77"/>
                </a:cxn>
                <a:cxn ang="0">
                  <a:pos x="7" y="62"/>
                </a:cxn>
                <a:cxn ang="0">
                  <a:pos x="7" y="46"/>
                </a:cxn>
                <a:cxn ang="0">
                  <a:pos x="16" y="7"/>
                </a:cxn>
                <a:cxn ang="0">
                  <a:pos x="0" y="47"/>
                </a:cxn>
                <a:cxn ang="0">
                  <a:pos x="3" y="70"/>
                </a:cxn>
                <a:cxn ang="0">
                  <a:pos x="11" y="84"/>
                </a:cxn>
                <a:cxn ang="0">
                  <a:pos x="29" y="89"/>
                </a:cxn>
                <a:cxn ang="0">
                  <a:pos x="47" y="86"/>
                </a:cxn>
                <a:cxn ang="0">
                  <a:pos x="68" y="70"/>
                </a:cxn>
                <a:cxn ang="0">
                  <a:pos x="74" y="50"/>
                </a:cxn>
                <a:cxn ang="0">
                  <a:pos x="70" y="29"/>
                </a:cxn>
                <a:cxn ang="0">
                  <a:pos x="59" y="9"/>
                </a:cxn>
                <a:cxn ang="0">
                  <a:pos x="62" y="7"/>
                </a:cxn>
                <a:cxn ang="0">
                  <a:pos x="85" y="0"/>
                </a:cxn>
                <a:cxn ang="0">
                  <a:pos x="43" y="3"/>
                </a:cxn>
              </a:cxnLst>
              <a:rect l="0" t="0" r="r" b="b"/>
              <a:pathLst>
                <a:path w="86" h="90">
                  <a:moveTo>
                    <a:pt x="43" y="3"/>
                  </a:moveTo>
                  <a:lnTo>
                    <a:pt x="62" y="23"/>
                  </a:lnTo>
                  <a:lnTo>
                    <a:pt x="64" y="35"/>
                  </a:lnTo>
                  <a:lnTo>
                    <a:pt x="64" y="52"/>
                  </a:lnTo>
                  <a:lnTo>
                    <a:pt x="59" y="66"/>
                  </a:lnTo>
                  <a:lnTo>
                    <a:pt x="43" y="82"/>
                  </a:lnTo>
                  <a:lnTo>
                    <a:pt x="50" y="62"/>
                  </a:lnTo>
                  <a:lnTo>
                    <a:pt x="50" y="40"/>
                  </a:lnTo>
                  <a:lnTo>
                    <a:pt x="44" y="29"/>
                  </a:lnTo>
                  <a:lnTo>
                    <a:pt x="44" y="53"/>
                  </a:lnTo>
                  <a:lnTo>
                    <a:pt x="34" y="77"/>
                  </a:lnTo>
                  <a:lnTo>
                    <a:pt x="25" y="82"/>
                  </a:lnTo>
                  <a:lnTo>
                    <a:pt x="16" y="77"/>
                  </a:lnTo>
                  <a:lnTo>
                    <a:pt x="7" y="62"/>
                  </a:lnTo>
                  <a:lnTo>
                    <a:pt x="7" y="46"/>
                  </a:lnTo>
                  <a:lnTo>
                    <a:pt x="16" y="7"/>
                  </a:lnTo>
                  <a:lnTo>
                    <a:pt x="0" y="47"/>
                  </a:lnTo>
                  <a:lnTo>
                    <a:pt x="3" y="70"/>
                  </a:lnTo>
                  <a:lnTo>
                    <a:pt x="11" y="84"/>
                  </a:lnTo>
                  <a:lnTo>
                    <a:pt x="29" y="89"/>
                  </a:lnTo>
                  <a:lnTo>
                    <a:pt x="47" y="86"/>
                  </a:lnTo>
                  <a:lnTo>
                    <a:pt x="68" y="70"/>
                  </a:lnTo>
                  <a:lnTo>
                    <a:pt x="74" y="50"/>
                  </a:lnTo>
                  <a:lnTo>
                    <a:pt x="70" y="29"/>
                  </a:lnTo>
                  <a:lnTo>
                    <a:pt x="59" y="9"/>
                  </a:lnTo>
                  <a:lnTo>
                    <a:pt x="62" y="7"/>
                  </a:lnTo>
                  <a:lnTo>
                    <a:pt x="85" y="0"/>
                  </a:lnTo>
                  <a:lnTo>
                    <a:pt x="43" y="3"/>
                  </a:lnTo>
                </a:path>
              </a:pathLst>
            </a:custGeom>
            <a:solidFill>
              <a:srgbClr val="000000"/>
            </a:solidFill>
            <a:ln w="9525" cap="rnd">
              <a:noFill/>
              <a:round/>
              <a:headEnd/>
              <a:tailEnd/>
            </a:ln>
            <a:effectLst/>
          </p:spPr>
          <p:txBody>
            <a:bodyPr/>
            <a:lstStyle/>
            <a:p>
              <a:pPr eaLnBrk="0" hangingPunct="0">
                <a:defRPr/>
              </a:pPr>
              <a:endParaRPr lang="en-US" dirty="0">
                <a:effectLst>
                  <a:outerShdw blurRad="38100" dist="38100" dir="2700000" algn="tl">
                    <a:srgbClr val="000000">
                      <a:alpha val="43137"/>
                    </a:srgbClr>
                  </a:outerShdw>
                </a:effectLst>
                <a:latin typeface="Arial" pitchFamily="34" charset="0"/>
              </a:endParaRPr>
            </a:p>
          </p:txBody>
        </p:sp>
        <p:sp>
          <p:nvSpPr>
            <p:cNvPr id="143419" name="Freeform 59"/>
            <p:cNvSpPr>
              <a:spLocks/>
            </p:cNvSpPr>
            <p:nvPr/>
          </p:nvSpPr>
          <p:spPr bwMode="gray">
            <a:xfrm>
              <a:off x="3771" y="2207"/>
              <a:ext cx="31" cy="65"/>
            </a:xfrm>
            <a:custGeom>
              <a:avLst/>
              <a:gdLst/>
              <a:ahLst/>
              <a:cxnLst>
                <a:cxn ang="0">
                  <a:pos x="17" y="0"/>
                </a:cxn>
                <a:cxn ang="0">
                  <a:pos x="9" y="6"/>
                </a:cxn>
                <a:cxn ang="0">
                  <a:pos x="20" y="12"/>
                </a:cxn>
                <a:cxn ang="0">
                  <a:pos x="9" y="18"/>
                </a:cxn>
                <a:cxn ang="0">
                  <a:pos x="22" y="24"/>
                </a:cxn>
                <a:cxn ang="0">
                  <a:pos x="9" y="33"/>
                </a:cxn>
                <a:cxn ang="0">
                  <a:pos x="20" y="38"/>
                </a:cxn>
                <a:cxn ang="0">
                  <a:pos x="7" y="45"/>
                </a:cxn>
                <a:cxn ang="0">
                  <a:pos x="14" y="52"/>
                </a:cxn>
                <a:cxn ang="0">
                  <a:pos x="0" y="57"/>
                </a:cxn>
                <a:cxn ang="0">
                  <a:pos x="14" y="64"/>
                </a:cxn>
                <a:cxn ang="0">
                  <a:pos x="28" y="47"/>
                </a:cxn>
                <a:cxn ang="0">
                  <a:pos x="30" y="33"/>
                </a:cxn>
                <a:cxn ang="0">
                  <a:pos x="28" y="16"/>
                </a:cxn>
                <a:cxn ang="0">
                  <a:pos x="26" y="6"/>
                </a:cxn>
                <a:cxn ang="0">
                  <a:pos x="17" y="0"/>
                </a:cxn>
              </a:cxnLst>
              <a:rect l="0" t="0" r="r" b="b"/>
              <a:pathLst>
                <a:path w="31" h="65">
                  <a:moveTo>
                    <a:pt x="17" y="0"/>
                  </a:moveTo>
                  <a:lnTo>
                    <a:pt x="9" y="6"/>
                  </a:lnTo>
                  <a:lnTo>
                    <a:pt x="20" y="12"/>
                  </a:lnTo>
                  <a:lnTo>
                    <a:pt x="9" y="18"/>
                  </a:lnTo>
                  <a:lnTo>
                    <a:pt x="22" y="24"/>
                  </a:lnTo>
                  <a:lnTo>
                    <a:pt x="9" y="33"/>
                  </a:lnTo>
                  <a:lnTo>
                    <a:pt x="20" y="38"/>
                  </a:lnTo>
                  <a:lnTo>
                    <a:pt x="7" y="45"/>
                  </a:lnTo>
                  <a:lnTo>
                    <a:pt x="14" y="52"/>
                  </a:lnTo>
                  <a:lnTo>
                    <a:pt x="0" y="57"/>
                  </a:lnTo>
                  <a:lnTo>
                    <a:pt x="14" y="64"/>
                  </a:lnTo>
                  <a:lnTo>
                    <a:pt x="28" y="47"/>
                  </a:lnTo>
                  <a:lnTo>
                    <a:pt x="30" y="33"/>
                  </a:lnTo>
                  <a:lnTo>
                    <a:pt x="28" y="16"/>
                  </a:lnTo>
                  <a:lnTo>
                    <a:pt x="26" y="6"/>
                  </a:lnTo>
                  <a:lnTo>
                    <a:pt x="17" y="0"/>
                  </a:lnTo>
                </a:path>
              </a:pathLst>
            </a:custGeom>
            <a:solidFill>
              <a:srgbClr val="000000"/>
            </a:solidFill>
            <a:ln w="9525" cap="rnd">
              <a:noFill/>
              <a:round/>
              <a:headEnd/>
              <a:tailEnd/>
            </a:ln>
            <a:effectLst/>
          </p:spPr>
          <p:txBody>
            <a:bodyPr/>
            <a:lstStyle/>
            <a:p>
              <a:pPr eaLnBrk="0" hangingPunct="0">
                <a:defRPr/>
              </a:pPr>
              <a:endParaRPr lang="en-US" dirty="0">
                <a:effectLst>
                  <a:outerShdw blurRad="38100" dist="38100" dir="2700000" algn="tl">
                    <a:srgbClr val="000000">
                      <a:alpha val="43137"/>
                    </a:srgbClr>
                  </a:outerShdw>
                </a:effectLst>
                <a:latin typeface="Arial" pitchFamily="34" charset="0"/>
              </a:endParaRPr>
            </a:p>
          </p:txBody>
        </p:sp>
        <p:sp>
          <p:nvSpPr>
            <p:cNvPr id="143420" name="Freeform 60"/>
            <p:cNvSpPr>
              <a:spLocks/>
            </p:cNvSpPr>
            <p:nvPr/>
          </p:nvSpPr>
          <p:spPr bwMode="gray">
            <a:xfrm>
              <a:off x="3814" y="2152"/>
              <a:ext cx="125" cy="115"/>
            </a:xfrm>
            <a:custGeom>
              <a:avLst/>
              <a:gdLst/>
              <a:ahLst/>
              <a:cxnLst>
                <a:cxn ang="0">
                  <a:pos x="0" y="39"/>
                </a:cxn>
                <a:cxn ang="0">
                  <a:pos x="18" y="61"/>
                </a:cxn>
                <a:cxn ang="0">
                  <a:pos x="24" y="79"/>
                </a:cxn>
                <a:cxn ang="0">
                  <a:pos x="24" y="96"/>
                </a:cxn>
                <a:cxn ang="0">
                  <a:pos x="26" y="106"/>
                </a:cxn>
                <a:cxn ang="0">
                  <a:pos x="44" y="114"/>
                </a:cxn>
                <a:cxn ang="0">
                  <a:pos x="124" y="102"/>
                </a:cxn>
                <a:cxn ang="0">
                  <a:pos x="103" y="71"/>
                </a:cxn>
                <a:cxn ang="0">
                  <a:pos x="101" y="35"/>
                </a:cxn>
                <a:cxn ang="0">
                  <a:pos x="103" y="15"/>
                </a:cxn>
                <a:cxn ang="0">
                  <a:pos x="112" y="0"/>
                </a:cxn>
                <a:cxn ang="0">
                  <a:pos x="98" y="39"/>
                </a:cxn>
                <a:cxn ang="0">
                  <a:pos x="82" y="63"/>
                </a:cxn>
                <a:cxn ang="0">
                  <a:pos x="65" y="68"/>
                </a:cxn>
                <a:cxn ang="0">
                  <a:pos x="50" y="67"/>
                </a:cxn>
                <a:cxn ang="0">
                  <a:pos x="42" y="58"/>
                </a:cxn>
                <a:cxn ang="0">
                  <a:pos x="44" y="48"/>
                </a:cxn>
                <a:cxn ang="0">
                  <a:pos x="53" y="35"/>
                </a:cxn>
                <a:cxn ang="0">
                  <a:pos x="56" y="23"/>
                </a:cxn>
                <a:cxn ang="0">
                  <a:pos x="36" y="33"/>
                </a:cxn>
                <a:cxn ang="0">
                  <a:pos x="12" y="35"/>
                </a:cxn>
                <a:cxn ang="0">
                  <a:pos x="0" y="39"/>
                </a:cxn>
              </a:cxnLst>
              <a:rect l="0" t="0" r="r" b="b"/>
              <a:pathLst>
                <a:path w="125" h="115">
                  <a:moveTo>
                    <a:pt x="0" y="39"/>
                  </a:moveTo>
                  <a:lnTo>
                    <a:pt x="18" y="61"/>
                  </a:lnTo>
                  <a:lnTo>
                    <a:pt x="24" y="79"/>
                  </a:lnTo>
                  <a:lnTo>
                    <a:pt x="24" y="96"/>
                  </a:lnTo>
                  <a:lnTo>
                    <a:pt x="26" y="106"/>
                  </a:lnTo>
                  <a:lnTo>
                    <a:pt x="44" y="114"/>
                  </a:lnTo>
                  <a:lnTo>
                    <a:pt x="124" y="102"/>
                  </a:lnTo>
                  <a:lnTo>
                    <a:pt x="103" y="71"/>
                  </a:lnTo>
                  <a:lnTo>
                    <a:pt x="101" y="35"/>
                  </a:lnTo>
                  <a:lnTo>
                    <a:pt x="103" y="15"/>
                  </a:lnTo>
                  <a:lnTo>
                    <a:pt x="112" y="0"/>
                  </a:lnTo>
                  <a:lnTo>
                    <a:pt x="98" y="39"/>
                  </a:lnTo>
                  <a:lnTo>
                    <a:pt x="82" y="63"/>
                  </a:lnTo>
                  <a:lnTo>
                    <a:pt x="65" y="68"/>
                  </a:lnTo>
                  <a:lnTo>
                    <a:pt x="50" y="67"/>
                  </a:lnTo>
                  <a:lnTo>
                    <a:pt x="42" y="58"/>
                  </a:lnTo>
                  <a:lnTo>
                    <a:pt x="44" y="48"/>
                  </a:lnTo>
                  <a:lnTo>
                    <a:pt x="53" y="35"/>
                  </a:lnTo>
                  <a:lnTo>
                    <a:pt x="56" y="23"/>
                  </a:lnTo>
                  <a:lnTo>
                    <a:pt x="36" y="33"/>
                  </a:lnTo>
                  <a:lnTo>
                    <a:pt x="12" y="35"/>
                  </a:lnTo>
                  <a:lnTo>
                    <a:pt x="0" y="39"/>
                  </a:lnTo>
                </a:path>
              </a:pathLst>
            </a:custGeom>
            <a:solidFill>
              <a:srgbClr val="000000"/>
            </a:solidFill>
            <a:ln w="9525" cap="rnd">
              <a:noFill/>
              <a:round/>
              <a:headEnd/>
              <a:tailEnd/>
            </a:ln>
            <a:effectLst/>
          </p:spPr>
          <p:txBody>
            <a:bodyPr/>
            <a:lstStyle/>
            <a:p>
              <a:pPr eaLnBrk="0" hangingPunct="0">
                <a:defRPr/>
              </a:pPr>
              <a:endParaRPr lang="en-US" dirty="0">
                <a:effectLst>
                  <a:outerShdw blurRad="38100" dist="38100" dir="2700000" algn="tl">
                    <a:srgbClr val="000000">
                      <a:alpha val="43137"/>
                    </a:srgbClr>
                  </a:outerShdw>
                </a:effectLst>
                <a:latin typeface="Arial" pitchFamily="34" charset="0"/>
              </a:endParaRPr>
            </a:p>
          </p:txBody>
        </p:sp>
        <p:sp>
          <p:nvSpPr>
            <p:cNvPr id="143421" name="Freeform 61"/>
            <p:cNvSpPr>
              <a:spLocks/>
            </p:cNvSpPr>
            <p:nvPr/>
          </p:nvSpPr>
          <p:spPr bwMode="gray">
            <a:xfrm>
              <a:off x="3709" y="2319"/>
              <a:ext cx="198" cy="202"/>
            </a:xfrm>
            <a:custGeom>
              <a:avLst/>
              <a:gdLst/>
              <a:ahLst/>
              <a:cxnLst>
                <a:cxn ang="0">
                  <a:pos x="0" y="26"/>
                </a:cxn>
                <a:cxn ang="0">
                  <a:pos x="33" y="27"/>
                </a:cxn>
                <a:cxn ang="0">
                  <a:pos x="14" y="40"/>
                </a:cxn>
                <a:cxn ang="0">
                  <a:pos x="57" y="44"/>
                </a:cxn>
                <a:cxn ang="0">
                  <a:pos x="30" y="59"/>
                </a:cxn>
                <a:cxn ang="0">
                  <a:pos x="84" y="65"/>
                </a:cxn>
                <a:cxn ang="0">
                  <a:pos x="57" y="73"/>
                </a:cxn>
                <a:cxn ang="0">
                  <a:pos x="111" y="96"/>
                </a:cxn>
                <a:cxn ang="0">
                  <a:pos x="128" y="119"/>
                </a:cxn>
                <a:cxn ang="0">
                  <a:pos x="149" y="159"/>
                </a:cxn>
                <a:cxn ang="0">
                  <a:pos x="164" y="178"/>
                </a:cxn>
                <a:cxn ang="0">
                  <a:pos x="181" y="191"/>
                </a:cxn>
                <a:cxn ang="0">
                  <a:pos x="170" y="197"/>
                </a:cxn>
                <a:cxn ang="0">
                  <a:pos x="194" y="201"/>
                </a:cxn>
                <a:cxn ang="0">
                  <a:pos x="197" y="188"/>
                </a:cxn>
                <a:cxn ang="0">
                  <a:pos x="167" y="172"/>
                </a:cxn>
                <a:cxn ang="0">
                  <a:pos x="147" y="142"/>
                </a:cxn>
                <a:cxn ang="0">
                  <a:pos x="123" y="102"/>
                </a:cxn>
                <a:cxn ang="0">
                  <a:pos x="111" y="69"/>
                </a:cxn>
                <a:cxn ang="0">
                  <a:pos x="98" y="55"/>
                </a:cxn>
                <a:cxn ang="0">
                  <a:pos x="53" y="7"/>
                </a:cxn>
                <a:cxn ang="0">
                  <a:pos x="36" y="0"/>
                </a:cxn>
                <a:cxn ang="0">
                  <a:pos x="6" y="7"/>
                </a:cxn>
                <a:cxn ang="0">
                  <a:pos x="0" y="26"/>
                </a:cxn>
              </a:cxnLst>
              <a:rect l="0" t="0" r="r" b="b"/>
              <a:pathLst>
                <a:path w="198" h="202">
                  <a:moveTo>
                    <a:pt x="0" y="26"/>
                  </a:moveTo>
                  <a:lnTo>
                    <a:pt x="33" y="27"/>
                  </a:lnTo>
                  <a:lnTo>
                    <a:pt x="14" y="40"/>
                  </a:lnTo>
                  <a:lnTo>
                    <a:pt x="57" y="44"/>
                  </a:lnTo>
                  <a:lnTo>
                    <a:pt x="30" y="59"/>
                  </a:lnTo>
                  <a:lnTo>
                    <a:pt x="84" y="65"/>
                  </a:lnTo>
                  <a:lnTo>
                    <a:pt x="57" y="73"/>
                  </a:lnTo>
                  <a:lnTo>
                    <a:pt x="111" y="96"/>
                  </a:lnTo>
                  <a:lnTo>
                    <a:pt x="128" y="119"/>
                  </a:lnTo>
                  <a:lnTo>
                    <a:pt x="149" y="159"/>
                  </a:lnTo>
                  <a:lnTo>
                    <a:pt x="164" y="178"/>
                  </a:lnTo>
                  <a:lnTo>
                    <a:pt x="181" y="191"/>
                  </a:lnTo>
                  <a:lnTo>
                    <a:pt x="170" y="197"/>
                  </a:lnTo>
                  <a:lnTo>
                    <a:pt x="194" y="201"/>
                  </a:lnTo>
                  <a:lnTo>
                    <a:pt x="197" y="188"/>
                  </a:lnTo>
                  <a:lnTo>
                    <a:pt x="167" y="172"/>
                  </a:lnTo>
                  <a:lnTo>
                    <a:pt x="147" y="142"/>
                  </a:lnTo>
                  <a:lnTo>
                    <a:pt x="123" y="102"/>
                  </a:lnTo>
                  <a:lnTo>
                    <a:pt x="111" y="69"/>
                  </a:lnTo>
                  <a:lnTo>
                    <a:pt x="98" y="55"/>
                  </a:lnTo>
                  <a:lnTo>
                    <a:pt x="53" y="7"/>
                  </a:lnTo>
                  <a:lnTo>
                    <a:pt x="36" y="0"/>
                  </a:lnTo>
                  <a:lnTo>
                    <a:pt x="6" y="7"/>
                  </a:lnTo>
                  <a:lnTo>
                    <a:pt x="0" y="26"/>
                  </a:lnTo>
                </a:path>
              </a:pathLst>
            </a:custGeom>
            <a:solidFill>
              <a:srgbClr val="000000"/>
            </a:solidFill>
            <a:ln w="9525" cap="rnd">
              <a:noFill/>
              <a:round/>
              <a:headEnd/>
              <a:tailEnd/>
            </a:ln>
            <a:effectLst/>
          </p:spPr>
          <p:txBody>
            <a:bodyPr/>
            <a:lstStyle/>
            <a:p>
              <a:pPr eaLnBrk="0" hangingPunct="0">
                <a:defRPr/>
              </a:pPr>
              <a:endParaRPr lang="en-US" dirty="0">
                <a:effectLst>
                  <a:outerShdw blurRad="38100" dist="38100" dir="2700000" algn="tl">
                    <a:srgbClr val="000000">
                      <a:alpha val="43137"/>
                    </a:srgbClr>
                  </a:outerShdw>
                </a:effectLst>
                <a:latin typeface="Arial" pitchFamily="34" charset="0"/>
              </a:endParaRPr>
            </a:p>
          </p:txBody>
        </p:sp>
        <p:sp>
          <p:nvSpPr>
            <p:cNvPr id="143422" name="Freeform 62"/>
            <p:cNvSpPr>
              <a:spLocks/>
            </p:cNvSpPr>
            <p:nvPr/>
          </p:nvSpPr>
          <p:spPr bwMode="gray">
            <a:xfrm>
              <a:off x="3775" y="2319"/>
              <a:ext cx="1142" cy="601"/>
            </a:xfrm>
            <a:custGeom>
              <a:avLst/>
              <a:gdLst/>
              <a:ahLst/>
              <a:cxnLst>
                <a:cxn ang="0">
                  <a:pos x="28" y="32"/>
                </a:cxn>
                <a:cxn ang="0">
                  <a:pos x="70" y="90"/>
                </a:cxn>
                <a:cxn ang="0">
                  <a:pos x="110" y="155"/>
                </a:cxn>
                <a:cxn ang="0">
                  <a:pos x="147" y="176"/>
                </a:cxn>
                <a:cxn ang="0">
                  <a:pos x="160" y="185"/>
                </a:cxn>
                <a:cxn ang="0">
                  <a:pos x="123" y="192"/>
                </a:cxn>
                <a:cxn ang="0">
                  <a:pos x="153" y="204"/>
                </a:cxn>
                <a:cxn ang="0">
                  <a:pos x="187" y="192"/>
                </a:cxn>
                <a:cxn ang="0">
                  <a:pos x="208" y="173"/>
                </a:cxn>
                <a:cxn ang="0">
                  <a:pos x="223" y="170"/>
                </a:cxn>
                <a:cxn ang="0">
                  <a:pos x="252" y="182"/>
                </a:cxn>
                <a:cxn ang="0">
                  <a:pos x="280" y="174"/>
                </a:cxn>
                <a:cxn ang="0">
                  <a:pos x="292" y="176"/>
                </a:cxn>
                <a:cxn ang="0">
                  <a:pos x="316" y="193"/>
                </a:cxn>
                <a:cxn ang="0">
                  <a:pos x="380" y="218"/>
                </a:cxn>
                <a:cxn ang="0">
                  <a:pos x="521" y="327"/>
                </a:cxn>
                <a:cxn ang="0">
                  <a:pos x="574" y="365"/>
                </a:cxn>
                <a:cxn ang="0">
                  <a:pos x="561" y="351"/>
                </a:cxn>
                <a:cxn ang="0">
                  <a:pos x="540" y="336"/>
                </a:cxn>
                <a:cxn ang="0">
                  <a:pos x="521" y="323"/>
                </a:cxn>
                <a:cxn ang="0">
                  <a:pos x="506" y="308"/>
                </a:cxn>
                <a:cxn ang="0">
                  <a:pos x="486" y="292"/>
                </a:cxn>
                <a:cxn ang="0">
                  <a:pos x="513" y="241"/>
                </a:cxn>
                <a:cxn ang="0">
                  <a:pos x="545" y="241"/>
                </a:cxn>
                <a:cxn ang="0">
                  <a:pos x="705" y="313"/>
                </a:cxn>
                <a:cxn ang="0">
                  <a:pos x="968" y="474"/>
                </a:cxn>
                <a:cxn ang="0">
                  <a:pos x="1140" y="600"/>
                </a:cxn>
                <a:cxn ang="0">
                  <a:pos x="995" y="482"/>
                </a:cxn>
                <a:cxn ang="0">
                  <a:pos x="785" y="340"/>
                </a:cxn>
                <a:cxn ang="0">
                  <a:pos x="587" y="248"/>
                </a:cxn>
                <a:cxn ang="0">
                  <a:pos x="467" y="208"/>
                </a:cxn>
                <a:cxn ang="0">
                  <a:pos x="436" y="176"/>
                </a:cxn>
                <a:cxn ang="0">
                  <a:pos x="513" y="178"/>
                </a:cxn>
                <a:cxn ang="0">
                  <a:pos x="425" y="135"/>
                </a:cxn>
                <a:cxn ang="0">
                  <a:pos x="409" y="116"/>
                </a:cxn>
                <a:cxn ang="0">
                  <a:pos x="391" y="109"/>
                </a:cxn>
                <a:cxn ang="0">
                  <a:pos x="377" y="93"/>
                </a:cxn>
                <a:cxn ang="0">
                  <a:pos x="361" y="80"/>
                </a:cxn>
                <a:cxn ang="0">
                  <a:pos x="337" y="69"/>
                </a:cxn>
                <a:cxn ang="0">
                  <a:pos x="314" y="80"/>
                </a:cxn>
                <a:cxn ang="0">
                  <a:pos x="304" y="90"/>
                </a:cxn>
                <a:cxn ang="0">
                  <a:pos x="314" y="111"/>
                </a:cxn>
                <a:cxn ang="0">
                  <a:pos x="343" y="99"/>
                </a:cxn>
                <a:cxn ang="0">
                  <a:pos x="407" y="149"/>
                </a:cxn>
                <a:cxn ang="0">
                  <a:pos x="326" y="126"/>
                </a:cxn>
                <a:cxn ang="0">
                  <a:pos x="269" y="122"/>
                </a:cxn>
                <a:cxn ang="0">
                  <a:pos x="234" y="86"/>
                </a:cxn>
                <a:cxn ang="0">
                  <a:pos x="250" y="46"/>
                </a:cxn>
                <a:cxn ang="0">
                  <a:pos x="301" y="44"/>
                </a:cxn>
                <a:cxn ang="0">
                  <a:pos x="271" y="13"/>
                </a:cxn>
                <a:cxn ang="0">
                  <a:pos x="280" y="23"/>
                </a:cxn>
                <a:cxn ang="0">
                  <a:pos x="286" y="44"/>
                </a:cxn>
                <a:cxn ang="0">
                  <a:pos x="250" y="40"/>
                </a:cxn>
                <a:cxn ang="0">
                  <a:pos x="234" y="36"/>
                </a:cxn>
                <a:cxn ang="0">
                  <a:pos x="162" y="30"/>
                </a:cxn>
                <a:cxn ang="0">
                  <a:pos x="123" y="38"/>
                </a:cxn>
                <a:cxn ang="0">
                  <a:pos x="99" y="32"/>
                </a:cxn>
                <a:cxn ang="0">
                  <a:pos x="87" y="34"/>
                </a:cxn>
                <a:cxn ang="0">
                  <a:pos x="56" y="34"/>
                </a:cxn>
                <a:cxn ang="0">
                  <a:pos x="48" y="30"/>
                </a:cxn>
                <a:cxn ang="0">
                  <a:pos x="0" y="8"/>
                </a:cxn>
              </a:cxnLst>
              <a:rect l="0" t="0" r="r" b="b"/>
              <a:pathLst>
                <a:path w="1141" h="601">
                  <a:moveTo>
                    <a:pt x="0" y="8"/>
                  </a:moveTo>
                  <a:lnTo>
                    <a:pt x="28" y="32"/>
                  </a:lnTo>
                  <a:lnTo>
                    <a:pt x="54" y="61"/>
                  </a:lnTo>
                  <a:lnTo>
                    <a:pt x="70" y="90"/>
                  </a:lnTo>
                  <a:lnTo>
                    <a:pt x="83" y="120"/>
                  </a:lnTo>
                  <a:lnTo>
                    <a:pt x="110" y="155"/>
                  </a:lnTo>
                  <a:lnTo>
                    <a:pt x="129" y="174"/>
                  </a:lnTo>
                  <a:lnTo>
                    <a:pt x="147" y="176"/>
                  </a:lnTo>
                  <a:lnTo>
                    <a:pt x="165" y="170"/>
                  </a:lnTo>
                  <a:lnTo>
                    <a:pt x="160" y="185"/>
                  </a:lnTo>
                  <a:lnTo>
                    <a:pt x="138" y="192"/>
                  </a:lnTo>
                  <a:lnTo>
                    <a:pt x="123" y="192"/>
                  </a:lnTo>
                  <a:lnTo>
                    <a:pt x="126" y="201"/>
                  </a:lnTo>
                  <a:lnTo>
                    <a:pt x="153" y="204"/>
                  </a:lnTo>
                  <a:lnTo>
                    <a:pt x="174" y="198"/>
                  </a:lnTo>
                  <a:lnTo>
                    <a:pt x="187" y="192"/>
                  </a:lnTo>
                  <a:lnTo>
                    <a:pt x="196" y="174"/>
                  </a:lnTo>
                  <a:lnTo>
                    <a:pt x="208" y="173"/>
                  </a:lnTo>
                  <a:lnTo>
                    <a:pt x="219" y="182"/>
                  </a:lnTo>
                  <a:lnTo>
                    <a:pt x="223" y="170"/>
                  </a:lnTo>
                  <a:lnTo>
                    <a:pt x="243" y="173"/>
                  </a:lnTo>
                  <a:lnTo>
                    <a:pt x="252" y="182"/>
                  </a:lnTo>
                  <a:lnTo>
                    <a:pt x="262" y="170"/>
                  </a:lnTo>
                  <a:lnTo>
                    <a:pt x="280" y="174"/>
                  </a:lnTo>
                  <a:lnTo>
                    <a:pt x="286" y="185"/>
                  </a:lnTo>
                  <a:lnTo>
                    <a:pt x="292" y="176"/>
                  </a:lnTo>
                  <a:lnTo>
                    <a:pt x="314" y="182"/>
                  </a:lnTo>
                  <a:lnTo>
                    <a:pt x="316" y="193"/>
                  </a:lnTo>
                  <a:lnTo>
                    <a:pt x="355" y="201"/>
                  </a:lnTo>
                  <a:lnTo>
                    <a:pt x="380" y="218"/>
                  </a:lnTo>
                  <a:lnTo>
                    <a:pt x="413" y="246"/>
                  </a:lnTo>
                  <a:lnTo>
                    <a:pt x="521" y="327"/>
                  </a:lnTo>
                  <a:lnTo>
                    <a:pt x="633" y="415"/>
                  </a:lnTo>
                  <a:lnTo>
                    <a:pt x="574" y="365"/>
                  </a:lnTo>
                  <a:lnTo>
                    <a:pt x="574" y="348"/>
                  </a:lnTo>
                  <a:lnTo>
                    <a:pt x="561" y="351"/>
                  </a:lnTo>
                  <a:lnTo>
                    <a:pt x="561" y="333"/>
                  </a:lnTo>
                  <a:lnTo>
                    <a:pt x="540" y="336"/>
                  </a:lnTo>
                  <a:lnTo>
                    <a:pt x="543" y="317"/>
                  </a:lnTo>
                  <a:lnTo>
                    <a:pt x="521" y="323"/>
                  </a:lnTo>
                  <a:lnTo>
                    <a:pt x="527" y="300"/>
                  </a:lnTo>
                  <a:lnTo>
                    <a:pt x="506" y="308"/>
                  </a:lnTo>
                  <a:lnTo>
                    <a:pt x="516" y="283"/>
                  </a:lnTo>
                  <a:lnTo>
                    <a:pt x="486" y="292"/>
                  </a:lnTo>
                  <a:lnTo>
                    <a:pt x="518" y="252"/>
                  </a:lnTo>
                  <a:lnTo>
                    <a:pt x="513" y="241"/>
                  </a:lnTo>
                  <a:lnTo>
                    <a:pt x="518" y="235"/>
                  </a:lnTo>
                  <a:lnTo>
                    <a:pt x="545" y="241"/>
                  </a:lnTo>
                  <a:lnTo>
                    <a:pt x="606" y="264"/>
                  </a:lnTo>
                  <a:lnTo>
                    <a:pt x="705" y="313"/>
                  </a:lnTo>
                  <a:lnTo>
                    <a:pt x="821" y="380"/>
                  </a:lnTo>
                  <a:lnTo>
                    <a:pt x="968" y="474"/>
                  </a:lnTo>
                  <a:lnTo>
                    <a:pt x="1077" y="552"/>
                  </a:lnTo>
                  <a:lnTo>
                    <a:pt x="1140" y="600"/>
                  </a:lnTo>
                  <a:lnTo>
                    <a:pt x="1078" y="546"/>
                  </a:lnTo>
                  <a:lnTo>
                    <a:pt x="995" y="482"/>
                  </a:lnTo>
                  <a:lnTo>
                    <a:pt x="901" y="415"/>
                  </a:lnTo>
                  <a:lnTo>
                    <a:pt x="785" y="340"/>
                  </a:lnTo>
                  <a:lnTo>
                    <a:pt x="681" y="287"/>
                  </a:lnTo>
                  <a:lnTo>
                    <a:pt x="587" y="248"/>
                  </a:lnTo>
                  <a:lnTo>
                    <a:pt x="497" y="222"/>
                  </a:lnTo>
                  <a:lnTo>
                    <a:pt x="467" y="208"/>
                  </a:lnTo>
                  <a:lnTo>
                    <a:pt x="443" y="189"/>
                  </a:lnTo>
                  <a:lnTo>
                    <a:pt x="436" y="176"/>
                  </a:lnTo>
                  <a:lnTo>
                    <a:pt x="440" y="170"/>
                  </a:lnTo>
                  <a:lnTo>
                    <a:pt x="513" y="178"/>
                  </a:lnTo>
                  <a:lnTo>
                    <a:pt x="436" y="153"/>
                  </a:lnTo>
                  <a:lnTo>
                    <a:pt x="425" y="135"/>
                  </a:lnTo>
                  <a:lnTo>
                    <a:pt x="416" y="141"/>
                  </a:lnTo>
                  <a:lnTo>
                    <a:pt x="409" y="116"/>
                  </a:lnTo>
                  <a:lnTo>
                    <a:pt x="398" y="128"/>
                  </a:lnTo>
                  <a:lnTo>
                    <a:pt x="391" y="109"/>
                  </a:lnTo>
                  <a:lnTo>
                    <a:pt x="377" y="116"/>
                  </a:lnTo>
                  <a:lnTo>
                    <a:pt x="377" y="93"/>
                  </a:lnTo>
                  <a:lnTo>
                    <a:pt x="363" y="101"/>
                  </a:lnTo>
                  <a:lnTo>
                    <a:pt x="361" y="80"/>
                  </a:lnTo>
                  <a:lnTo>
                    <a:pt x="346" y="90"/>
                  </a:lnTo>
                  <a:lnTo>
                    <a:pt x="337" y="69"/>
                  </a:lnTo>
                  <a:lnTo>
                    <a:pt x="332" y="84"/>
                  </a:lnTo>
                  <a:lnTo>
                    <a:pt x="314" y="80"/>
                  </a:lnTo>
                  <a:lnTo>
                    <a:pt x="319" y="88"/>
                  </a:lnTo>
                  <a:lnTo>
                    <a:pt x="304" y="90"/>
                  </a:lnTo>
                  <a:lnTo>
                    <a:pt x="310" y="101"/>
                  </a:lnTo>
                  <a:lnTo>
                    <a:pt x="314" y="111"/>
                  </a:lnTo>
                  <a:lnTo>
                    <a:pt x="328" y="111"/>
                  </a:lnTo>
                  <a:lnTo>
                    <a:pt x="343" y="99"/>
                  </a:lnTo>
                  <a:lnTo>
                    <a:pt x="373" y="128"/>
                  </a:lnTo>
                  <a:lnTo>
                    <a:pt x="407" y="149"/>
                  </a:lnTo>
                  <a:lnTo>
                    <a:pt x="343" y="120"/>
                  </a:lnTo>
                  <a:lnTo>
                    <a:pt x="326" y="126"/>
                  </a:lnTo>
                  <a:lnTo>
                    <a:pt x="299" y="126"/>
                  </a:lnTo>
                  <a:lnTo>
                    <a:pt x="269" y="122"/>
                  </a:lnTo>
                  <a:lnTo>
                    <a:pt x="242" y="105"/>
                  </a:lnTo>
                  <a:lnTo>
                    <a:pt x="234" y="86"/>
                  </a:lnTo>
                  <a:lnTo>
                    <a:pt x="238" y="66"/>
                  </a:lnTo>
                  <a:lnTo>
                    <a:pt x="250" y="46"/>
                  </a:lnTo>
                  <a:lnTo>
                    <a:pt x="283" y="51"/>
                  </a:lnTo>
                  <a:lnTo>
                    <a:pt x="301" y="44"/>
                  </a:lnTo>
                  <a:lnTo>
                    <a:pt x="295" y="27"/>
                  </a:lnTo>
                  <a:lnTo>
                    <a:pt x="271" y="13"/>
                  </a:lnTo>
                  <a:lnTo>
                    <a:pt x="243" y="0"/>
                  </a:lnTo>
                  <a:lnTo>
                    <a:pt x="280" y="23"/>
                  </a:lnTo>
                  <a:lnTo>
                    <a:pt x="289" y="36"/>
                  </a:lnTo>
                  <a:lnTo>
                    <a:pt x="286" y="44"/>
                  </a:lnTo>
                  <a:lnTo>
                    <a:pt x="271" y="44"/>
                  </a:lnTo>
                  <a:lnTo>
                    <a:pt x="250" y="40"/>
                  </a:lnTo>
                  <a:lnTo>
                    <a:pt x="265" y="36"/>
                  </a:lnTo>
                  <a:lnTo>
                    <a:pt x="234" y="36"/>
                  </a:lnTo>
                  <a:lnTo>
                    <a:pt x="177" y="38"/>
                  </a:lnTo>
                  <a:lnTo>
                    <a:pt x="162" y="30"/>
                  </a:lnTo>
                  <a:lnTo>
                    <a:pt x="160" y="38"/>
                  </a:lnTo>
                  <a:lnTo>
                    <a:pt x="123" y="38"/>
                  </a:lnTo>
                  <a:lnTo>
                    <a:pt x="117" y="44"/>
                  </a:lnTo>
                  <a:lnTo>
                    <a:pt x="99" y="32"/>
                  </a:lnTo>
                  <a:lnTo>
                    <a:pt x="99" y="46"/>
                  </a:lnTo>
                  <a:lnTo>
                    <a:pt x="87" y="34"/>
                  </a:lnTo>
                  <a:lnTo>
                    <a:pt x="83" y="44"/>
                  </a:lnTo>
                  <a:lnTo>
                    <a:pt x="56" y="34"/>
                  </a:lnTo>
                  <a:lnTo>
                    <a:pt x="48" y="3"/>
                  </a:lnTo>
                  <a:lnTo>
                    <a:pt x="48" y="30"/>
                  </a:lnTo>
                  <a:lnTo>
                    <a:pt x="27" y="21"/>
                  </a:lnTo>
                  <a:lnTo>
                    <a:pt x="0" y="8"/>
                  </a:lnTo>
                </a:path>
              </a:pathLst>
            </a:custGeom>
            <a:solidFill>
              <a:srgbClr val="000000"/>
            </a:solidFill>
            <a:ln w="9525" cap="rnd">
              <a:noFill/>
              <a:round/>
              <a:headEnd/>
              <a:tailEnd/>
            </a:ln>
            <a:effectLst/>
          </p:spPr>
          <p:txBody>
            <a:bodyPr/>
            <a:lstStyle/>
            <a:p>
              <a:pPr eaLnBrk="0" hangingPunct="0">
                <a:defRPr/>
              </a:pPr>
              <a:endParaRPr lang="en-US" dirty="0">
                <a:effectLst>
                  <a:outerShdw blurRad="38100" dist="38100" dir="2700000" algn="tl">
                    <a:srgbClr val="000000">
                      <a:alpha val="43137"/>
                    </a:srgbClr>
                  </a:outerShdw>
                </a:effectLst>
                <a:latin typeface="Arial" pitchFamily="34" charset="0"/>
              </a:endParaRPr>
            </a:p>
          </p:txBody>
        </p:sp>
        <p:sp>
          <p:nvSpPr>
            <p:cNvPr id="143423" name="Freeform 63"/>
            <p:cNvSpPr>
              <a:spLocks/>
            </p:cNvSpPr>
            <p:nvPr/>
          </p:nvSpPr>
          <p:spPr bwMode="gray">
            <a:xfrm>
              <a:off x="3795" y="2309"/>
              <a:ext cx="215" cy="37"/>
            </a:xfrm>
            <a:custGeom>
              <a:avLst/>
              <a:gdLst/>
              <a:ahLst/>
              <a:cxnLst>
                <a:cxn ang="0">
                  <a:pos x="0" y="2"/>
                </a:cxn>
                <a:cxn ang="0">
                  <a:pos x="51" y="0"/>
                </a:cxn>
                <a:cxn ang="0">
                  <a:pos x="99" y="4"/>
                </a:cxn>
                <a:cxn ang="0">
                  <a:pos x="176" y="24"/>
                </a:cxn>
                <a:cxn ang="0">
                  <a:pos x="211" y="22"/>
                </a:cxn>
                <a:cxn ang="0">
                  <a:pos x="144" y="32"/>
                </a:cxn>
                <a:cxn ang="0">
                  <a:pos x="91" y="36"/>
                </a:cxn>
                <a:cxn ang="0">
                  <a:pos x="91" y="22"/>
                </a:cxn>
                <a:cxn ang="0">
                  <a:pos x="73" y="12"/>
                </a:cxn>
                <a:cxn ang="0">
                  <a:pos x="46" y="4"/>
                </a:cxn>
                <a:cxn ang="0">
                  <a:pos x="0" y="2"/>
                </a:cxn>
              </a:cxnLst>
              <a:rect l="0" t="0" r="r" b="b"/>
              <a:pathLst>
                <a:path w="212" h="37">
                  <a:moveTo>
                    <a:pt x="0" y="2"/>
                  </a:moveTo>
                  <a:lnTo>
                    <a:pt x="51" y="0"/>
                  </a:lnTo>
                  <a:lnTo>
                    <a:pt x="99" y="4"/>
                  </a:lnTo>
                  <a:lnTo>
                    <a:pt x="176" y="24"/>
                  </a:lnTo>
                  <a:lnTo>
                    <a:pt x="211" y="22"/>
                  </a:lnTo>
                  <a:lnTo>
                    <a:pt x="144" y="32"/>
                  </a:lnTo>
                  <a:lnTo>
                    <a:pt x="91" y="36"/>
                  </a:lnTo>
                  <a:lnTo>
                    <a:pt x="91" y="22"/>
                  </a:lnTo>
                  <a:lnTo>
                    <a:pt x="73" y="12"/>
                  </a:lnTo>
                  <a:lnTo>
                    <a:pt x="46" y="4"/>
                  </a:lnTo>
                  <a:lnTo>
                    <a:pt x="0" y="2"/>
                  </a:lnTo>
                </a:path>
              </a:pathLst>
            </a:custGeom>
            <a:solidFill>
              <a:srgbClr val="505050"/>
            </a:solidFill>
            <a:ln w="9525" cap="rnd">
              <a:noFill/>
              <a:round/>
              <a:headEnd/>
              <a:tailEnd/>
            </a:ln>
            <a:effectLst/>
          </p:spPr>
          <p:txBody>
            <a:bodyPr/>
            <a:lstStyle/>
            <a:p>
              <a:pPr eaLnBrk="0" hangingPunct="0">
                <a:defRPr/>
              </a:pPr>
              <a:endParaRPr lang="en-US" dirty="0">
                <a:effectLst>
                  <a:outerShdw blurRad="38100" dist="38100" dir="2700000" algn="tl">
                    <a:srgbClr val="000000">
                      <a:alpha val="43137"/>
                    </a:srgbClr>
                  </a:outerShdw>
                </a:effectLst>
                <a:latin typeface="Arial" pitchFamily="34" charset="0"/>
              </a:endParaRPr>
            </a:p>
          </p:txBody>
        </p:sp>
        <p:sp>
          <p:nvSpPr>
            <p:cNvPr id="143424" name="Freeform 64"/>
            <p:cNvSpPr>
              <a:spLocks/>
            </p:cNvSpPr>
            <p:nvPr/>
          </p:nvSpPr>
          <p:spPr bwMode="gray">
            <a:xfrm>
              <a:off x="3962" y="2336"/>
              <a:ext cx="74" cy="17"/>
            </a:xfrm>
            <a:custGeom>
              <a:avLst/>
              <a:gdLst/>
              <a:ahLst/>
              <a:cxnLst>
                <a:cxn ang="0">
                  <a:pos x="55" y="0"/>
                </a:cxn>
                <a:cxn ang="0">
                  <a:pos x="0" y="16"/>
                </a:cxn>
                <a:cxn ang="0">
                  <a:pos x="73" y="16"/>
                </a:cxn>
                <a:cxn ang="0">
                  <a:pos x="53" y="7"/>
                </a:cxn>
                <a:cxn ang="0">
                  <a:pos x="55" y="0"/>
                </a:cxn>
              </a:cxnLst>
              <a:rect l="0" t="0" r="r" b="b"/>
              <a:pathLst>
                <a:path w="74" h="17">
                  <a:moveTo>
                    <a:pt x="55" y="0"/>
                  </a:moveTo>
                  <a:lnTo>
                    <a:pt x="0" y="16"/>
                  </a:lnTo>
                  <a:lnTo>
                    <a:pt x="73" y="16"/>
                  </a:lnTo>
                  <a:lnTo>
                    <a:pt x="53" y="7"/>
                  </a:lnTo>
                  <a:lnTo>
                    <a:pt x="55" y="0"/>
                  </a:lnTo>
                </a:path>
              </a:pathLst>
            </a:custGeom>
            <a:solidFill>
              <a:srgbClr val="000000"/>
            </a:solidFill>
            <a:ln w="9525" cap="rnd">
              <a:noFill/>
              <a:round/>
              <a:headEnd/>
              <a:tailEnd/>
            </a:ln>
            <a:effectLst/>
          </p:spPr>
          <p:txBody>
            <a:bodyPr/>
            <a:lstStyle/>
            <a:p>
              <a:pPr eaLnBrk="0" hangingPunct="0">
                <a:defRPr/>
              </a:pPr>
              <a:endParaRPr lang="en-US" dirty="0">
                <a:effectLst>
                  <a:outerShdw blurRad="38100" dist="38100" dir="2700000" algn="tl">
                    <a:srgbClr val="000000">
                      <a:alpha val="43137"/>
                    </a:srgbClr>
                  </a:outerShdw>
                </a:effectLst>
                <a:latin typeface="Arial" pitchFamily="34" charset="0"/>
              </a:endParaRPr>
            </a:p>
          </p:txBody>
        </p:sp>
        <p:sp>
          <p:nvSpPr>
            <p:cNvPr id="143425" name="Freeform 65"/>
            <p:cNvSpPr>
              <a:spLocks/>
            </p:cNvSpPr>
            <p:nvPr/>
          </p:nvSpPr>
          <p:spPr bwMode="gray">
            <a:xfrm>
              <a:off x="3799" y="2311"/>
              <a:ext cx="56" cy="26"/>
            </a:xfrm>
            <a:custGeom>
              <a:avLst/>
              <a:gdLst/>
              <a:ahLst/>
              <a:cxnLst>
                <a:cxn ang="0">
                  <a:pos x="8" y="0"/>
                </a:cxn>
                <a:cxn ang="0">
                  <a:pos x="0" y="11"/>
                </a:cxn>
                <a:cxn ang="0">
                  <a:pos x="26" y="21"/>
                </a:cxn>
                <a:cxn ang="0">
                  <a:pos x="55" y="25"/>
                </a:cxn>
                <a:cxn ang="0">
                  <a:pos x="44" y="11"/>
                </a:cxn>
                <a:cxn ang="0">
                  <a:pos x="24" y="2"/>
                </a:cxn>
                <a:cxn ang="0">
                  <a:pos x="8" y="0"/>
                </a:cxn>
              </a:cxnLst>
              <a:rect l="0" t="0" r="r" b="b"/>
              <a:pathLst>
                <a:path w="56" h="26">
                  <a:moveTo>
                    <a:pt x="8" y="0"/>
                  </a:moveTo>
                  <a:lnTo>
                    <a:pt x="0" y="11"/>
                  </a:lnTo>
                  <a:lnTo>
                    <a:pt x="26" y="21"/>
                  </a:lnTo>
                  <a:lnTo>
                    <a:pt x="55" y="25"/>
                  </a:lnTo>
                  <a:lnTo>
                    <a:pt x="44" y="11"/>
                  </a:lnTo>
                  <a:lnTo>
                    <a:pt x="24" y="2"/>
                  </a:lnTo>
                  <a:lnTo>
                    <a:pt x="8" y="0"/>
                  </a:lnTo>
                </a:path>
              </a:pathLst>
            </a:custGeom>
            <a:solidFill>
              <a:srgbClr val="505050"/>
            </a:solidFill>
            <a:ln w="9525" cap="rnd">
              <a:noFill/>
              <a:round/>
              <a:headEnd/>
              <a:tailEnd/>
            </a:ln>
            <a:effectLst/>
          </p:spPr>
          <p:txBody>
            <a:bodyPr/>
            <a:lstStyle/>
            <a:p>
              <a:pPr eaLnBrk="0" hangingPunct="0">
                <a:defRPr/>
              </a:pPr>
              <a:endParaRPr lang="en-US" dirty="0">
                <a:effectLst>
                  <a:outerShdw blurRad="38100" dist="38100" dir="2700000" algn="tl">
                    <a:srgbClr val="000000">
                      <a:alpha val="43137"/>
                    </a:srgbClr>
                  </a:outerShdw>
                </a:effectLst>
                <a:latin typeface="Arial" pitchFamily="34" charset="0"/>
              </a:endParaRPr>
            </a:p>
          </p:txBody>
        </p:sp>
        <p:sp>
          <p:nvSpPr>
            <p:cNvPr id="143426" name="Freeform 66"/>
            <p:cNvSpPr>
              <a:spLocks/>
            </p:cNvSpPr>
            <p:nvPr/>
          </p:nvSpPr>
          <p:spPr bwMode="gray">
            <a:xfrm>
              <a:off x="3672" y="2372"/>
              <a:ext cx="183" cy="140"/>
            </a:xfrm>
            <a:custGeom>
              <a:avLst/>
              <a:gdLst/>
              <a:ahLst/>
              <a:cxnLst>
                <a:cxn ang="0">
                  <a:pos x="39" y="25"/>
                </a:cxn>
                <a:cxn ang="0">
                  <a:pos x="74" y="73"/>
                </a:cxn>
                <a:cxn ang="0">
                  <a:pos x="112" y="100"/>
                </a:cxn>
                <a:cxn ang="0">
                  <a:pos x="182" y="139"/>
                </a:cxn>
                <a:cxn ang="0">
                  <a:pos x="143" y="125"/>
                </a:cxn>
                <a:cxn ang="0">
                  <a:pos x="81" y="88"/>
                </a:cxn>
                <a:cxn ang="0">
                  <a:pos x="39" y="55"/>
                </a:cxn>
                <a:cxn ang="0">
                  <a:pos x="0" y="0"/>
                </a:cxn>
                <a:cxn ang="0">
                  <a:pos x="39" y="25"/>
                </a:cxn>
              </a:cxnLst>
              <a:rect l="0" t="0" r="r" b="b"/>
              <a:pathLst>
                <a:path w="183" h="140">
                  <a:moveTo>
                    <a:pt x="39" y="25"/>
                  </a:moveTo>
                  <a:lnTo>
                    <a:pt x="74" y="73"/>
                  </a:lnTo>
                  <a:lnTo>
                    <a:pt x="112" y="100"/>
                  </a:lnTo>
                  <a:lnTo>
                    <a:pt x="182" y="139"/>
                  </a:lnTo>
                  <a:lnTo>
                    <a:pt x="143" y="125"/>
                  </a:lnTo>
                  <a:lnTo>
                    <a:pt x="81" y="88"/>
                  </a:lnTo>
                  <a:lnTo>
                    <a:pt x="39" y="55"/>
                  </a:lnTo>
                  <a:lnTo>
                    <a:pt x="0" y="0"/>
                  </a:lnTo>
                  <a:lnTo>
                    <a:pt x="39" y="25"/>
                  </a:lnTo>
                </a:path>
              </a:pathLst>
            </a:custGeom>
            <a:solidFill>
              <a:srgbClr val="000000"/>
            </a:solidFill>
            <a:ln w="9525" cap="rnd">
              <a:noFill/>
              <a:round/>
              <a:headEnd/>
              <a:tailEnd/>
            </a:ln>
            <a:effectLst/>
          </p:spPr>
          <p:txBody>
            <a:bodyPr/>
            <a:lstStyle/>
            <a:p>
              <a:pPr eaLnBrk="0" hangingPunct="0">
                <a:defRPr/>
              </a:pPr>
              <a:endParaRPr lang="en-US" dirty="0">
                <a:effectLst>
                  <a:outerShdw blurRad="38100" dist="38100" dir="2700000" algn="tl">
                    <a:srgbClr val="000000">
                      <a:alpha val="43137"/>
                    </a:srgbClr>
                  </a:outerShdw>
                </a:effectLst>
                <a:latin typeface="Arial" pitchFamily="34" charset="0"/>
              </a:endParaRPr>
            </a:p>
          </p:txBody>
        </p:sp>
        <p:sp>
          <p:nvSpPr>
            <p:cNvPr id="143427" name="Freeform 67"/>
            <p:cNvSpPr>
              <a:spLocks/>
            </p:cNvSpPr>
            <p:nvPr/>
          </p:nvSpPr>
          <p:spPr bwMode="gray">
            <a:xfrm>
              <a:off x="4240" y="2316"/>
              <a:ext cx="204" cy="137"/>
            </a:xfrm>
            <a:custGeom>
              <a:avLst/>
              <a:gdLst/>
              <a:ahLst/>
              <a:cxnLst>
                <a:cxn ang="0">
                  <a:pos x="96" y="77"/>
                </a:cxn>
                <a:cxn ang="0">
                  <a:pos x="81" y="69"/>
                </a:cxn>
                <a:cxn ang="0">
                  <a:pos x="65" y="84"/>
                </a:cxn>
                <a:cxn ang="0">
                  <a:pos x="54" y="71"/>
                </a:cxn>
                <a:cxn ang="0">
                  <a:pos x="68" y="55"/>
                </a:cxn>
                <a:cxn ang="0">
                  <a:pos x="105" y="51"/>
                </a:cxn>
                <a:cxn ang="0">
                  <a:pos x="131" y="75"/>
                </a:cxn>
                <a:cxn ang="0">
                  <a:pos x="125" y="100"/>
                </a:cxn>
                <a:cxn ang="0">
                  <a:pos x="96" y="110"/>
                </a:cxn>
                <a:cxn ang="0">
                  <a:pos x="56" y="109"/>
                </a:cxn>
                <a:cxn ang="0">
                  <a:pos x="24" y="90"/>
                </a:cxn>
                <a:cxn ang="0">
                  <a:pos x="8" y="69"/>
                </a:cxn>
                <a:cxn ang="0">
                  <a:pos x="21" y="38"/>
                </a:cxn>
                <a:cxn ang="0">
                  <a:pos x="68" y="11"/>
                </a:cxn>
                <a:cxn ang="0">
                  <a:pos x="152" y="23"/>
                </a:cxn>
                <a:cxn ang="0">
                  <a:pos x="186" y="55"/>
                </a:cxn>
                <a:cxn ang="0">
                  <a:pos x="203" y="92"/>
                </a:cxn>
                <a:cxn ang="0">
                  <a:pos x="191" y="36"/>
                </a:cxn>
                <a:cxn ang="0">
                  <a:pos x="125" y="0"/>
                </a:cxn>
                <a:cxn ang="0">
                  <a:pos x="60" y="2"/>
                </a:cxn>
                <a:cxn ang="0">
                  <a:pos x="8" y="32"/>
                </a:cxn>
                <a:cxn ang="0">
                  <a:pos x="0" y="67"/>
                </a:cxn>
                <a:cxn ang="0">
                  <a:pos x="16" y="104"/>
                </a:cxn>
                <a:cxn ang="0">
                  <a:pos x="54" y="132"/>
                </a:cxn>
                <a:cxn ang="0">
                  <a:pos x="108" y="136"/>
                </a:cxn>
                <a:cxn ang="0">
                  <a:pos x="145" y="113"/>
                </a:cxn>
                <a:cxn ang="0">
                  <a:pos x="143" y="84"/>
                </a:cxn>
                <a:cxn ang="0">
                  <a:pos x="120" y="46"/>
                </a:cxn>
                <a:cxn ang="0">
                  <a:pos x="60" y="46"/>
                </a:cxn>
                <a:cxn ang="0">
                  <a:pos x="45" y="74"/>
                </a:cxn>
                <a:cxn ang="0">
                  <a:pos x="65" y="92"/>
                </a:cxn>
                <a:cxn ang="0">
                  <a:pos x="96" y="86"/>
                </a:cxn>
                <a:cxn ang="0">
                  <a:pos x="96" y="77"/>
                </a:cxn>
              </a:cxnLst>
              <a:rect l="0" t="0" r="r" b="b"/>
              <a:pathLst>
                <a:path w="204" h="137">
                  <a:moveTo>
                    <a:pt x="96" y="77"/>
                  </a:moveTo>
                  <a:lnTo>
                    <a:pt x="81" y="69"/>
                  </a:lnTo>
                  <a:lnTo>
                    <a:pt x="65" y="84"/>
                  </a:lnTo>
                  <a:lnTo>
                    <a:pt x="54" y="71"/>
                  </a:lnTo>
                  <a:lnTo>
                    <a:pt x="68" y="55"/>
                  </a:lnTo>
                  <a:lnTo>
                    <a:pt x="105" y="51"/>
                  </a:lnTo>
                  <a:lnTo>
                    <a:pt x="131" y="75"/>
                  </a:lnTo>
                  <a:lnTo>
                    <a:pt x="125" y="100"/>
                  </a:lnTo>
                  <a:lnTo>
                    <a:pt x="96" y="110"/>
                  </a:lnTo>
                  <a:lnTo>
                    <a:pt x="56" y="109"/>
                  </a:lnTo>
                  <a:lnTo>
                    <a:pt x="24" y="90"/>
                  </a:lnTo>
                  <a:lnTo>
                    <a:pt x="8" y="69"/>
                  </a:lnTo>
                  <a:lnTo>
                    <a:pt x="21" y="38"/>
                  </a:lnTo>
                  <a:lnTo>
                    <a:pt x="68" y="11"/>
                  </a:lnTo>
                  <a:lnTo>
                    <a:pt x="152" y="23"/>
                  </a:lnTo>
                  <a:lnTo>
                    <a:pt x="186" y="55"/>
                  </a:lnTo>
                  <a:lnTo>
                    <a:pt x="203" y="92"/>
                  </a:lnTo>
                  <a:lnTo>
                    <a:pt x="191" y="36"/>
                  </a:lnTo>
                  <a:lnTo>
                    <a:pt x="125" y="0"/>
                  </a:lnTo>
                  <a:lnTo>
                    <a:pt x="60" y="2"/>
                  </a:lnTo>
                  <a:lnTo>
                    <a:pt x="8" y="32"/>
                  </a:lnTo>
                  <a:lnTo>
                    <a:pt x="0" y="67"/>
                  </a:lnTo>
                  <a:lnTo>
                    <a:pt x="16" y="104"/>
                  </a:lnTo>
                  <a:lnTo>
                    <a:pt x="54" y="132"/>
                  </a:lnTo>
                  <a:lnTo>
                    <a:pt x="108" y="136"/>
                  </a:lnTo>
                  <a:lnTo>
                    <a:pt x="145" y="113"/>
                  </a:lnTo>
                  <a:lnTo>
                    <a:pt x="143" y="84"/>
                  </a:lnTo>
                  <a:lnTo>
                    <a:pt x="120" y="46"/>
                  </a:lnTo>
                  <a:lnTo>
                    <a:pt x="60" y="46"/>
                  </a:lnTo>
                  <a:lnTo>
                    <a:pt x="45" y="74"/>
                  </a:lnTo>
                  <a:lnTo>
                    <a:pt x="65" y="92"/>
                  </a:lnTo>
                  <a:lnTo>
                    <a:pt x="96" y="86"/>
                  </a:lnTo>
                  <a:lnTo>
                    <a:pt x="96" y="77"/>
                  </a:lnTo>
                </a:path>
              </a:pathLst>
            </a:custGeom>
            <a:solidFill>
              <a:srgbClr val="000000"/>
            </a:solidFill>
            <a:ln w="9525" cap="rnd">
              <a:noFill/>
              <a:round/>
              <a:headEnd/>
              <a:tailEnd/>
            </a:ln>
            <a:effectLst/>
          </p:spPr>
          <p:txBody>
            <a:bodyPr/>
            <a:lstStyle/>
            <a:p>
              <a:pPr eaLnBrk="0" hangingPunct="0">
                <a:defRPr/>
              </a:pPr>
              <a:endParaRPr lang="en-US" dirty="0">
                <a:effectLst>
                  <a:outerShdw blurRad="38100" dist="38100" dir="2700000" algn="tl">
                    <a:srgbClr val="000000">
                      <a:alpha val="43137"/>
                    </a:srgbClr>
                  </a:outerShdw>
                </a:effectLst>
                <a:latin typeface="Arial" pitchFamily="34" charset="0"/>
              </a:endParaRPr>
            </a:p>
          </p:txBody>
        </p:sp>
        <p:sp>
          <p:nvSpPr>
            <p:cNvPr id="143428" name="Freeform 68"/>
            <p:cNvSpPr>
              <a:spLocks/>
            </p:cNvSpPr>
            <p:nvPr/>
          </p:nvSpPr>
          <p:spPr bwMode="gray">
            <a:xfrm>
              <a:off x="4194" y="2197"/>
              <a:ext cx="664" cy="551"/>
            </a:xfrm>
            <a:custGeom>
              <a:avLst/>
              <a:gdLst/>
              <a:ahLst/>
              <a:cxnLst>
                <a:cxn ang="0">
                  <a:pos x="36" y="151"/>
                </a:cxn>
                <a:cxn ang="0">
                  <a:pos x="36" y="119"/>
                </a:cxn>
                <a:cxn ang="0">
                  <a:pos x="54" y="105"/>
                </a:cxn>
                <a:cxn ang="0">
                  <a:pos x="81" y="86"/>
                </a:cxn>
                <a:cxn ang="0">
                  <a:pos x="116" y="75"/>
                </a:cxn>
                <a:cxn ang="0">
                  <a:pos x="156" y="77"/>
                </a:cxn>
                <a:cxn ang="0">
                  <a:pos x="189" y="82"/>
                </a:cxn>
                <a:cxn ang="0">
                  <a:pos x="223" y="88"/>
                </a:cxn>
                <a:cxn ang="0">
                  <a:pos x="249" y="102"/>
                </a:cxn>
                <a:cxn ang="0">
                  <a:pos x="277" y="113"/>
                </a:cxn>
                <a:cxn ang="0">
                  <a:pos x="292" y="130"/>
                </a:cxn>
                <a:cxn ang="0">
                  <a:pos x="301" y="151"/>
                </a:cxn>
                <a:cxn ang="0">
                  <a:pos x="310" y="177"/>
                </a:cxn>
                <a:cxn ang="0">
                  <a:pos x="319" y="199"/>
                </a:cxn>
                <a:cxn ang="0">
                  <a:pos x="313" y="220"/>
                </a:cxn>
                <a:cxn ang="0">
                  <a:pos x="294" y="241"/>
                </a:cxn>
                <a:cxn ang="0">
                  <a:pos x="270" y="259"/>
                </a:cxn>
                <a:cxn ang="0">
                  <a:pos x="243" y="269"/>
                </a:cxn>
                <a:cxn ang="0">
                  <a:pos x="243" y="239"/>
                </a:cxn>
                <a:cxn ang="0">
                  <a:pos x="247" y="189"/>
                </a:cxn>
                <a:cxn ang="0">
                  <a:pos x="232" y="197"/>
                </a:cxn>
                <a:cxn ang="0">
                  <a:pos x="229" y="214"/>
                </a:cxn>
                <a:cxn ang="0">
                  <a:pos x="210" y="229"/>
                </a:cxn>
                <a:cxn ang="0">
                  <a:pos x="183" y="244"/>
                </a:cxn>
                <a:cxn ang="0">
                  <a:pos x="135" y="246"/>
                </a:cxn>
                <a:cxn ang="0">
                  <a:pos x="29" y="208"/>
                </a:cxn>
                <a:cxn ang="0">
                  <a:pos x="79" y="260"/>
                </a:cxn>
                <a:cxn ang="0">
                  <a:pos x="39" y="263"/>
                </a:cxn>
                <a:cxn ang="0">
                  <a:pos x="16" y="252"/>
                </a:cxn>
                <a:cxn ang="0">
                  <a:pos x="27" y="285"/>
                </a:cxn>
                <a:cxn ang="0">
                  <a:pos x="238" y="327"/>
                </a:cxn>
                <a:cxn ang="0">
                  <a:pos x="405" y="412"/>
                </a:cxn>
                <a:cxn ang="0">
                  <a:pos x="600" y="523"/>
                </a:cxn>
                <a:cxn ang="0">
                  <a:pos x="663" y="540"/>
                </a:cxn>
                <a:cxn ang="0">
                  <a:pos x="517" y="464"/>
                </a:cxn>
                <a:cxn ang="0">
                  <a:pos x="313" y="346"/>
                </a:cxn>
                <a:cxn ang="0">
                  <a:pos x="247" y="321"/>
                </a:cxn>
                <a:cxn ang="0">
                  <a:pos x="358" y="252"/>
                </a:cxn>
                <a:cxn ang="0">
                  <a:pos x="377" y="174"/>
                </a:cxn>
                <a:cxn ang="0">
                  <a:pos x="355" y="92"/>
                </a:cxn>
                <a:cxn ang="0">
                  <a:pos x="285" y="14"/>
                </a:cxn>
                <a:cxn ang="0">
                  <a:pos x="177" y="2"/>
                </a:cxn>
                <a:cxn ang="0">
                  <a:pos x="120" y="34"/>
                </a:cxn>
                <a:cxn ang="0">
                  <a:pos x="330" y="88"/>
                </a:cxn>
                <a:cxn ang="0">
                  <a:pos x="90" y="55"/>
                </a:cxn>
                <a:cxn ang="0">
                  <a:pos x="84" y="31"/>
                </a:cxn>
                <a:cxn ang="0">
                  <a:pos x="79" y="67"/>
                </a:cxn>
                <a:cxn ang="0">
                  <a:pos x="60" y="55"/>
                </a:cxn>
                <a:cxn ang="0">
                  <a:pos x="72" y="27"/>
                </a:cxn>
                <a:cxn ang="0">
                  <a:pos x="47" y="52"/>
                </a:cxn>
                <a:cxn ang="0">
                  <a:pos x="27" y="92"/>
                </a:cxn>
                <a:cxn ang="0">
                  <a:pos x="6" y="160"/>
                </a:cxn>
                <a:cxn ang="0">
                  <a:pos x="24" y="181"/>
                </a:cxn>
              </a:cxnLst>
              <a:rect l="0" t="0" r="r" b="b"/>
              <a:pathLst>
                <a:path w="664" h="551">
                  <a:moveTo>
                    <a:pt x="24" y="181"/>
                  </a:moveTo>
                  <a:lnTo>
                    <a:pt x="36" y="151"/>
                  </a:lnTo>
                  <a:lnTo>
                    <a:pt x="18" y="143"/>
                  </a:lnTo>
                  <a:lnTo>
                    <a:pt x="36" y="119"/>
                  </a:lnTo>
                  <a:lnTo>
                    <a:pt x="79" y="113"/>
                  </a:lnTo>
                  <a:lnTo>
                    <a:pt x="54" y="105"/>
                  </a:lnTo>
                  <a:lnTo>
                    <a:pt x="93" y="98"/>
                  </a:lnTo>
                  <a:lnTo>
                    <a:pt x="81" y="86"/>
                  </a:lnTo>
                  <a:lnTo>
                    <a:pt x="126" y="94"/>
                  </a:lnTo>
                  <a:lnTo>
                    <a:pt x="116" y="75"/>
                  </a:lnTo>
                  <a:lnTo>
                    <a:pt x="153" y="96"/>
                  </a:lnTo>
                  <a:lnTo>
                    <a:pt x="156" y="77"/>
                  </a:lnTo>
                  <a:lnTo>
                    <a:pt x="180" y="96"/>
                  </a:lnTo>
                  <a:lnTo>
                    <a:pt x="189" y="82"/>
                  </a:lnTo>
                  <a:lnTo>
                    <a:pt x="204" y="105"/>
                  </a:lnTo>
                  <a:lnTo>
                    <a:pt x="223" y="88"/>
                  </a:lnTo>
                  <a:lnTo>
                    <a:pt x="232" y="111"/>
                  </a:lnTo>
                  <a:lnTo>
                    <a:pt x="249" y="102"/>
                  </a:lnTo>
                  <a:lnTo>
                    <a:pt x="249" y="122"/>
                  </a:lnTo>
                  <a:lnTo>
                    <a:pt x="277" y="113"/>
                  </a:lnTo>
                  <a:lnTo>
                    <a:pt x="270" y="132"/>
                  </a:lnTo>
                  <a:lnTo>
                    <a:pt x="292" y="130"/>
                  </a:lnTo>
                  <a:lnTo>
                    <a:pt x="277" y="149"/>
                  </a:lnTo>
                  <a:lnTo>
                    <a:pt x="301" y="151"/>
                  </a:lnTo>
                  <a:lnTo>
                    <a:pt x="285" y="166"/>
                  </a:lnTo>
                  <a:lnTo>
                    <a:pt x="310" y="177"/>
                  </a:lnTo>
                  <a:lnTo>
                    <a:pt x="292" y="185"/>
                  </a:lnTo>
                  <a:lnTo>
                    <a:pt x="319" y="199"/>
                  </a:lnTo>
                  <a:lnTo>
                    <a:pt x="288" y="204"/>
                  </a:lnTo>
                  <a:lnTo>
                    <a:pt x="313" y="220"/>
                  </a:lnTo>
                  <a:lnTo>
                    <a:pt x="277" y="220"/>
                  </a:lnTo>
                  <a:lnTo>
                    <a:pt x="294" y="241"/>
                  </a:lnTo>
                  <a:lnTo>
                    <a:pt x="265" y="237"/>
                  </a:lnTo>
                  <a:lnTo>
                    <a:pt x="270" y="259"/>
                  </a:lnTo>
                  <a:lnTo>
                    <a:pt x="247" y="252"/>
                  </a:lnTo>
                  <a:lnTo>
                    <a:pt x="243" y="269"/>
                  </a:lnTo>
                  <a:lnTo>
                    <a:pt x="219" y="259"/>
                  </a:lnTo>
                  <a:lnTo>
                    <a:pt x="243" y="239"/>
                  </a:lnTo>
                  <a:lnTo>
                    <a:pt x="252" y="216"/>
                  </a:lnTo>
                  <a:lnTo>
                    <a:pt x="247" y="189"/>
                  </a:lnTo>
                  <a:lnTo>
                    <a:pt x="238" y="179"/>
                  </a:lnTo>
                  <a:lnTo>
                    <a:pt x="232" y="197"/>
                  </a:lnTo>
                  <a:lnTo>
                    <a:pt x="243" y="210"/>
                  </a:lnTo>
                  <a:lnTo>
                    <a:pt x="229" y="214"/>
                  </a:lnTo>
                  <a:lnTo>
                    <a:pt x="238" y="229"/>
                  </a:lnTo>
                  <a:lnTo>
                    <a:pt x="210" y="229"/>
                  </a:lnTo>
                  <a:lnTo>
                    <a:pt x="219" y="246"/>
                  </a:lnTo>
                  <a:lnTo>
                    <a:pt x="183" y="244"/>
                  </a:lnTo>
                  <a:lnTo>
                    <a:pt x="183" y="259"/>
                  </a:lnTo>
                  <a:lnTo>
                    <a:pt x="135" y="246"/>
                  </a:lnTo>
                  <a:lnTo>
                    <a:pt x="93" y="241"/>
                  </a:lnTo>
                  <a:lnTo>
                    <a:pt x="29" y="208"/>
                  </a:lnTo>
                  <a:lnTo>
                    <a:pt x="51" y="239"/>
                  </a:lnTo>
                  <a:lnTo>
                    <a:pt x="79" y="260"/>
                  </a:lnTo>
                  <a:lnTo>
                    <a:pt x="54" y="273"/>
                  </a:lnTo>
                  <a:lnTo>
                    <a:pt x="39" y="263"/>
                  </a:lnTo>
                  <a:lnTo>
                    <a:pt x="29" y="269"/>
                  </a:lnTo>
                  <a:lnTo>
                    <a:pt x="16" y="252"/>
                  </a:lnTo>
                  <a:lnTo>
                    <a:pt x="0" y="263"/>
                  </a:lnTo>
                  <a:lnTo>
                    <a:pt x="27" y="285"/>
                  </a:lnTo>
                  <a:lnTo>
                    <a:pt x="93" y="300"/>
                  </a:lnTo>
                  <a:lnTo>
                    <a:pt x="238" y="327"/>
                  </a:lnTo>
                  <a:lnTo>
                    <a:pt x="285" y="344"/>
                  </a:lnTo>
                  <a:lnTo>
                    <a:pt x="405" y="412"/>
                  </a:lnTo>
                  <a:lnTo>
                    <a:pt x="522" y="481"/>
                  </a:lnTo>
                  <a:lnTo>
                    <a:pt x="600" y="523"/>
                  </a:lnTo>
                  <a:lnTo>
                    <a:pt x="660" y="550"/>
                  </a:lnTo>
                  <a:lnTo>
                    <a:pt x="663" y="540"/>
                  </a:lnTo>
                  <a:lnTo>
                    <a:pt x="600" y="512"/>
                  </a:lnTo>
                  <a:lnTo>
                    <a:pt x="517" y="464"/>
                  </a:lnTo>
                  <a:lnTo>
                    <a:pt x="412" y="403"/>
                  </a:lnTo>
                  <a:lnTo>
                    <a:pt x="313" y="346"/>
                  </a:lnTo>
                  <a:lnTo>
                    <a:pt x="277" y="332"/>
                  </a:lnTo>
                  <a:lnTo>
                    <a:pt x="247" y="321"/>
                  </a:lnTo>
                  <a:lnTo>
                    <a:pt x="328" y="288"/>
                  </a:lnTo>
                  <a:lnTo>
                    <a:pt x="358" y="252"/>
                  </a:lnTo>
                  <a:lnTo>
                    <a:pt x="373" y="214"/>
                  </a:lnTo>
                  <a:lnTo>
                    <a:pt x="377" y="174"/>
                  </a:lnTo>
                  <a:lnTo>
                    <a:pt x="369" y="132"/>
                  </a:lnTo>
                  <a:lnTo>
                    <a:pt x="355" y="92"/>
                  </a:lnTo>
                  <a:lnTo>
                    <a:pt x="328" y="49"/>
                  </a:lnTo>
                  <a:lnTo>
                    <a:pt x="285" y="14"/>
                  </a:lnTo>
                  <a:lnTo>
                    <a:pt x="232" y="0"/>
                  </a:lnTo>
                  <a:lnTo>
                    <a:pt x="177" y="2"/>
                  </a:lnTo>
                  <a:lnTo>
                    <a:pt x="129" y="23"/>
                  </a:lnTo>
                  <a:lnTo>
                    <a:pt x="120" y="34"/>
                  </a:lnTo>
                  <a:lnTo>
                    <a:pt x="316" y="52"/>
                  </a:lnTo>
                  <a:lnTo>
                    <a:pt x="330" y="88"/>
                  </a:lnTo>
                  <a:lnTo>
                    <a:pt x="84" y="67"/>
                  </a:lnTo>
                  <a:lnTo>
                    <a:pt x="90" y="55"/>
                  </a:lnTo>
                  <a:lnTo>
                    <a:pt x="90" y="39"/>
                  </a:lnTo>
                  <a:lnTo>
                    <a:pt x="84" y="31"/>
                  </a:lnTo>
                  <a:lnTo>
                    <a:pt x="84" y="50"/>
                  </a:lnTo>
                  <a:lnTo>
                    <a:pt x="79" y="67"/>
                  </a:lnTo>
                  <a:lnTo>
                    <a:pt x="65" y="67"/>
                  </a:lnTo>
                  <a:lnTo>
                    <a:pt x="60" y="55"/>
                  </a:lnTo>
                  <a:lnTo>
                    <a:pt x="64" y="39"/>
                  </a:lnTo>
                  <a:lnTo>
                    <a:pt x="72" y="27"/>
                  </a:lnTo>
                  <a:lnTo>
                    <a:pt x="54" y="34"/>
                  </a:lnTo>
                  <a:lnTo>
                    <a:pt x="47" y="52"/>
                  </a:lnTo>
                  <a:lnTo>
                    <a:pt x="54" y="70"/>
                  </a:lnTo>
                  <a:lnTo>
                    <a:pt x="27" y="92"/>
                  </a:lnTo>
                  <a:lnTo>
                    <a:pt x="9" y="122"/>
                  </a:lnTo>
                  <a:lnTo>
                    <a:pt x="6" y="160"/>
                  </a:lnTo>
                  <a:lnTo>
                    <a:pt x="18" y="193"/>
                  </a:lnTo>
                  <a:lnTo>
                    <a:pt x="24" y="181"/>
                  </a:lnTo>
                </a:path>
              </a:pathLst>
            </a:custGeom>
            <a:solidFill>
              <a:srgbClr val="000000"/>
            </a:solidFill>
            <a:ln w="9525" cap="rnd">
              <a:noFill/>
              <a:round/>
              <a:headEnd/>
              <a:tailEnd/>
            </a:ln>
            <a:effectLst/>
          </p:spPr>
          <p:txBody>
            <a:bodyPr/>
            <a:lstStyle/>
            <a:p>
              <a:pPr eaLnBrk="0" hangingPunct="0">
                <a:defRPr/>
              </a:pPr>
              <a:endParaRPr lang="en-US" dirty="0">
                <a:effectLst>
                  <a:outerShdw blurRad="38100" dist="38100" dir="2700000" algn="tl">
                    <a:srgbClr val="000000">
                      <a:alpha val="43137"/>
                    </a:srgbClr>
                  </a:outerShdw>
                </a:effectLst>
                <a:latin typeface="Arial" pitchFamily="34" charset="0"/>
              </a:endParaRPr>
            </a:p>
          </p:txBody>
        </p:sp>
        <p:sp>
          <p:nvSpPr>
            <p:cNvPr id="143429" name="Freeform 69"/>
            <p:cNvSpPr>
              <a:spLocks/>
            </p:cNvSpPr>
            <p:nvPr/>
          </p:nvSpPr>
          <p:spPr bwMode="gray">
            <a:xfrm>
              <a:off x="4618" y="2251"/>
              <a:ext cx="280" cy="61"/>
            </a:xfrm>
            <a:custGeom>
              <a:avLst/>
              <a:gdLst/>
              <a:ahLst/>
              <a:cxnLst>
                <a:cxn ang="0">
                  <a:pos x="16" y="12"/>
                </a:cxn>
                <a:cxn ang="0">
                  <a:pos x="138" y="33"/>
                </a:cxn>
                <a:cxn ang="0">
                  <a:pos x="279" y="60"/>
                </a:cxn>
                <a:cxn ang="0">
                  <a:pos x="240" y="43"/>
                </a:cxn>
                <a:cxn ang="0">
                  <a:pos x="90" y="14"/>
                </a:cxn>
                <a:cxn ang="0">
                  <a:pos x="0" y="0"/>
                </a:cxn>
                <a:cxn ang="0">
                  <a:pos x="16" y="12"/>
                </a:cxn>
              </a:cxnLst>
              <a:rect l="0" t="0" r="r" b="b"/>
              <a:pathLst>
                <a:path w="280" h="61">
                  <a:moveTo>
                    <a:pt x="16" y="12"/>
                  </a:moveTo>
                  <a:lnTo>
                    <a:pt x="138" y="33"/>
                  </a:lnTo>
                  <a:lnTo>
                    <a:pt x="279" y="60"/>
                  </a:lnTo>
                  <a:lnTo>
                    <a:pt x="240" y="43"/>
                  </a:lnTo>
                  <a:lnTo>
                    <a:pt x="90" y="14"/>
                  </a:lnTo>
                  <a:lnTo>
                    <a:pt x="0" y="0"/>
                  </a:lnTo>
                  <a:lnTo>
                    <a:pt x="16" y="12"/>
                  </a:lnTo>
                </a:path>
              </a:pathLst>
            </a:custGeom>
            <a:solidFill>
              <a:srgbClr val="000000"/>
            </a:solidFill>
            <a:ln w="9525" cap="rnd">
              <a:noFill/>
              <a:round/>
              <a:headEnd/>
              <a:tailEnd/>
            </a:ln>
            <a:effectLst/>
          </p:spPr>
          <p:txBody>
            <a:bodyPr/>
            <a:lstStyle/>
            <a:p>
              <a:pPr eaLnBrk="0" hangingPunct="0">
                <a:defRPr/>
              </a:pPr>
              <a:endParaRPr lang="en-US" dirty="0">
                <a:effectLst>
                  <a:outerShdw blurRad="38100" dist="38100" dir="2700000" algn="tl">
                    <a:srgbClr val="000000">
                      <a:alpha val="43137"/>
                    </a:srgbClr>
                  </a:outerShdw>
                </a:effectLst>
                <a:latin typeface="Arial" pitchFamily="34" charset="0"/>
              </a:endParaRPr>
            </a:p>
          </p:txBody>
        </p:sp>
        <p:sp>
          <p:nvSpPr>
            <p:cNvPr id="143430" name="Freeform 70"/>
            <p:cNvSpPr>
              <a:spLocks/>
            </p:cNvSpPr>
            <p:nvPr/>
          </p:nvSpPr>
          <p:spPr bwMode="gray">
            <a:xfrm>
              <a:off x="4646" y="2302"/>
              <a:ext cx="273" cy="56"/>
            </a:xfrm>
            <a:custGeom>
              <a:avLst/>
              <a:gdLst/>
              <a:ahLst/>
              <a:cxnLst>
                <a:cxn ang="0">
                  <a:pos x="7" y="0"/>
                </a:cxn>
                <a:cxn ang="0">
                  <a:pos x="101" y="14"/>
                </a:cxn>
                <a:cxn ang="0">
                  <a:pos x="265" y="48"/>
                </a:cxn>
                <a:cxn ang="0">
                  <a:pos x="274" y="55"/>
                </a:cxn>
                <a:cxn ang="0">
                  <a:pos x="176" y="37"/>
                </a:cxn>
                <a:cxn ang="0">
                  <a:pos x="78" y="16"/>
                </a:cxn>
                <a:cxn ang="0">
                  <a:pos x="0" y="6"/>
                </a:cxn>
                <a:cxn ang="0">
                  <a:pos x="7" y="0"/>
                </a:cxn>
              </a:cxnLst>
              <a:rect l="0" t="0" r="r" b="b"/>
              <a:pathLst>
                <a:path w="275" h="56">
                  <a:moveTo>
                    <a:pt x="7" y="0"/>
                  </a:moveTo>
                  <a:lnTo>
                    <a:pt x="101" y="14"/>
                  </a:lnTo>
                  <a:lnTo>
                    <a:pt x="265" y="48"/>
                  </a:lnTo>
                  <a:lnTo>
                    <a:pt x="274" y="55"/>
                  </a:lnTo>
                  <a:lnTo>
                    <a:pt x="176" y="37"/>
                  </a:lnTo>
                  <a:lnTo>
                    <a:pt x="78" y="16"/>
                  </a:lnTo>
                  <a:lnTo>
                    <a:pt x="0" y="6"/>
                  </a:lnTo>
                  <a:lnTo>
                    <a:pt x="7" y="0"/>
                  </a:lnTo>
                </a:path>
              </a:pathLst>
            </a:custGeom>
            <a:solidFill>
              <a:srgbClr val="000000"/>
            </a:solidFill>
            <a:ln w="9525" cap="rnd">
              <a:noFill/>
              <a:round/>
              <a:headEnd/>
              <a:tailEnd/>
            </a:ln>
            <a:effectLst/>
          </p:spPr>
          <p:txBody>
            <a:bodyPr/>
            <a:lstStyle/>
            <a:p>
              <a:pPr eaLnBrk="0" hangingPunct="0">
                <a:defRPr/>
              </a:pPr>
              <a:endParaRPr lang="en-US" dirty="0">
                <a:effectLst>
                  <a:outerShdw blurRad="38100" dist="38100" dir="2700000" algn="tl">
                    <a:srgbClr val="000000">
                      <a:alpha val="43137"/>
                    </a:srgbClr>
                  </a:outerShdw>
                </a:effectLst>
                <a:latin typeface="Arial" pitchFamily="34" charset="0"/>
              </a:endParaRPr>
            </a:p>
          </p:txBody>
        </p:sp>
        <p:sp>
          <p:nvSpPr>
            <p:cNvPr id="143431" name="Freeform 71"/>
            <p:cNvSpPr>
              <a:spLocks/>
            </p:cNvSpPr>
            <p:nvPr/>
          </p:nvSpPr>
          <p:spPr bwMode="gray">
            <a:xfrm>
              <a:off x="4662" y="2341"/>
              <a:ext cx="243" cy="53"/>
            </a:xfrm>
            <a:custGeom>
              <a:avLst/>
              <a:gdLst/>
              <a:ahLst/>
              <a:cxnLst>
                <a:cxn ang="0">
                  <a:pos x="0" y="0"/>
                </a:cxn>
                <a:cxn ang="0">
                  <a:pos x="83" y="15"/>
                </a:cxn>
                <a:cxn ang="0">
                  <a:pos x="192" y="37"/>
                </a:cxn>
                <a:cxn ang="0">
                  <a:pos x="242" y="52"/>
                </a:cxn>
                <a:cxn ang="0">
                  <a:pos x="131" y="31"/>
                </a:cxn>
                <a:cxn ang="0">
                  <a:pos x="6" y="13"/>
                </a:cxn>
                <a:cxn ang="0">
                  <a:pos x="0" y="0"/>
                </a:cxn>
              </a:cxnLst>
              <a:rect l="0" t="0" r="r" b="b"/>
              <a:pathLst>
                <a:path w="243" h="53">
                  <a:moveTo>
                    <a:pt x="0" y="0"/>
                  </a:moveTo>
                  <a:lnTo>
                    <a:pt x="83" y="15"/>
                  </a:lnTo>
                  <a:lnTo>
                    <a:pt x="192" y="37"/>
                  </a:lnTo>
                  <a:lnTo>
                    <a:pt x="242" y="52"/>
                  </a:lnTo>
                  <a:lnTo>
                    <a:pt x="131" y="31"/>
                  </a:lnTo>
                  <a:lnTo>
                    <a:pt x="6" y="13"/>
                  </a:lnTo>
                  <a:lnTo>
                    <a:pt x="0" y="0"/>
                  </a:lnTo>
                </a:path>
              </a:pathLst>
            </a:custGeom>
            <a:solidFill>
              <a:schemeClr val="tx2"/>
            </a:solidFill>
            <a:ln w="9525" cap="rnd">
              <a:noFill/>
              <a:round/>
              <a:headEnd/>
              <a:tailEnd/>
            </a:ln>
            <a:effectLst/>
          </p:spPr>
          <p:txBody>
            <a:bodyPr/>
            <a:lstStyle/>
            <a:p>
              <a:pPr eaLnBrk="0" hangingPunct="0">
                <a:defRPr/>
              </a:pPr>
              <a:endParaRPr lang="en-US" dirty="0">
                <a:effectLst>
                  <a:outerShdw blurRad="38100" dist="38100" dir="2700000" algn="tl">
                    <a:srgbClr val="000000">
                      <a:alpha val="43137"/>
                    </a:srgbClr>
                  </a:outerShdw>
                </a:effectLst>
                <a:latin typeface="Arial" pitchFamily="34" charset="0"/>
              </a:endParaRPr>
            </a:p>
          </p:txBody>
        </p:sp>
        <p:sp>
          <p:nvSpPr>
            <p:cNvPr id="143432" name="Freeform 72"/>
            <p:cNvSpPr>
              <a:spLocks/>
            </p:cNvSpPr>
            <p:nvPr/>
          </p:nvSpPr>
          <p:spPr bwMode="gray">
            <a:xfrm>
              <a:off x="4659" y="2325"/>
              <a:ext cx="117" cy="21"/>
            </a:xfrm>
            <a:custGeom>
              <a:avLst/>
              <a:gdLst/>
              <a:ahLst/>
              <a:cxnLst>
                <a:cxn ang="0">
                  <a:pos x="0" y="0"/>
                </a:cxn>
                <a:cxn ang="0">
                  <a:pos x="116" y="20"/>
                </a:cxn>
                <a:cxn ang="0">
                  <a:pos x="6" y="5"/>
                </a:cxn>
                <a:cxn ang="0">
                  <a:pos x="0" y="0"/>
                </a:cxn>
              </a:cxnLst>
              <a:rect l="0" t="0" r="r" b="b"/>
              <a:pathLst>
                <a:path w="117" h="21">
                  <a:moveTo>
                    <a:pt x="0" y="0"/>
                  </a:moveTo>
                  <a:lnTo>
                    <a:pt x="116" y="20"/>
                  </a:lnTo>
                  <a:lnTo>
                    <a:pt x="6" y="5"/>
                  </a:lnTo>
                  <a:lnTo>
                    <a:pt x="0" y="0"/>
                  </a:lnTo>
                </a:path>
              </a:pathLst>
            </a:custGeom>
            <a:solidFill>
              <a:srgbClr val="000000"/>
            </a:solidFill>
            <a:ln w="9525" cap="rnd">
              <a:noFill/>
              <a:round/>
              <a:headEnd/>
              <a:tailEnd/>
            </a:ln>
            <a:effectLst/>
          </p:spPr>
          <p:txBody>
            <a:bodyPr/>
            <a:lstStyle/>
            <a:p>
              <a:pPr eaLnBrk="0" hangingPunct="0">
                <a:defRPr/>
              </a:pPr>
              <a:endParaRPr lang="en-US" dirty="0">
                <a:effectLst>
                  <a:outerShdw blurRad="38100" dist="38100" dir="2700000" algn="tl">
                    <a:srgbClr val="000000">
                      <a:alpha val="43137"/>
                    </a:srgbClr>
                  </a:outerShdw>
                </a:effectLst>
                <a:latin typeface="Arial" pitchFamily="34" charset="0"/>
              </a:endParaRPr>
            </a:p>
          </p:txBody>
        </p:sp>
        <p:sp>
          <p:nvSpPr>
            <p:cNvPr id="143433" name="Freeform 73"/>
            <p:cNvSpPr>
              <a:spLocks/>
            </p:cNvSpPr>
            <p:nvPr/>
          </p:nvSpPr>
          <p:spPr bwMode="gray">
            <a:xfrm>
              <a:off x="4257" y="2111"/>
              <a:ext cx="49" cy="113"/>
            </a:xfrm>
            <a:custGeom>
              <a:avLst/>
              <a:gdLst/>
              <a:ahLst/>
              <a:cxnLst>
                <a:cxn ang="0">
                  <a:pos x="25" y="2"/>
                </a:cxn>
                <a:cxn ang="0">
                  <a:pos x="0" y="112"/>
                </a:cxn>
                <a:cxn ang="0">
                  <a:pos x="8" y="110"/>
                </a:cxn>
                <a:cxn ang="0">
                  <a:pos x="35" y="18"/>
                </a:cxn>
                <a:cxn ang="0">
                  <a:pos x="48" y="10"/>
                </a:cxn>
                <a:cxn ang="0">
                  <a:pos x="40" y="0"/>
                </a:cxn>
                <a:cxn ang="0">
                  <a:pos x="25" y="2"/>
                </a:cxn>
              </a:cxnLst>
              <a:rect l="0" t="0" r="r" b="b"/>
              <a:pathLst>
                <a:path w="49" h="113">
                  <a:moveTo>
                    <a:pt x="25" y="2"/>
                  </a:moveTo>
                  <a:lnTo>
                    <a:pt x="0" y="112"/>
                  </a:lnTo>
                  <a:lnTo>
                    <a:pt x="8" y="110"/>
                  </a:lnTo>
                  <a:lnTo>
                    <a:pt x="35" y="18"/>
                  </a:lnTo>
                  <a:lnTo>
                    <a:pt x="48" y="10"/>
                  </a:lnTo>
                  <a:lnTo>
                    <a:pt x="40" y="0"/>
                  </a:lnTo>
                  <a:lnTo>
                    <a:pt x="25" y="2"/>
                  </a:lnTo>
                </a:path>
              </a:pathLst>
            </a:custGeom>
            <a:solidFill>
              <a:srgbClr val="000000"/>
            </a:solidFill>
            <a:ln w="9525" cap="rnd">
              <a:noFill/>
              <a:round/>
              <a:headEnd/>
              <a:tailEnd/>
            </a:ln>
            <a:effectLst/>
          </p:spPr>
          <p:txBody>
            <a:bodyPr/>
            <a:lstStyle/>
            <a:p>
              <a:pPr eaLnBrk="0" hangingPunct="0">
                <a:defRPr/>
              </a:pPr>
              <a:endParaRPr lang="en-US" dirty="0">
                <a:effectLst>
                  <a:outerShdw blurRad="38100" dist="38100" dir="2700000" algn="tl">
                    <a:srgbClr val="000000">
                      <a:alpha val="43137"/>
                    </a:srgbClr>
                  </a:outerShdw>
                </a:effectLst>
                <a:latin typeface="Arial" pitchFamily="34" charset="0"/>
              </a:endParaRPr>
            </a:p>
          </p:txBody>
        </p:sp>
        <p:sp>
          <p:nvSpPr>
            <p:cNvPr id="143434" name="Freeform 74"/>
            <p:cNvSpPr>
              <a:spLocks/>
            </p:cNvSpPr>
            <p:nvPr/>
          </p:nvSpPr>
          <p:spPr bwMode="gray">
            <a:xfrm>
              <a:off x="4214" y="2091"/>
              <a:ext cx="46" cy="108"/>
            </a:xfrm>
            <a:custGeom>
              <a:avLst/>
              <a:gdLst/>
              <a:ahLst/>
              <a:cxnLst>
                <a:cxn ang="0">
                  <a:pos x="15" y="0"/>
                </a:cxn>
                <a:cxn ang="0">
                  <a:pos x="0" y="2"/>
                </a:cxn>
                <a:cxn ang="0">
                  <a:pos x="19" y="19"/>
                </a:cxn>
                <a:cxn ang="0">
                  <a:pos x="9" y="33"/>
                </a:cxn>
                <a:cxn ang="0">
                  <a:pos x="25" y="49"/>
                </a:cxn>
                <a:cxn ang="0">
                  <a:pos x="15" y="68"/>
                </a:cxn>
                <a:cxn ang="0">
                  <a:pos x="28" y="82"/>
                </a:cxn>
                <a:cxn ang="0">
                  <a:pos x="23" y="107"/>
                </a:cxn>
                <a:cxn ang="0">
                  <a:pos x="42" y="55"/>
                </a:cxn>
                <a:cxn ang="0">
                  <a:pos x="33" y="34"/>
                </a:cxn>
                <a:cxn ang="0">
                  <a:pos x="45" y="25"/>
                </a:cxn>
                <a:cxn ang="0">
                  <a:pos x="36" y="13"/>
                </a:cxn>
                <a:cxn ang="0">
                  <a:pos x="15" y="0"/>
                </a:cxn>
              </a:cxnLst>
              <a:rect l="0" t="0" r="r" b="b"/>
              <a:pathLst>
                <a:path w="46" h="108">
                  <a:moveTo>
                    <a:pt x="15" y="0"/>
                  </a:moveTo>
                  <a:lnTo>
                    <a:pt x="0" y="2"/>
                  </a:lnTo>
                  <a:lnTo>
                    <a:pt x="19" y="19"/>
                  </a:lnTo>
                  <a:lnTo>
                    <a:pt x="9" y="33"/>
                  </a:lnTo>
                  <a:lnTo>
                    <a:pt x="25" y="49"/>
                  </a:lnTo>
                  <a:lnTo>
                    <a:pt x="15" y="68"/>
                  </a:lnTo>
                  <a:lnTo>
                    <a:pt x="28" y="82"/>
                  </a:lnTo>
                  <a:lnTo>
                    <a:pt x="23" y="107"/>
                  </a:lnTo>
                  <a:lnTo>
                    <a:pt x="42" y="55"/>
                  </a:lnTo>
                  <a:lnTo>
                    <a:pt x="33" y="34"/>
                  </a:lnTo>
                  <a:lnTo>
                    <a:pt x="45" y="25"/>
                  </a:lnTo>
                  <a:lnTo>
                    <a:pt x="36" y="13"/>
                  </a:lnTo>
                  <a:lnTo>
                    <a:pt x="15" y="0"/>
                  </a:lnTo>
                </a:path>
              </a:pathLst>
            </a:custGeom>
            <a:solidFill>
              <a:srgbClr val="505050"/>
            </a:solidFill>
            <a:ln w="9525" cap="rnd">
              <a:noFill/>
              <a:round/>
              <a:headEnd/>
              <a:tailEnd/>
            </a:ln>
            <a:effectLst/>
          </p:spPr>
          <p:txBody>
            <a:bodyPr/>
            <a:lstStyle/>
            <a:p>
              <a:pPr eaLnBrk="0" hangingPunct="0">
                <a:defRPr/>
              </a:pPr>
              <a:endParaRPr lang="en-US" dirty="0">
                <a:effectLst>
                  <a:outerShdw blurRad="38100" dist="38100" dir="2700000" algn="tl">
                    <a:srgbClr val="000000">
                      <a:alpha val="43137"/>
                    </a:srgbClr>
                  </a:outerShdw>
                </a:effectLst>
                <a:latin typeface="Arial" pitchFamily="34" charset="0"/>
              </a:endParaRPr>
            </a:p>
          </p:txBody>
        </p:sp>
        <p:sp>
          <p:nvSpPr>
            <p:cNvPr id="143435" name="Freeform 75"/>
            <p:cNvSpPr>
              <a:spLocks/>
            </p:cNvSpPr>
            <p:nvPr/>
          </p:nvSpPr>
          <p:spPr bwMode="gray">
            <a:xfrm>
              <a:off x="4302" y="2146"/>
              <a:ext cx="136" cy="64"/>
            </a:xfrm>
            <a:custGeom>
              <a:avLst/>
              <a:gdLst/>
              <a:ahLst/>
              <a:cxnLst>
                <a:cxn ang="0">
                  <a:pos x="26" y="0"/>
                </a:cxn>
                <a:cxn ang="0">
                  <a:pos x="3" y="9"/>
                </a:cxn>
                <a:cxn ang="0">
                  <a:pos x="24" y="23"/>
                </a:cxn>
                <a:cxn ang="0">
                  <a:pos x="0" y="37"/>
                </a:cxn>
                <a:cxn ang="0">
                  <a:pos x="11" y="44"/>
                </a:cxn>
                <a:cxn ang="0">
                  <a:pos x="0" y="63"/>
                </a:cxn>
                <a:cxn ang="0">
                  <a:pos x="47" y="39"/>
                </a:cxn>
                <a:cxn ang="0">
                  <a:pos x="82" y="39"/>
                </a:cxn>
                <a:cxn ang="0">
                  <a:pos x="93" y="25"/>
                </a:cxn>
                <a:cxn ang="0">
                  <a:pos x="126" y="41"/>
                </a:cxn>
                <a:cxn ang="0">
                  <a:pos x="135" y="23"/>
                </a:cxn>
                <a:cxn ang="0">
                  <a:pos x="93" y="21"/>
                </a:cxn>
                <a:cxn ang="0">
                  <a:pos x="77" y="5"/>
                </a:cxn>
                <a:cxn ang="0">
                  <a:pos x="50" y="10"/>
                </a:cxn>
                <a:cxn ang="0">
                  <a:pos x="26" y="0"/>
                </a:cxn>
              </a:cxnLst>
              <a:rect l="0" t="0" r="r" b="b"/>
              <a:pathLst>
                <a:path w="136" h="64">
                  <a:moveTo>
                    <a:pt x="26" y="0"/>
                  </a:moveTo>
                  <a:lnTo>
                    <a:pt x="3" y="9"/>
                  </a:lnTo>
                  <a:lnTo>
                    <a:pt x="24" y="23"/>
                  </a:lnTo>
                  <a:lnTo>
                    <a:pt x="0" y="37"/>
                  </a:lnTo>
                  <a:lnTo>
                    <a:pt x="11" y="44"/>
                  </a:lnTo>
                  <a:lnTo>
                    <a:pt x="0" y="63"/>
                  </a:lnTo>
                  <a:lnTo>
                    <a:pt x="47" y="39"/>
                  </a:lnTo>
                  <a:lnTo>
                    <a:pt x="82" y="39"/>
                  </a:lnTo>
                  <a:lnTo>
                    <a:pt x="93" y="25"/>
                  </a:lnTo>
                  <a:lnTo>
                    <a:pt x="126" y="41"/>
                  </a:lnTo>
                  <a:lnTo>
                    <a:pt x="135" y="23"/>
                  </a:lnTo>
                  <a:lnTo>
                    <a:pt x="93" y="21"/>
                  </a:lnTo>
                  <a:lnTo>
                    <a:pt x="77" y="5"/>
                  </a:lnTo>
                  <a:lnTo>
                    <a:pt x="50" y="10"/>
                  </a:lnTo>
                  <a:lnTo>
                    <a:pt x="26" y="0"/>
                  </a:lnTo>
                </a:path>
              </a:pathLst>
            </a:custGeom>
            <a:solidFill>
              <a:srgbClr val="505050"/>
            </a:solidFill>
            <a:ln w="9525" cap="rnd">
              <a:noFill/>
              <a:round/>
              <a:headEnd/>
              <a:tailEnd/>
            </a:ln>
            <a:effectLst/>
          </p:spPr>
          <p:txBody>
            <a:bodyPr/>
            <a:lstStyle/>
            <a:p>
              <a:pPr eaLnBrk="0" hangingPunct="0">
                <a:defRPr/>
              </a:pPr>
              <a:endParaRPr lang="en-US" dirty="0">
                <a:effectLst>
                  <a:outerShdw blurRad="38100" dist="38100" dir="2700000" algn="tl">
                    <a:srgbClr val="000000">
                      <a:alpha val="43137"/>
                    </a:srgbClr>
                  </a:outerShdw>
                </a:effectLst>
                <a:latin typeface="Arial" pitchFamily="34" charset="0"/>
              </a:endParaRPr>
            </a:p>
          </p:txBody>
        </p:sp>
        <p:sp>
          <p:nvSpPr>
            <p:cNvPr id="143436" name="Freeform 76"/>
            <p:cNvSpPr>
              <a:spLocks/>
            </p:cNvSpPr>
            <p:nvPr/>
          </p:nvSpPr>
          <p:spPr bwMode="gray">
            <a:xfrm>
              <a:off x="4462" y="2185"/>
              <a:ext cx="58" cy="27"/>
            </a:xfrm>
            <a:custGeom>
              <a:avLst/>
              <a:gdLst/>
              <a:ahLst/>
              <a:cxnLst>
                <a:cxn ang="0">
                  <a:pos x="25" y="0"/>
                </a:cxn>
                <a:cxn ang="0">
                  <a:pos x="0" y="0"/>
                </a:cxn>
                <a:cxn ang="0">
                  <a:pos x="6" y="11"/>
                </a:cxn>
                <a:cxn ang="0">
                  <a:pos x="46" y="26"/>
                </a:cxn>
                <a:cxn ang="0">
                  <a:pos x="57" y="9"/>
                </a:cxn>
                <a:cxn ang="0">
                  <a:pos x="48" y="1"/>
                </a:cxn>
                <a:cxn ang="0">
                  <a:pos x="25" y="0"/>
                </a:cxn>
              </a:cxnLst>
              <a:rect l="0" t="0" r="r" b="b"/>
              <a:pathLst>
                <a:path w="58" h="27">
                  <a:moveTo>
                    <a:pt x="25" y="0"/>
                  </a:moveTo>
                  <a:lnTo>
                    <a:pt x="0" y="0"/>
                  </a:lnTo>
                  <a:lnTo>
                    <a:pt x="6" y="11"/>
                  </a:lnTo>
                  <a:lnTo>
                    <a:pt x="46" y="26"/>
                  </a:lnTo>
                  <a:lnTo>
                    <a:pt x="57" y="9"/>
                  </a:lnTo>
                  <a:lnTo>
                    <a:pt x="48" y="1"/>
                  </a:lnTo>
                  <a:lnTo>
                    <a:pt x="25" y="0"/>
                  </a:lnTo>
                </a:path>
              </a:pathLst>
            </a:custGeom>
            <a:solidFill>
              <a:srgbClr val="505050"/>
            </a:solidFill>
            <a:ln w="9525" cap="rnd">
              <a:noFill/>
              <a:round/>
              <a:headEnd/>
              <a:tailEnd/>
            </a:ln>
            <a:effectLst/>
          </p:spPr>
          <p:txBody>
            <a:bodyPr/>
            <a:lstStyle/>
            <a:p>
              <a:pPr eaLnBrk="0" hangingPunct="0">
                <a:defRPr/>
              </a:pPr>
              <a:endParaRPr lang="en-US" dirty="0">
                <a:effectLst>
                  <a:outerShdw blurRad="38100" dist="38100" dir="2700000" algn="tl">
                    <a:srgbClr val="000000">
                      <a:alpha val="43137"/>
                    </a:srgbClr>
                  </a:outerShdw>
                </a:effectLst>
                <a:latin typeface="Arial" pitchFamily="34" charset="0"/>
              </a:endParaRPr>
            </a:p>
          </p:txBody>
        </p:sp>
        <p:sp>
          <p:nvSpPr>
            <p:cNvPr id="143437" name="Freeform 77"/>
            <p:cNvSpPr>
              <a:spLocks/>
            </p:cNvSpPr>
            <p:nvPr/>
          </p:nvSpPr>
          <p:spPr bwMode="gray">
            <a:xfrm>
              <a:off x="4542" y="2229"/>
              <a:ext cx="45" cy="52"/>
            </a:xfrm>
            <a:custGeom>
              <a:avLst/>
              <a:gdLst/>
              <a:ahLst/>
              <a:cxnLst>
                <a:cxn ang="0">
                  <a:pos x="29" y="12"/>
                </a:cxn>
                <a:cxn ang="0">
                  <a:pos x="0" y="0"/>
                </a:cxn>
                <a:cxn ang="0">
                  <a:pos x="21" y="40"/>
                </a:cxn>
                <a:cxn ang="0">
                  <a:pos x="41" y="51"/>
                </a:cxn>
                <a:cxn ang="0">
                  <a:pos x="44" y="22"/>
                </a:cxn>
                <a:cxn ang="0">
                  <a:pos x="29" y="12"/>
                </a:cxn>
              </a:cxnLst>
              <a:rect l="0" t="0" r="r" b="b"/>
              <a:pathLst>
                <a:path w="45" h="52">
                  <a:moveTo>
                    <a:pt x="29" y="12"/>
                  </a:moveTo>
                  <a:lnTo>
                    <a:pt x="0" y="0"/>
                  </a:lnTo>
                  <a:lnTo>
                    <a:pt x="21" y="40"/>
                  </a:lnTo>
                  <a:lnTo>
                    <a:pt x="41" y="51"/>
                  </a:lnTo>
                  <a:lnTo>
                    <a:pt x="44" y="22"/>
                  </a:lnTo>
                  <a:lnTo>
                    <a:pt x="29" y="12"/>
                  </a:lnTo>
                </a:path>
              </a:pathLst>
            </a:custGeom>
            <a:solidFill>
              <a:srgbClr val="505050"/>
            </a:solidFill>
            <a:ln w="9525" cap="rnd">
              <a:noFill/>
              <a:round/>
              <a:headEnd/>
              <a:tailEnd/>
            </a:ln>
            <a:effectLst/>
          </p:spPr>
          <p:txBody>
            <a:bodyPr/>
            <a:lstStyle/>
            <a:p>
              <a:pPr eaLnBrk="0" hangingPunct="0">
                <a:defRPr/>
              </a:pPr>
              <a:endParaRPr lang="en-US" dirty="0">
                <a:effectLst>
                  <a:outerShdw blurRad="38100" dist="38100" dir="2700000" algn="tl">
                    <a:srgbClr val="000000">
                      <a:alpha val="43137"/>
                    </a:srgbClr>
                  </a:outerShdw>
                </a:effectLst>
                <a:latin typeface="Arial" pitchFamily="34" charset="0"/>
              </a:endParaRPr>
            </a:p>
          </p:txBody>
        </p:sp>
        <p:sp>
          <p:nvSpPr>
            <p:cNvPr id="143438" name="Freeform 78"/>
            <p:cNvSpPr>
              <a:spLocks/>
            </p:cNvSpPr>
            <p:nvPr/>
          </p:nvSpPr>
          <p:spPr bwMode="gray">
            <a:xfrm>
              <a:off x="4286" y="2515"/>
              <a:ext cx="44" cy="19"/>
            </a:xfrm>
            <a:custGeom>
              <a:avLst/>
              <a:gdLst/>
              <a:ahLst/>
              <a:cxnLst>
                <a:cxn ang="0">
                  <a:pos x="17" y="0"/>
                </a:cxn>
                <a:cxn ang="0">
                  <a:pos x="0" y="2"/>
                </a:cxn>
                <a:cxn ang="0">
                  <a:pos x="11" y="18"/>
                </a:cxn>
                <a:cxn ang="0">
                  <a:pos x="40" y="16"/>
                </a:cxn>
                <a:cxn ang="0">
                  <a:pos x="43" y="3"/>
                </a:cxn>
                <a:cxn ang="0">
                  <a:pos x="17" y="0"/>
                </a:cxn>
              </a:cxnLst>
              <a:rect l="0" t="0" r="r" b="b"/>
              <a:pathLst>
                <a:path w="44" h="19">
                  <a:moveTo>
                    <a:pt x="17" y="0"/>
                  </a:moveTo>
                  <a:lnTo>
                    <a:pt x="0" y="2"/>
                  </a:lnTo>
                  <a:lnTo>
                    <a:pt x="11" y="18"/>
                  </a:lnTo>
                  <a:lnTo>
                    <a:pt x="40" y="16"/>
                  </a:lnTo>
                  <a:lnTo>
                    <a:pt x="43" y="3"/>
                  </a:lnTo>
                  <a:lnTo>
                    <a:pt x="17" y="0"/>
                  </a:lnTo>
                </a:path>
              </a:pathLst>
            </a:custGeom>
            <a:solidFill>
              <a:srgbClr val="505050"/>
            </a:solidFill>
            <a:ln w="9525" cap="rnd">
              <a:noFill/>
              <a:round/>
              <a:headEnd/>
              <a:tailEnd/>
            </a:ln>
            <a:effectLst/>
          </p:spPr>
          <p:txBody>
            <a:bodyPr/>
            <a:lstStyle/>
            <a:p>
              <a:pPr eaLnBrk="0" hangingPunct="0">
                <a:defRPr/>
              </a:pPr>
              <a:endParaRPr lang="en-US" dirty="0">
                <a:effectLst>
                  <a:outerShdw blurRad="38100" dist="38100" dir="2700000" algn="tl">
                    <a:srgbClr val="000000">
                      <a:alpha val="43137"/>
                    </a:srgbClr>
                  </a:outerShdw>
                </a:effectLst>
                <a:latin typeface="Arial" pitchFamily="34" charset="0"/>
              </a:endParaRPr>
            </a:p>
          </p:txBody>
        </p:sp>
        <p:sp>
          <p:nvSpPr>
            <p:cNvPr id="143439" name="Freeform 79"/>
            <p:cNvSpPr>
              <a:spLocks/>
            </p:cNvSpPr>
            <p:nvPr/>
          </p:nvSpPr>
          <p:spPr bwMode="gray">
            <a:xfrm>
              <a:off x="4349" y="2528"/>
              <a:ext cx="264" cy="120"/>
            </a:xfrm>
            <a:custGeom>
              <a:avLst/>
              <a:gdLst/>
              <a:ahLst/>
              <a:cxnLst>
                <a:cxn ang="0">
                  <a:pos x="18" y="0"/>
                </a:cxn>
                <a:cxn ang="0">
                  <a:pos x="0" y="13"/>
                </a:cxn>
                <a:cxn ang="0">
                  <a:pos x="36" y="34"/>
                </a:cxn>
                <a:cxn ang="0">
                  <a:pos x="54" y="20"/>
                </a:cxn>
                <a:cxn ang="0">
                  <a:pos x="63" y="46"/>
                </a:cxn>
                <a:cxn ang="0">
                  <a:pos x="117" y="66"/>
                </a:cxn>
                <a:cxn ang="0">
                  <a:pos x="153" y="87"/>
                </a:cxn>
                <a:cxn ang="0">
                  <a:pos x="171" y="78"/>
                </a:cxn>
                <a:cxn ang="0">
                  <a:pos x="180" y="95"/>
                </a:cxn>
                <a:cxn ang="0">
                  <a:pos x="221" y="119"/>
                </a:cxn>
                <a:cxn ang="0">
                  <a:pos x="265" y="116"/>
                </a:cxn>
                <a:cxn ang="0">
                  <a:pos x="221" y="109"/>
                </a:cxn>
                <a:cxn ang="0">
                  <a:pos x="224" y="87"/>
                </a:cxn>
                <a:cxn ang="0">
                  <a:pos x="198" y="70"/>
                </a:cxn>
                <a:cxn ang="0">
                  <a:pos x="174" y="72"/>
                </a:cxn>
                <a:cxn ang="0">
                  <a:pos x="177" y="60"/>
                </a:cxn>
                <a:cxn ang="0">
                  <a:pos x="123" y="43"/>
                </a:cxn>
                <a:cxn ang="0">
                  <a:pos x="121" y="20"/>
                </a:cxn>
                <a:cxn ang="0">
                  <a:pos x="81" y="37"/>
                </a:cxn>
                <a:cxn ang="0">
                  <a:pos x="90" y="13"/>
                </a:cxn>
                <a:cxn ang="0">
                  <a:pos x="41" y="2"/>
                </a:cxn>
                <a:cxn ang="0">
                  <a:pos x="18" y="0"/>
                </a:cxn>
              </a:cxnLst>
              <a:rect l="0" t="0" r="r" b="b"/>
              <a:pathLst>
                <a:path w="266" h="120">
                  <a:moveTo>
                    <a:pt x="18" y="0"/>
                  </a:moveTo>
                  <a:lnTo>
                    <a:pt x="0" y="13"/>
                  </a:lnTo>
                  <a:lnTo>
                    <a:pt x="36" y="34"/>
                  </a:lnTo>
                  <a:lnTo>
                    <a:pt x="54" y="20"/>
                  </a:lnTo>
                  <a:lnTo>
                    <a:pt x="63" y="46"/>
                  </a:lnTo>
                  <a:lnTo>
                    <a:pt x="117" y="66"/>
                  </a:lnTo>
                  <a:lnTo>
                    <a:pt x="153" y="87"/>
                  </a:lnTo>
                  <a:lnTo>
                    <a:pt x="171" y="78"/>
                  </a:lnTo>
                  <a:lnTo>
                    <a:pt x="180" y="95"/>
                  </a:lnTo>
                  <a:lnTo>
                    <a:pt x="221" y="119"/>
                  </a:lnTo>
                  <a:lnTo>
                    <a:pt x="265" y="116"/>
                  </a:lnTo>
                  <a:lnTo>
                    <a:pt x="221" y="109"/>
                  </a:lnTo>
                  <a:lnTo>
                    <a:pt x="224" y="87"/>
                  </a:lnTo>
                  <a:lnTo>
                    <a:pt x="198" y="70"/>
                  </a:lnTo>
                  <a:lnTo>
                    <a:pt x="174" y="72"/>
                  </a:lnTo>
                  <a:lnTo>
                    <a:pt x="177" y="60"/>
                  </a:lnTo>
                  <a:lnTo>
                    <a:pt x="123" y="43"/>
                  </a:lnTo>
                  <a:lnTo>
                    <a:pt x="121" y="20"/>
                  </a:lnTo>
                  <a:lnTo>
                    <a:pt x="81" y="37"/>
                  </a:lnTo>
                  <a:lnTo>
                    <a:pt x="90" y="13"/>
                  </a:lnTo>
                  <a:lnTo>
                    <a:pt x="41" y="2"/>
                  </a:lnTo>
                  <a:lnTo>
                    <a:pt x="18" y="0"/>
                  </a:lnTo>
                </a:path>
              </a:pathLst>
            </a:custGeom>
            <a:solidFill>
              <a:srgbClr val="505050"/>
            </a:solidFill>
            <a:ln w="9525" cap="rnd">
              <a:noFill/>
              <a:round/>
              <a:headEnd/>
              <a:tailEnd/>
            </a:ln>
            <a:effectLst/>
          </p:spPr>
          <p:txBody>
            <a:bodyPr/>
            <a:lstStyle/>
            <a:p>
              <a:pPr eaLnBrk="0" hangingPunct="0">
                <a:defRPr/>
              </a:pPr>
              <a:endParaRPr lang="en-US" dirty="0">
                <a:effectLst>
                  <a:outerShdw blurRad="38100" dist="38100" dir="2700000" algn="tl">
                    <a:srgbClr val="000000">
                      <a:alpha val="43137"/>
                    </a:srgbClr>
                  </a:outerShdw>
                </a:effectLst>
                <a:latin typeface="Arial" pitchFamily="34" charset="0"/>
              </a:endParaRPr>
            </a:p>
          </p:txBody>
        </p:sp>
        <p:sp>
          <p:nvSpPr>
            <p:cNvPr id="143440" name="Freeform 80"/>
            <p:cNvSpPr>
              <a:spLocks/>
            </p:cNvSpPr>
            <p:nvPr/>
          </p:nvSpPr>
          <p:spPr bwMode="gray">
            <a:xfrm>
              <a:off x="4636" y="2675"/>
              <a:ext cx="53" cy="24"/>
            </a:xfrm>
            <a:custGeom>
              <a:avLst/>
              <a:gdLst/>
              <a:ahLst/>
              <a:cxnLst>
                <a:cxn ang="0">
                  <a:pos x="20" y="0"/>
                </a:cxn>
                <a:cxn ang="0">
                  <a:pos x="0" y="4"/>
                </a:cxn>
                <a:cxn ang="0">
                  <a:pos x="34" y="23"/>
                </a:cxn>
                <a:cxn ang="0">
                  <a:pos x="52" y="23"/>
                </a:cxn>
                <a:cxn ang="0">
                  <a:pos x="40" y="6"/>
                </a:cxn>
                <a:cxn ang="0">
                  <a:pos x="20" y="0"/>
                </a:cxn>
              </a:cxnLst>
              <a:rect l="0" t="0" r="r" b="b"/>
              <a:pathLst>
                <a:path w="53" h="24">
                  <a:moveTo>
                    <a:pt x="20" y="0"/>
                  </a:moveTo>
                  <a:lnTo>
                    <a:pt x="0" y="4"/>
                  </a:lnTo>
                  <a:lnTo>
                    <a:pt x="34" y="23"/>
                  </a:lnTo>
                  <a:lnTo>
                    <a:pt x="52" y="23"/>
                  </a:lnTo>
                  <a:lnTo>
                    <a:pt x="40" y="6"/>
                  </a:lnTo>
                  <a:lnTo>
                    <a:pt x="20" y="0"/>
                  </a:lnTo>
                </a:path>
              </a:pathLst>
            </a:custGeom>
            <a:solidFill>
              <a:srgbClr val="505050"/>
            </a:solidFill>
            <a:ln w="9525" cap="rnd">
              <a:noFill/>
              <a:round/>
              <a:headEnd/>
              <a:tailEnd/>
            </a:ln>
            <a:effectLst/>
          </p:spPr>
          <p:txBody>
            <a:bodyPr/>
            <a:lstStyle/>
            <a:p>
              <a:pPr eaLnBrk="0" hangingPunct="0">
                <a:defRPr/>
              </a:pPr>
              <a:endParaRPr lang="en-US" dirty="0">
                <a:effectLst>
                  <a:outerShdw blurRad="38100" dist="38100" dir="2700000" algn="tl">
                    <a:srgbClr val="000000">
                      <a:alpha val="43137"/>
                    </a:srgbClr>
                  </a:outerShdw>
                </a:effectLst>
                <a:latin typeface="Arial" pitchFamily="34" charset="0"/>
              </a:endParaRPr>
            </a:p>
          </p:txBody>
        </p:sp>
        <p:sp>
          <p:nvSpPr>
            <p:cNvPr id="143441" name="Freeform 81"/>
            <p:cNvSpPr>
              <a:spLocks/>
            </p:cNvSpPr>
            <p:nvPr/>
          </p:nvSpPr>
          <p:spPr bwMode="gray">
            <a:xfrm>
              <a:off x="4745" y="2733"/>
              <a:ext cx="54" cy="29"/>
            </a:xfrm>
            <a:custGeom>
              <a:avLst/>
              <a:gdLst/>
              <a:ahLst/>
              <a:cxnLst>
                <a:cxn ang="0">
                  <a:pos x="0" y="0"/>
                </a:cxn>
                <a:cxn ang="0">
                  <a:pos x="0" y="17"/>
                </a:cxn>
                <a:cxn ang="0">
                  <a:pos x="53" y="28"/>
                </a:cxn>
                <a:cxn ang="0">
                  <a:pos x="0" y="0"/>
                </a:cxn>
              </a:cxnLst>
              <a:rect l="0" t="0" r="r" b="b"/>
              <a:pathLst>
                <a:path w="54" h="29">
                  <a:moveTo>
                    <a:pt x="0" y="0"/>
                  </a:moveTo>
                  <a:lnTo>
                    <a:pt x="0" y="17"/>
                  </a:lnTo>
                  <a:lnTo>
                    <a:pt x="53" y="28"/>
                  </a:lnTo>
                  <a:lnTo>
                    <a:pt x="0" y="0"/>
                  </a:lnTo>
                </a:path>
              </a:pathLst>
            </a:custGeom>
            <a:solidFill>
              <a:srgbClr val="505050"/>
            </a:solidFill>
            <a:ln w="9525" cap="rnd">
              <a:noFill/>
              <a:round/>
              <a:headEnd/>
              <a:tailEnd/>
            </a:ln>
            <a:effectLst/>
          </p:spPr>
          <p:txBody>
            <a:bodyPr/>
            <a:lstStyle/>
            <a:p>
              <a:pPr eaLnBrk="0" hangingPunct="0">
                <a:defRPr/>
              </a:pPr>
              <a:endParaRPr lang="en-US" dirty="0">
                <a:effectLst>
                  <a:outerShdw blurRad="38100" dist="38100" dir="2700000" algn="tl">
                    <a:srgbClr val="000000">
                      <a:alpha val="43137"/>
                    </a:srgbClr>
                  </a:outerShdw>
                </a:effectLst>
                <a:latin typeface="Arial" pitchFamily="34" charset="0"/>
              </a:endParaRPr>
            </a:p>
          </p:txBody>
        </p:sp>
        <p:sp>
          <p:nvSpPr>
            <p:cNvPr id="143442" name="Freeform 82"/>
            <p:cNvSpPr>
              <a:spLocks/>
            </p:cNvSpPr>
            <p:nvPr/>
          </p:nvSpPr>
          <p:spPr bwMode="gray">
            <a:xfrm>
              <a:off x="4149" y="2556"/>
              <a:ext cx="765" cy="607"/>
            </a:xfrm>
            <a:custGeom>
              <a:avLst/>
              <a:gdLst/>
              <a:ahLst/>
              <a:cxnLst>
                <a:cxn ang="0">
                  <a:pos x="167" y="28"/>
                </a:cxn>
                <a:cxn ang="0">
                  <a:pos x="423" y="211"/>
                </a:cxn>
                <a:cxn ang="0">
                  <a:pos x="606" y="316"/>
                </a:cxn>
                <a:cxn ang="0">
                  <a:pos x="718" y="356"/>
                </a:cxn>
                <a:cxn ang="0">
                  <a:pos x="764" y="370"/>
                </a:cxn>
                <a:cxn ang="0">
                  <a:pos x="759" y="405"/>
                </a:cxn>
                <a:cxn ang="0">
                  <a:pos x="707" y="447"/>
                </a:cxn>
                <a:cxn ang="0">
                  <a:pos x="636" y="499"/>
                </a:cxn>
                <a:cxn ang="0">
                  <a:pos x="574" y="579"/>
                </a:cxn>
                <a:cxn ang="0">
                  <a:pos x="552" y="606"/>
                </a:cxn>
                <a:cxn ang="0">
                  <a:pos x="500" y="562"/>
                </a:cxn>
                <a:cxn ang="0">
                  <a:pos x="369" y="373"/>
                </a:cxn>
                <a:cxn ang="0">
                  <a:pos x="206" y="209"/>
                </a:cxn>
                <a:cxn ang="0">
                  <a:pos x="17" y="75"/>
                </a:cxn>
                <a:cxn ang="0">
                  <a:pos x="25" y="28"/>
                </a:cxn>
                <a:cxn ang="0">
                  <a:pos x="36" y="47"/>
                </a:cxn>
                <a:cxn ang="0">
                  <a:pos x="53" y="63"/>
                </a:cxn>
                <a:cxn ang="0">
                  <a:pos x="69" y="76"/>
                </a:cxn>
                <a:cxn ang="0">
                  <a:pos x="90" y="89"/>
                </a:cxn>
                <a:cxn ang="0">
                  <a:pos x="108" y="105"/>
                </a:cxn>
                <a:cxn ang="0">
                  <a:pos x="128" y="120"/>
                </a:cxn>
                <a:cxn ang="0">
                  <a:pos x="147" y="138"/>
                </a:cxn>
                <a:cxn ang="0">
                  <a:pos x="170" y="150"/>
                </a:cxn>
                <a:cxn ang="0">
                  <a:pos x="191" y="175"/>
                </a:cxn>
                <a:cxn ang="0">
                  <a:pos x="252" y="235"/>
                </a:cxn>
                <a:cxn ang="0">
                  <a:pos x="407" y="384"/>
                </a:cxn>
                <a:cxn ang="0">
                  <a:pos x="464" y="407"/>
                </a:cxn>
                <a:cxn ang="0">
                  <a:pos x="421" y="310"/>
                </a:cxn>
                <a:cxn ang="0">
                  <a:pos x="278" y="194"/>
                </a:cxn>
                <a:cxn ang="0">
                  <a:pos x="363" y="238"/>
                </a:cxn>
                <a:cxn ang="0">
                  <a:pos x="385" y="242"/>
                </a:cxn>
                <a:cxn ang="0">
                  <a:pos x="417" y="244"/>
                </a:cxn>
                <a:cxn ang="0">
                  <a:pos x="448" y="238"/>
                </a:cxn>
                <a:cxn ang="0">
                  <a:pos x="425" y="222"/>
                </a:cxn>
                <a:cxn ang="0">
                  <a:pos x="402" y="209"/>
                </a:cxn>
                <a:cxn ang="0">
                  <a:pos x="383" y="192"/>
                </a:cxn>
                <a:cxn ang="0">
                  <a:pos x="254" y="106"/>
                </a:cxn>
                <a:cxn ang="0">
                  <a:pos x="235" y="91"/>
                </a:cxn>
                <a:cxn ang="0">
                  <a:pos x="214" y="75"/>
                </a:cxn>
                <a:cxn ang="0">
                  <a:pos x="191" y="57"/>
                </a:cxn>
                <a:cxn ang="0">
                  <a:pos x="167" y="39"/>
                </a:cxn>
                <a:cxn ang="0">
                  <a:pos x="147" y="27"/>
                </a:cxn>
                <a:cxn ang="0">
                  <a:pos x="108" y="4"/>
                </a:cxn>
              </a:cxnLst>
              <a:rect l="0" t="0" r="r" b="b"/>
              <a:pathLst>
                <a:path w="765" h="607">
                  <a:moveTo>
                    <a:pt x="137" y="0"/>
                  </a:moveTo>
                  <a:lnTo>
                    <a:pt x="167" y="28"/>
                  </a:lnTo>
                  <a:lnTo>
                    <a:pt x="306" y="133"/>
                  </a:lnTo>
                  <a:lnTo>
                    <a:pt x="423" y="211"/>
                  </a:lnTo>
                  <a:lnTo>
                    <a:pt x="521" y="271"/>
                  </a:lnTo>
                  <a:lnTo>
                    <a:pt x="606" y="316"/>
                  </a:lnTo>
                  <a:lnTo>
                    <a:pt x="664" y="341"/>
                  </a:lnTo>
                  <a:lnTo>
                    <a:pt x="718" y="356"/>
                  </a:lnTo>
                  <a:lnTo>
                    <a:pt x="754" y="362"/>
                  </a:lnTo>
                  <a:lnTo>
                    <a:pt x="764" y="370"/>
                  </a:lnTo>
                  <a:lnTo>
                    <a:pt x="764" y="383"/>
                  </a:lnTo>
                  <a:lnTo>
                    <a:pt x="759" y="405"/>
                  </a:lnTo>
                  <a:lnTo>
                    <a:pt x="743" y="429"/>
                  </a:lnTo>
                  <a:lnTo>
                    <a:pt x="707" y="447"/>
                  </a:lnTo>
                  <a:lnTo>
                    <a:pt x="669" y="470"/>
                  </a:lnTo>
                  <a:lnTo>
                    <a:pt x="636" y="499"/>
                  </a:lnTo>
                  <a:lnTo>
                    <a:pt x="597" y="541"/>
                  </a:lnTo>
                  <a:lnTo>
                    <a:pt x="574" y="579"/>
                  </a:lnTo>
                  <a:lnTo>
                    <a:pt x="565" y="606"/>
                  </a:lnTo>
                  <a:lnTo>
                    <a:pt x="552" y="606"/>
                  </a:lnTo>
                  <a:lnTo>
                    <a:pt x="527" y="590"/>
                  </a:lnTo>
                  <a:lnTo>
                    <a:pt x="500" y="562"/>
                  </a:lnTo>
                  <a:lnTo>
                    <a:pt x="459" y="503"/>
                  </a:lnTo>
                  <a:lnTo>
                    <a:pt x="369" y="373"/>
                  </a:lnTo>
                  <a:lnTo>
                    <a:pt x="298" y="299"/>
                  </a:lnTo>
                  <a:lnTo>
                    <a:pt x="206" y="209"/>
                  </a:lnTo>
                  <a:lnTo>
                    <a:pt x="104" y="130"/>
                  </a:lnTo>
                  <a:lnTo>
                    <a:pt x="17" y="75"/>
                  </a:lnTo>
                  <a:lnTo>
                    <a:pt x="0" y="86"/>
                  </a:lnTo>
                  <a:lnTo>
                    <a:pt x="25" y="28"/>
                  </a:lnTo>
                  <a:lnTo>
                    <a:pt x="25" y="67"/>
                  </a:lnTo>
                  <a:lnTo>
                    <a:pt x="36" y="47"/>
                  </a:lnTo>
                  <a:lnTo>
                    <a:pt x="38" y="76"/>
                  </a:lnTo>
                  <a:lnTo>
                    <a:pt x="53" y="63"/>
                  </a:lnTo>
                  <a:lnTo>
                    <a:pt x="55" y="87"/>
                  </a:lnTo>
                  <a:lnTo>
                    <a:pt x="69" y="76"/>
                  </a:lnTo>
                  <a:lnTo>
                    <a:pt x="74" y="99"/>
                  </a:lnTo>
                  <a:lnTo>
                    <a:pt x="90" y="89"/>
                  </a:lnTo>
                  <a:lnTo>
                    <a:pt x="93" y="112"/>
                  </a:lnTo>
                  <a:lnTo>
                    <a:pt x="108" y="105"/>
                  </a:lnTo>
                  <a:lnTo>
                    <a:pt x="113" y="122"/>
                  </a:lnTo>
                  <a:lnTo>
                    <a:pt x="128" y="120"/>
                  </a:lnTo>
                  <a:lnTo>
                    <a:pt x="134" y="141"/>
                  </a:lnTo>
                  <a:lnTo>
                    <a:pt x="147" y="138"/>
                  </a:lnTo>
                  <a:lnTo>
                    <a:pt x="153" y="158"/>
                  </a:lnTo>
                  <a:lnTo>
                    <a:pt x="170" y="150"/>
                  </a:lnTo>
                  <a:lnTo>
                    <a:pt x="179" y="171"/>
                  </a:lnTo>
                  <a:lnTo>
                    <a:pt x="191" y="175"/>
                  </a:lnTo>
                  <a:lnTo>
                    <a:pt x="197" y="191"/>
                  </a:lnTo>
                  <a:lnTo>
                    <a:pt x="252" y="235"/>
                  </a:lnTo>
                  <a:lnTo>
                    <a:pt x="347" y="326"/>
                  </a:lnTo>
                  <a:lnTo>
                    <a:pt x="407" y="384"/>
                  </a:lnTo>
                  <a:lnTo>
                    <a:pt x="494" y="489"/>
                  </a:lnTo>
                  <a:lnTo>
                    <a:pt x="464" y="407"/>
                  </a:lnTo>
                  <a:lnTo>
                    <a:pt x="443" y="339"/>
                  </a:lnTo>
                  <a:lnTo>
                    <a:pt x="421" y="310"/>
                  </a:lnTo>
                  <a:lnTo>
                    <a:pt x="390" y="287"/>
                  </a:lnTo>
                  <a:lnTo>
                    <a:pt x="278" y="194"/>
                  </a:lnTo>
                  <a:lnTo>
                    <a:pt x="344" y="242"/>
                  </a:lnTo>
                  <a:lnTo>
                    <a:pt x="363" y="238"/>
                  </a:lnTo>
                  <a:lnTo>
                    <a:pt x="358" y="251"/>
                  </a:lnTo>
                  <a:lnTo>
                    <a:pt x="385" y="242"/>
                  </a:lnTo>
                  <a:lnTo>
                    <a:pt x="380" y="261"/>
                  </a:lnTo>
                  <a:lnTo>
                    <a:pt x="417" y="244"/>
                  </a:lnTo>
                  <a:lnTo>
                    <a:pt x="404" y="276"/>
                  </a:lnTo>
                  <a:lnTo>
                    <a:pt x="448" y="238"/>
                  </a:lnTo>
                  <a:lnTo>
                    <a:pt x="431" y="236"/>
                  </a:lnTo>
                  <a:lnTo>
                    <a:pt x="425" y="222"/>
                  </a:lnTo>
                  <a:lnTo>
                    <a:pt x="402" y="227"/>
                  </a:lnTo>
                  <a:lnTo>
                    <a:pt x="402" y="209"/>
                  </a:lnTo>
                  <a:lnTo>
                    <a:pt x="388" y="208"/>
                  </a:lnTo>
                  <a:lnTo>
                    <a:pt x="383" y="192"/>
                  </a:lnTo>
                  <a:lnTo>
                    <a:pt x="300" y="141"/>
                  </a:lnTo>
                  <a:lnTo>
                    <a:pt x="254" y="106"/>
                  </a:lnTo>
                  <a:lnTo>
                    <a:pt x="233" y="105"/>
                  </a:lnTo>
                  <a:lnTo>
                    <a:pt x="235" y="91"/>
                  </a:lnTo>
                  <a:lnTo>
                    <a:pt x="208" y="89"/>
                  </a:lnTo>
                  <a:lnTo>
                    <a:pt x="214" y="75"/>
                  </a:lnTo>
                  <a:lnTo>
                    <a:pt x="186" y="75"/>
                  </a:lnTo>
                  <a:lnTo>
                    <a:pt x="191" y="57"/>
                  </a:lnTo>
                  <a:lnTo>
                    <a:pt x="172" y="61"/>
                  </a:lnTo>
                  <a:lnTo>
                    <a:pt x="167" y="39"/>
                  </a:lnTo>
                  <a:lnTo>
                    <a:pt x="147" y="47"/>
                  </a:lnTo>
                  <a:lnTo>
                    <a:pt x="147" y="27"/>
                  </a:lnTo>
                  <a:lnTo>
                    <a:pt x="120" y="39"/>
                  </a:lnTo>
                  <a:lnTo>
                    <a:pt x="108" y="4"/>
                  </a:lnTo>
                  <a:lnTo>
                    <a:pt x="137" y="0"/>
                  </a:lnTo>
                </a:path>
              </a:pathLst>
            </a:custGeom>
            <a:solidFill>
              <a:srgbClr val="000000"/>
            </a:solidFill>
            <a:ln w="9525" cap="rnd">
              <a:noFill/>
              <a:round/>
              <a:headEnd/>
              <a:tailEnd/>
            </a:ln>
            <a:effectLst/>
          </p:spPr>
          <p:txBody>
            <a:bodyPr/>
            <a:lstStyle/>
            <a:p>
              <a:pPr eaLnBrk="0" hangingPunct="0">
                <a:defRPr/>
              </a:pPr>
              <a:endParaRPr lang="en-US" dirty="0">
                <a:effectLst>
                  <a:outerShdw blurRad="38100" dist="38100" dir="2700000" algn="tl">
                    <a:srgbClr val="000000">
                      <a:alpha val="43137"/>
                    </a:srgbClr>
                  </a:outerShdw>
                </a:effectLst>
                <a:latin typeface="Arial" pitchFamily="34" charset="0"/>
              </a:endParaRPr>
            </a:p>
          </p:txBody>
        </p:sp>
        <p:sp>
          <p:nvSpPr>
            <p:cNvPr id="143443" name="Freeform 83"/>
            <p:cNvSpPr>
              <a:spLocks/>
            </p:cNvSpPr>
            <p:nvPr/>
          </p:nvSpPr>
          <p:spPr bwMode="gray">
            <a:xfrm>
              <a:off x="4335" y="2578"/>
              <a:ext cx="507" cy="304"/>
            </a:xfrm>
            <a:custGeom>
              <a:avLst/>
              <a:gdLst/>
              <a:ahLst/>
              <a:cxnLst>
                <a:cxn ang="0">
                  <a:pos x="0" y="0"/>
                </a:cxn>
                <a:cxn ang="0">
                  <a:pos x="152" y="112"/>
                </a:cxn>
                <a:cxn ang="0">
                  <a:pos x="266" y="181"/>
                </a:cxn>
                <a:cxn ang="0">
                  <a:pos x="372" y="244"/>
                </a:cxn>
                <a:cxn ang="0">
                  <a:pos x="441" y="278"/>
                </a:cxn>
                <a:cxn ang="0">
                  <a:pos x="507" y="303"/>
                </a:cxn>
                <a:cxn ang="0">
                  <a:pos x="426" y="278"/>
                </a:cxn>
                <a:cxn ang="0">
                  <a:pos x="325" y="223"/>
                </a:cxn>
                <a:cxn ang="0">
                  <a:pos x="209" y="153"/>
                </a:cxn>
                <a:cxn ang="0">
                  <a:pos x="148" y="117"/>
                </a:cxn>
                <a:cxn ang="0">
                  <a:pos x="82" y="65"/>
                </a:cxn>
                <a:cxn ang="0">
                  <a:pos x="0" y="0"/>
                </a:cxn>
              </a:cxnLst>
              <a:rect l="0" t="0" r="r" b="b"/>
              <a:pathLst>
                <a:path w="508" h="304">
                  <a:moveTo>
                    <a:pt x="0" y="0"/>
                  </a:moveTo>
                  <a:lnTo>
                    <a:pt x="152" y="112"/>
                  </a:lnTo>
                  <a:lnTo>
                    <a:pt x="266" y="181"/>
                  </a:lnTo>
                  <a:lnTo>
                    <a:pt x="372" y="244"/>
                  </a:lnTo>
                  <a:lnTo>
                    <a:pt x="441" y="278"/>
                  </a:lnTo>
                  <a:lnTo>
                    <a:pt x="507" y="303"/>
                  </a:lnTo>
                  <a:lnTo>
                    <a:pt x="426" y="278"/>
                  </a:lnTo>
                  <a:lnTo>
                    <a:pt x="325" y="223"/>
                  </a:lnTo>
                  <a:lnTo>
                    <a:pt x="209" y="153"/>
                  </a:lnTo>
                  <a:lnTo>
                    <a:pt x="148" y="117"/>
                  </a:lnTo>
                  <a:lnTo>
                    <a:pt x="82" y="65"/>
                  </a:lnTo>
                  <a:lnTo>
                    <a:pt x="0" y="0"/>
                  </a:lnTo>
                </a:path>
              </a:pathLst>
            </a:custGeom>
            <a:solidFill>
              <a:srgbClr val="000000"/>
            </a:solidFill>
            <a:ln w="9525" cap="rnd">
              <a:noFill/>
              <a:round/>
              <a:headEnd/>
              <a:tailEnd/>
            </a:ln>
            <a:effectLst/>
          </p:spPr>
          <p:txBody>
            <a:bodyPr/>
            <a:lstStyle/>
            <a:p>
              <a:pPr eaLnBrk="0" hangingPunct="0">
                <a:defRPr/>
              </a:pPr>
              <a:endParaRPr lang="en-US" dirty="0">
                <a:effectLst>
                  <a:outerShdw blurRad="38100" dist="38100" dir="2700000" algn="tl">
                    <a:srgbClr val="000000">
                      <a:alpha val="43137"/>
                    </a:srgbClr>
                  </a:outerShdw>
                </a:effectLst>
                <a:latin typeface="Arial" pitchFamily="34" charset="0"/>
              </a:endParaRPr>
            </a:p>
          </p:txBody>
        </p:sp>
        <p:sp>
          <p:nvSpPr>
            <p:cNvPr id="143444" name="Freeform 84"/>
            <p:cNvSpPr>
              <a:spLocks/>
            </p:cNvSpPr>
            <p:nvPr/>
          </p:nvSpPr>
          <p:spPr bwMode="gray">
            <a:xfrm>
              <a:off x="4024" y="2541"/>
              <a:ext cx="123" cy="140"/>
            </a:xfrm>
            <a:custGeom>
              <a:avLst/>
              <a:gdLst/>
              <a:ahLst/>
              <a:cxnLst>
                <a:cxn ang="0">
                  <a:pos x="40" y="10"/>
                </a:cxn>
                <a:cxn ang="0">
                  <a:pos x="33" y="0"/>
                </a:cxn>
                <a:cxn ang="0">
                  <a:pos x="12" y="11"/>
                </a:cxn>
                <a:cxn ang="0">
                  <a:pos x="29" y="19"/>
                </a:cxn>
                <a:cxn ang="0">
                  <a:pos x="12" y="35"/>
                </a:cxn>
                <a:cxn ang="0">
                  <a:pos x="37" y="29"/>
                </a:cxn>
                <a:cxn ang="0">
                  <a:pos x="0" y="57"/>
                </a:cxn>
                <a:cxn ang="0">
                  <a:pos x="12" y="84"/>
                </a:cxn>
                <a:cxn ang="0">
                  <a:pos x="23" y="70"/>
                </a:cxn>
                <a:cxn ang="0">
                  <a:pos x="37" y="90"/>
                </a:cxn>
                <a:cxn ang="0">
                  <a:pos x="11" y="97"/>
                </a:cxn>
                <a:cxn ang="0">
                  <a:pos x="26" y="120"/>
                </a:cxn>
                <a:cxn ang="0">
                  <a:pos x="8" y="120"/>
                </a:cxn>
                <a:cxn ang="0">
                  <a:pos x="12" y="135"/>
                </a:cxn>
                <a:cxn ang="0">
                  <a:pos x="37" y="139"/>
                </a:cxn>
                <a:cxn ang="0">
                  <a:pos x="33" y="126"/>
                </a:cxn>
                <a:cxn ang="0">
                  <a:pos x="53" y="126"/>
                </a:cxn>
                <a:cxn ang="0">
                  <a:pos x="53" y="112"/>
                </a:cxn>
                <a:cxn ang="0">
                  <a:pos x="77" y="112"/>
                </a:cxn>
                <a:cxn ang="0">
                  <a:pos x="90" y="90"/>
                </a:cxn>
                <a:cxn ang="0">
                  <a:pos x="71" y="84"/>
                </a:cxn>
                <a:cxn ang="0">
                  <a:pos x="106" y="67"/>
                </a:cxn>
                <a:cxn ang="0">
                  <a:pos x="80" y="50"/>
                </a:cxn>
                <a:cxn ang="0">
                  <a:pos x="110" y="40"/>
                </a:cxn>
                <a:cxn ang="0">
                  <a:pos x="114" y="55"/>
                </a:cxn>
                <a:cxn ang="0">
                  <a:pos x="122" y="29"/>
                </a:cxn>
                <a:cxn ang="0">
                  <a:pos x="90" y="25"/>
                </a:cxn>
                <a:cxn ang="0">
                  <a:pos x="104" y="11"/>
                </a:cxn>
                <a:cxn ang="0">
                  <a:pos x="71" y="15"/>
                </a:cxn>
                <a:cxn ang="0">
                  <a:pos x="64" y="3"/>
                </a:cxn>
                <a:cxn ang="0">
                  <a:pos x="47" y="11"/>
                </a:cxn>
                <a:cxn ang="0">
                  <a:pos x="40" y="10"/>
                </a:cxn>
              </a:cxnLst>
              <a:rect l="0" t="0" r="r" b="b"/>
              <a:pathLst>
                <a:path w="123" h="140">
                  <a:moveTo>
                    <a:pt x="40" y="10"/>
                  </a:moveTo>
                  <a:lnTo>
                    <a:pt x="33" y="0"/>
                  </a:lnTo>
                  <a:lnTo>
                    <a:pt x="12" y="11"/>
                  </a:lnTo>
                  <a:lnTo>
                    <a:pt x="29" y="19"/>
                  </a:lnTo>
                  <a:lnTo>
                    <a:pt x="12" y="35"/>
                  </a:lnTo>
                  <a:lnTo>
                    <a:pt x="37" y="29"/>
                  </a:lnTo>
                  <a:lnTo>
                    <a:pt x="0" y="57"/>
                  </a:lnTo>
                  <a:lnTo>
                    <a:pt x="12" y="84"/>
                  </a:lnTo>
                  <a:lnTo>
                    <a:pt x="23" y="70"/>
                  </a:lnTo>
                  <a:lnTo>
                    <a:pt x="37" y="90"/>
                  </a:lnTo>
                  <a:lnTo>
                    <a:pt x="11" y="97"/>
                  </a:lnTo>
                  <a:lnTo>
                    <a:pt x="26" y="120"/>
                  </a:lnTo>
                  <a:lnTo>
                    <a:pt x="8" y="120"/>
                  </a:lnTo>
                  <a:lnTo>
                    <a:pt x="12" y="135"/>
                  </a:lnTo>
                  <a:lnTo>
                    <a:pt x="37" y="139"/>
                  </a:lnTo>
                  <a:lnTo>
                    <a:pt x="33" y="126"/>
                  </a:lnTo>
                  <a:lnTo>
                    <a:pt x="53" y="126"/>
                  </a:lnTo>
                  <a:lnTo>
                    <a:pt x="53" y="112"/>
                  </a:lnTo>
                  <a:lnTo>
                    <a:pt x="77" y="112"/>
                  </a:lnTo>
                  <a:lnTo>
                    <a:pt x="90" y="90"/>
                  </a:lnTo>
                  <a:lnTo>
                    <a:pt x="71" y="84"/>
                  </a:lnTo>
                  <a:lnTo>
                    <a:pt x="106" y="67"/>
                  </a:lnTo>
                  <a:lnTo>
                    <a:pt x="80" y="50"/>
                  </a:lnTo>
                  <a:lnTo>
                    <a:pt x="110" y="40"/>
                  </a:lnTo>
                  <a:lnTo>
                    <a:pt x="114" y="55"/>
                  </a:lnTo>
                  <a:lnTo>
                    <a:pt x="122" y="29"/>
                  </a:lnTo>
                  <a:lnTo>
                    <a:pt x="90" y="25"/>
                  </a:lnTo>
                  <a:lnTo>
                    <a:pt x="104" y="11"/>
                  </a:lnTo>
                  <a:lnTo>
                    <a:pt x="71" y="15"/>
                  </a:lnTo>
                  <a:lnTo>
                    <a:pt x="64" y="3"/>
                  </a:lnTo>
                  <a:lnTo>
                    <a:pt x="47" y="11"/>
                  </a:lnTo>
                  <a:lnTo>
                    <a:pt x="40" y="10"/>
                  </a:lnTo>
                </a:path>
              </a:pathLst>
            </a:custGeom>
            <a:solidFill>
              <a:srgbClr val="505050"/>
            </a:solidFill>
            <a:ln w="9525" cap="rnd">
              <a:noFill/>
              <a:round/>
              <a:headEnd/>
              <a:tailEnd/>
            </a:ln>
            <a:effectLst/>
          </p:spPr>
          <p:txBody>
            <a:bodyPr/>
            <a:lstStyle/>
            <a:p>
              <a:pPr eaLnBrk="0" hangingPunct="0">
                <a:defRPr/>
              </a:pPr>
              <a:endParaRPr lang="en-US" dirty="0">
                <a:effectLst>
                  <a:outerShdw blurRad="38100" dist="38100" dir="2700000" algn="tl">
                    <a:srgbClr val="000000">
                      <a:alpha val="43137"/>
                    </a:srgbClr>
                  </a:outerShdw>
                </a:effectLst>
                <a:latin typeface="Arial" pitchFamily="34" charset="0"/>
              </a:endParaRPr>
            </a:p>
          </p:txBody>
        </p:sp>
        <p:sp>
          <p:nvSpPr>
            <p:cNvPr id="143445" name="Freeform 85"/>
            <p:cNvSpPr>
              <a:spLocks/>
            </p:cNvSpPr>
            <p:nvPr/>
          </p:nvSpPr>
          <p:spPr bwMode="gray">
            <a:xfrm>
              <a:off x="3891" y="2518"/>
              <a:ext cx="371" cy="113"/>
            </a:xfrm>
            <a:custGeom>
              <a:avLst/>
              <a:gdLst/>
              <a:ahLst/>
              <a:cxnLst>
                <a:cxn ang="0">
                  <a:pos x="373" y="112"/>
                </a:cxn>
                <a:cxn ang="0">
                  <a:pos x="256" y="27"/>
                </a:cxn>
                <a:cxn ang="0">
                  <a:pos x="202" y="10"/>
                </a:cxn>
                <a:cxn ang="0">
                  <a:pos x="95" y="5"/>
                </a:cxn>
                <a:cxn ang="0">
                  <a:pos x="0" y="0"/>
                </a:cxn>
                <a:cxn ang="0">
                  <a:pos x="55" y="7"/>
                </a:cxn>
                <a:cxn ang="0">
                  <a:pos x="127" y="13"/>
                </a:cxn>
                <a:cxn ang="0">
                  <a:pos x="223" y="27"/>
                </a:cxn>
                <a:cxn ang="0">
                  <a:pos x="281" y="53"/>
                </a:cxn>
                <a:cxn ang="0">
                  <a:pos x="373" y="112"/>
                </a:cxn>
              </a:cxnLst>
              <a:rect l="0" t="0" r="r" b="b"/>
              <a:pathLst>
                <a:path w="374" h="113">
                  <a:moveTo>
                    <a:pt x="373" y="112"/>
                  </a:moveTo>
                  <a:lnTo>
                    <a:pt x="256" y="27"/>
                  </a:lnTo>
                  <a:lnTo>
                    <a:pt x="202" y="10"/>
                  </a:lnTo>
                  <a:lnTo>
                    <a:pt x="95" y="5"/>
                  </a:lnTo>
                  <a:lnTo>
                    <a:pt x="0" y="0"/>
                  </a:lnTo>
                  <a:lnTo>
                    <a:pt x="55" y="7"/>
                  </a:lnTo>
                  <a:lnTo>
                    <a:pt x="127" y="13"/>
                  </a:lnTo>
                  <a:lnTo>
                    <a:pt x="223" y="27"/>
                  </a:lnTo>
                  <a:lnTo>
                    <a:pt x="281" y="53"/>
                  </a:lnTo>
                  <a:lnTo>
                    <a:pt x="373" y="112"/>
                  </a:lnTo>
                </a:path>
              </a:pathLst>
            </a:custGeom>
            <a:solidFill>
              <a:srgbClr val="000000"/>
            </a:solidFill>
            <a:ln w="9525" cap="rnd">
              <a:noFill/>
              <a:round/>
              <a:headEnd/>
              <a:tailEnd/>
            </a:ln>
            <a:effectLst/>
          </p:spPr>
          <p:txBody>
            <a:bodyPr/>
            <a:lstStyle/>
            <a:p>
              <a:pPr eaLnBrk="0" hangingPunct="0">
                <a:defRPr/>
              </a:pPr>
              <a:endParaRPr lang="en-US" dirty="0">
                <a:effectLst>
                  <a:outerShdw blurRad="38100" dist="38100" dir="2700000" algn="tl">
                    <a:srgbClr val="000000">
                      <a:alpha val="43137"/>
                    </a:srgbClr>
                  </a:outerShdw>
                </a:effectLst>
                <a:latin typeface="Arial" pitchFamily="34" charset="0"/>
              </a:endParaRPr>
            </a:p>
          </p:txBody>
        </p:sp>
        <p:sp>
          <p:nvSpPr>
            <p:cNvPr id="143446" name="Freeform 86"/>
            <p:cNvSpPr>
              <a:spLocks/>
            </p:cNvSpPr>
            <p:nvPr/>
          </p:nvSpPr>
          <p:spPr bwMode="gray">
            <a:xfrm>
              <a:off x="3476" y="2485"/>
              <a:ext cx="497" cy="140"/>
            </a:xfrm>
            <a:custGeom>
              <a:avLst/>
              <a:gdLst/>
              <a:ahLst/>
              <a:cxnLst>
                <a:cxn ang="0">
                  <a:pos x="454" y="139"/>
                </a:cxn>
                <a:cxn ang="0">
                  <a:pos x="466" y="127"/>
                </a:cxn>
                <a:cxn ang="0">
                  <a:pos x="445" y="114"/>
                </a:cxn>
                <a:cxn ang="0">
                  <a:pos x="474" y="93"/>
                </a:cxn>
                <a:cxn ang="0">
                  <a:pos x="487" y="96"/>
                </a:cxn>
                <a:cxn ang="0">
                  <a:pos x="499" y="73"/>
                </a:cxn>
                <a:cxn ang="0">
                  <a:pos x="474" y="56"/>
                </a:cxn>
                <a:cxn ang="0">
                  <a:pos x="437" y="59"/>
                </a:cxn>
                <a:cxn ang="0">
                  <a:pos x="400" y="73"/>
                </a:cxn>
                <a:cxn ang="0">
                  <a:pos x="380" y="48"/>
                </a:cxn>
                <a:cxn ang="0">
                  <a:pos x="342" y="53"/>
                </a:cxn>
                <a:cxn ang="0">
                  <a:pos x="285" y="39"/>
                </a:cxn>
                <a:cxn ang="0">
                  <a:pos x="248" y="11"/>
                </a:cxn>
                <a:cxn ang="0">
                  <a:pos x="198" y="19"/>
                </a:cxn>
                <a:cxn ang="0">
                  <a:pos x="173" y="0"/>
                </a:cxn>
                <a:cxn ang="0">
                  <a:pos x="136" y="11"/>
                </a:cxn>
                <a:cxn ang="0">
                  <a:pos x="90" y="17"/>
                </a:cxn>
                <a:cxn ang="0">
                  <a:pos x="86" y="36"/>
                </a:cxn>
                <a:cxn ang="0">
                  <a:pos x="33" y="28"/>
                </a:cxn>
                <a:cxn ang="0">
                  <a:pos x="37" y="50"/>
                </a:cxn>
                <a:cxn ang="0">
                  <a:pos x="0" y="50"/>
                </a:cxn>
                <a:cxn ang="0">
                  <a:pos x="3" y="71"/>
                </a:cxn>
                <a:cxn ang="0">
                  <a:pos x="65" y="53"/>
                </a:cxn>
                <a:cxn ang="0">
                  <a:pos x="99" y="68"/>
                </a:cxn>
                <a:cxn ang="0">
                  <a:pos x="144" y="42"/>
                </a:cxn>
                <a:cxn ang="0">
                  <a:pos x="148" y="68"/>
                </a:cxn>
                <a:cxn ang="0">
                  <a:pos x="198" y="68"/>
                </a:cxn>
                <a:cxn ang="0">
                  <a:pos x="214" y="53"/>
                </a:cxn>
                <a:cxn ang="0">
                  <a:pos x="243" y="76"/>
                </a:cxn>
                <a:cxn ang="0">
                  <a:pos x="296" y="76"/>
                </a:cxn>
                <a:cxn ang="0">
                  <a:pos x="292" y="88"/>
                </a:cxn>
                <a:cxn ang="0">
                  <a:pos x="347" y="85"/>
                </a:cxn>
                <a:cxn ang="0">
                  <a:pos x="367" y="108"/>
                </a:cxn>
                <a:cxn ang="0">
                  <a:pos x="395" y="88"/>
                </a:cxn>
                <a:cxn ang="0">
                  <a:pos x="412" y="114"/>
                </a:cxn>
                <a:cxn ang="0">
                  <a:pos x="400" y="122"/>
                </a:cxn>
                <a:cxn ang="0">
                  <a:pos x="454" y="139"/>
                </a:cxn>
              </a:cxnLst>
              <a:rect l="0" t="0" r="r" b="b"/>
              <a:pathLst>
                <a:path w="500" h="140">
                  <a:moveTo>
                    <a:pt x="454" y="139"/>
                  </a:moveTo>
                  <a:lnTo>
                    <a:pt x="466" y="127"/>
                  </a:lnTo>
                  <a:lnTo>
                    <a:pt x="445" y="114"/>
                  </a:lnTo>
                  <a:lnTo>
                    <a:pt x="474" y="93"/>
                  </a:lnTo>
                  <a:lnTo>
                    <a:pt x="487" y="96"/>
                  </a:lnTo>
                  <a:lnTo>
                    <a:pt x="499" y="73"/>
                  </a:lnTo>
                  <a:lnTo>
                    <a:pt x="474" y="56"/>
                  </a:lnTo>
                  <a:lnTo>
                    <a:pt x="437" y="59"/>
                  </a:lnTo>
                  <a:lnTo>
                    <a:pt x="400" y="73"/>
                  </a:lnTo>
                  <a:lnTo>
                    <a:pt x="380" y="48"/>
                  </a:lnTo>
                  <a:lnTo>
                    <a:pt x="342" y="53"/>
                  </a:lnTo>
                  <a:lnTo>
                    <a:pt x="285" y="39"/>
                  </a:lnTo>
                  <a:lnTo>
                    <a:pt x="248" y="11"/>
                  </a:lnTo>
                  <a:lnTo>
                    <a:pt x="198" y="19"/>
                  </a:lnTo>
                  <a:lnTo>
                    <a:pt x="173" y="0"/>
                  </a:lnTo>
                  <a:lnTo>
                    <a:pt x="136" y="11"/>
                  </a:lnTo>
                  <a:lnTo>
                    <a:pt x="90" y="17"/>
                  </a:lnTo>
                  <a:lnTo>
                    <a:pt x="86" y="36"/>
                  </a:lnTo>
                  <a:lnTo>
                    <a:pt x="33" y="28"/>
                  </a:lnTo>
                  <a:lnTo>
                    <a:pt x="37" y="50"/>
                  </a:lnTo>
                  <a:lnTo>
                    <a:pt x="0" y="50"/>
                  </a:lnTo>
                  <a:lnTo>
                    <a:pt x="3" y="71"/>
                  </a:lnTo>
                  <a:lnTo>
                    <a:pt x="65" y="53"/>
                  </a:lnTo>
                  <a:lnTo>
                    <a:pt x="99" y="68"/>
                  </a:lnTo>
                  <a:lnTo>
                    <a:pt x="144" y="42"/>
                  </a:lnTo>
                  <a:lnTo>
                    <a:pt x="148" y="68"/>
                  </a:lnTo>
                  <a:lnTo>
                    <a:pt x="198" y="68"/>
                  </a:lnTo>
                  <a:lnTo>
                    <a:pt x="214" y="53"/>
                  </a:lnTo>
                  <a:lnTo>
                    <a:pt x="243" y="76"/>
                  </a:lnTo>
                  <a:lnTo>
                    <a:pt x="296" y="76"/>
                  </a:lnTo>
                  <a:lnTo>
                    <a:pt x="292" y="88"/>
                  </a:lnTo>
                  <a:lnTo>
                    <a:pt x="347" y="85"/>
                  </a:lnTo>
                  <a:lnTo>
                    <a:pt x="367" y="108"/>
                  </a:lnTo>
                  <a:lnTo>
                    <a:pt x="395" y="88"/>
                  </a:lnTo>
                  <a:lnTo>
                    <a:pt x="412" y="114"/>
                  </a:lnTo>
                  <a:lnTo>
                    <a:pt x="400" y="122"/>
                  </a:lnTo>
                  <a:lnTo>
                    <a:pt x="454" y="139"/>
                  </a:lnTo>
                </a:path>
              </a:pathLst>
            </a:custGeom>
            <a:solidFill>
              <a:srgbClr val="505050"/>
            </a:solidFill>
            <a:ln w="9525" cap="rnd">
              <a:noFill/>
              <a:round/>
              <a:headEnd/>
              <a:tailEnd/>
            </a:ln>
            <a:effectLst/>
          </p:spPr>
          <p:txBody>
            <a:bodyPr/>
            <a:lstStyle/>
            <a:p>
              <a:pPr eaLnBrk="0" hangingPunct="0">
                <a:defRPr/>
              </a:pPr>
              <a:endParaRPr lang="en-US" dirty="0">
                <a:effectLst>
                  <a:outerShdw blurRad="38100" dist="38100" dir="2700000" algn="tl">
                    <a:srgbClr val="000000">
                      <a:alpha val="43137"/>
                    </a:srgbClr>
                  </a:outerShdw>
                </a:effectLst>
                <a:latin typeface="Arial" pitchFamily="34" charset="0"/>
              </a:endParaRPr>
            </a:p>
          </p:txBody>
        </p:sp>
        <p:sp>
          <p:nvSpPr>
            <p:cNvPr id="143447" name="Freeform 87"/>
            <p:cNvSpPr>
              <a:spLocks/>
            </p:cNvSpPr>
            <p:nvPr/>
          </p:nvSpPr>
          <p:spPr bwMode="gray">
            <a:xfrm>
              <a:off x="3283" y="2523"/>
              <a:ext cx="180" cy="88"/>
            </a:xfrm>
            <a:custGeom>
              <a:avLst/>
              <a:gdLst/>
              <a:ahLst/>
              <a:cxnLst>
                <a:cxn ang="0">
                  <a:pos x="179" y="37"/>
                </a:cxn>
                <a:cxn ang="0">
                  <a:pos x="135" y="0"/>
                </a:cxn>
                <a:cxn ang="0">
                  <a:pos x="95" y="20"/>
                </a:cxn>
                <a:cxn ang="0">
                  <a:pos x="61" y="22"/>
                </a:cxn>
                <a:cxn ang="0">
                  <a:pos x="65" y="54"/>
                </a:cxn>
                <a:cxn ang="0">
                  <a:pos x="25" y="51"/>
                </a:cxn>
                <a:cxn ang="0">
                  <a:pos x="0" y="87"/>
                </a:cxn>
                <a:cxn ang="0">
                  <a:pos x="65" y="76"/>
                </a:cxn>
                <a:cxn ang="0">
                  <a:pos x="78" y="59"/>
                </a:cxn>
                <a:cxn ang="0">
                  <a:pos x="106" y="65"/>
                </a:cxn>
                <a:cxn ang="0">
                  <a:pos x="137" y="48"/>
                </a:cxn>
                <a:cxn ang="0">
                  <a:pos x="137" y="34"/>
                </a:cxn>
                <a:cxn ang="0">
                  <a:pos x="179" y="37"/>
                </a:cxn>
              </a:cxnLst>
              <a:rect l="0" t="0" r="r" b="b"/>
              <a:pathLst>
                <a:path w="180" h="88">
                  <a:moveTo>
                    <a:pt x="179" y="37"/>
                  </a:moveTo>
                  <a:lnTo>
                    <a:pt x="135" y="0"/>
                  </a:lnTo>
                  <a:lnTo>
                    <a:pt x="95" y="20"/>
                  </a:lnTo>
                  <a:lnTo>
                    <a:pt x="61" y="22"/>
                  </a:lnTo>
                  <a:lnTo>
                    <a:pt x="65" y="54"/>
                  </a:lnTo>
                  <a:lnTo>
                    <a:pt x="25" y="51"/>
                  </a:lnTo>
                  <a:lnTo>
                    <a:pt x="0" y="87"/>
                  </a:lnTo>
                  <a:lnTo>
                    <a:pt x="65" y="76"/>
                  </a:lnTo>
                  <a:lnTo>
                    <a:pt x="78" y="59"/>
                  </a:lnTo>
                  <a:lnTo>
                    <a:pt x="106" y="65"/>
                  </a:lnTo>
                  <a:lnTo>
                    <a:pt x="137" y="48"/>
                  </a:lnTo>
                  <a:lnTo>
                    <a:pt x="137" y="34"/>
                  </a:lnTo>
                  <a:lnTo>
                    <a:pt x="179" y="37"/>
                  </a:lnTo>
                </a:path>
              </a:pathLst>
            </a:custGeom>
            <a:solidFill>
              <a:srgbClr val="505050"/>
            </a:solidFill>
            <a:ln w="9525" cap="rnd">
              <a:noFill/>
              <a:round/>
              <a:headEnd/>
              <a:tailEnd/>
            </a:ln>
            <a:effectLst/>
          </p:spPr>
          <p:txBody>
            <a:bodyPr/>
            <a:lstStyle/>
            <a:p>
              <a:pPr eaLnBrk="0" hangingPunct="0">
                <a:defRPr/>
              </a:pPr>
              <a:endParaRPr lang="en-US" dirty="0">
                <a:effectLst>
                  <a:outerShdw blurRad="38100" dist="38100" dir="2700000" algn="tl">
                    <a:srgbClr val="000000">
                      <a:alpha val="43137"/>
                    </a:srgbClr>
                  </a:outerShdw>
                </a:effectLst>
                <a:latin typeface="Arial" pitchFamily="34" charset="0"/>
              </a:endParaRPr>
            </a:p>
          </p:txBody>
        </p:sp>
        <p:sp>
          <p:nvSpPr>
            <p:cNvPr id="143448" name="Freeform 88"/>
            <p:cNvSpPr>
              <a:spLocks/>
            </p:cNvSpPr>
            <p:nvPr/>
          </p:nvSpPr>
          <p:spPr bwMode="gray">
            <a:xfrm>
              <a:off x="3245" y="2500"/>
              <a:ext cx="153" cy="148"/>
            </a:xfrm>
            <a:custGeom>
              <a:avLst/>
              <a:gdLst/>
              <a:ahLst/>
              <a:cxnLst>
                <a:cxn ang="0">
                  <a:pos x="131" y="10"/>
                </a:cxn>
                <a:cxn ang="0">
                  <a:pos x="35" y="67"/>
                </a:cxn>
                <a:cxn ang="0">
                  <a:pos x="13" y="114"/>
                </a:cxn>
                <a:cxn ang="0">
                  <a:pos x="27" y="133"/>
                </a:cxn>
                <a:cxn ang="0">
                  <a:pos x="69" y="128"/>
                </a:cxn>
                <a:cxn ang="0">
                  <a:pos x="151" y="100"/>
                </a:cxn>
                <a:cxn ang="0">
                  <a:pos x="96" y="128"/>
                </a:cxn>
                <a:cxn ang="0">
                  <a:pos x="21" y="147"/>
                </a:cxn>
                <a:cxn ang="0">
                  <a:pos x="0" y="114"/>
                </a:cxn>
                <a:cxn ang="0">
                  <a:pos x="13" y="77"/>
                </a:cxn>
                <a:cxn ang="0">
                  <a:pos x="55" y="39"/>
                </a:cxn>
                <a:cxn ang="0">
                  <a:pos x="117" y="0"/>
                </a:cxn>
                <a:cxn ang="0">
                  <a:pos x="131" y="10"/>
                </a:cxn>
              </a:cxnLst>
              <a:rect l="0" t="0" r="r" b="b"/>
              <a:pathLst>
                <a:path w="152" h="148">
                  <a:moveTo>
                    <a:pt x="131" y="10"/>
                  </a:moveTo>
                  <a:lnTo>
                    <a:pt x="35" y="67"/>
                  </a:lnTo>
                  <a:lnTo>
                    <a:pt x="13" y="114"/>
                  </a:lnTo>
                  <a:lnTo>
                    <a:pt x="27" y="133"/>
                  </a:lnTo>
                  <a:lnTo>
                    <a:pt x="69" y="128"/>
                  </a:lnTo>
                  <a:lnTo>
                    <a:pt x="151" y="100"/>
                  </a:lnTo>
                  <a:lnTo>
                    <a:pt x="96" y="128"/>
                  </a:lnTo>
                  <a:lnTo>
                    <a:pt x="21" y="147"/>
                  </a:lnTo>
                  <a:lnTo>
                    <a:pt x="0" y="114"/>
                  </a:lnTo>
                  <a:lnTo>
                    <a:pt x="13" y="77"/>
                  </a:lnTo>
                  <a:lnTo>
                    <a:pt x="55" y="39"/>
                  </a:lnTo>
                  <a:lnTo>
                    <a:pt x="117" y="0"/>
                  </a:lnTo>
                  <a:lnTo>
                    <a:pt x="131" y="10"/>
                  </a:lnTo>
                </a:path>
              </a:pathLst>
            </a:custGeom>
            <a:solidFill>
              <a:srgbClr val="000000"/>
            </a:solidFill>
            <a:ln w="9525" cap="rnd">
              <a:noFill/>
              <a:round/>
              <a:headEnd/>
              <a:tailEnd/>
            </a:ln>
            <a:effectLst/>
          </p:spPr>
          <p:txBody>
            <a:bodyPr/>
            <a:lstStyle/>
            <a:p>
              <a:pPr eaLnBrk="0" hangingPunct="0">
                <a:defRPr/>
              </a:pPr>
              <a:endParaRPr lang="en-US" dirty="0">
                <a:effectLst>
                  <a:outerShdw blurRad="38100" dist="38100" dir="2700000" algn="tl">
                    <a:srgbClr val="000000">
                      <a:alpha val="43137"/>
                    </a:srgbClr>
                  </a:outerShdw>
                </a:effectLst>
                <a:latin typeface="Arial" pitchFamily="34" charset="0"/>
              </a:endParaRPr>
            </a:p>
          </p:txBody>
        </p:sp>
        <p:sp>
          <p:nvSpPr>
            <p:cNvPr id="143449" name="Freeform 89"/>
            <p:cNvSpPr>
              <a:spLocks/>
            </p:cNvSpPr>
            <p:nvPr/>
          </p:nvSpPr>
          <p:spPr bwMode="gray">
            <a:xfrm>
              <a:off x="4546" y="2279"/>
              <a:ext cx="291" cy="369"/>
            </a:xfrm>
            <a:custGeom>
              <a:avLst/>
              <a:gdLst/>
              <a:ahLst/>
              <a:cxnLst>
                <a:cxn ang="0">
                  <a:pos x="63" y="16"/>
                </a:cxn>
                <a:cxn ang="0">
                  <a:pos x="38" y="0"/>
                </a:cxn>
                <a:cxn ang="0">
                  <a:pos x="34" y="25"/>
                </a:cxn>
                <a:cxn ang="0">
                  <a:pos x="52" y="39"/>
                </a:cxn>
                <a:cxn ang="0">
                  <a:pos x="42" y="88"/>
                </a:cxn>
                <a:cxn ang="0">
                  <a:pos x="63" y="106"/>
                </a:cxn>
                <a:cxn ang="0">
                  <a:pos x="45" y="119"/>
                </a:cxn>
                <a:cxn ang="0">
                  <a:pos x="84" y="157"/>
                </a:cxn>
                <a:cxn ang="0">
                  <a:pos x="30" y="163"/>
                </a:cxn>
                <a:cxn ang="0">
                  <a:pos x="48" y="207"/>
                </a:cxn>
                <a:cxn ang="0">
                  <a:pos x="0" y="218"/>
                </a:cxn>
                <a:cxn ang="0">
                  <a:pos x="18" y="249"/>
                </a:cxn>
                <a:cxn ang="0">
                  <a:pos x="56" y="237"/>
                </a:cxn>
                <a:cxn ang="0">
                  <a:pos x="52" y="287"/>
                </a:cxn>
                <a:cxn ang="0">
                  <a:pos x="89" y="299"/>
                </a:cxn>
                <a:cxn ang="0">
                  <a:pos x="117" y="297"/>
                </a:cxn>
                <a:cxn ang="0">
                  <a:pos x="107" y="339"/>
                </a:cxn>
                <a:cxn ang="0">
                  <a:pos x="167" y="320"/>
                </a:cxn>
                <a:cxn ang="0">
                  <a:pos x="155" y="356"/>
                </a:cxn>
                <a:cxn ang="0">
                  <a:pos x="202" y="366"/>
                </a:cxn>
                <a:cxn ang="0">
                  <a:pos x="206" y="341"/>
                </a:cxn>
                <a:cxn ang="0">
                  <a:pos x="234" y="368"/>
                </a:cxn>
                <a:cxn ang="0">
                  <a:pos x="260" y="337"/>
                </a:cxn>
                <a:cxn ang="0">
                  <a:pos x="283" y="347"/>
                </a:cxn>
                <a:cxn ang="0">
                  <a:pos x="287" y="316"/>
                </a:cxn>
                <a:cxn ang="0">
                  <a:pos x="265" y="297"/>
                </a:cxn>
                <a:cxn ang="0">
                  <a:pos x="290" y="291"/>
                </a:cxn>
                <a:cxn ang="0">
                  <a:pos x="245" y="276"/>
                </a:cxn>
                <a:cxn ang="0">
                  <a:pos x="234" y="303"/>
                </a:cxn>
                <a:cxn ang="0">
                  <a:pos x="206" y="268"/>
                </a:cxn>
                <a:cxn ang="0">
                  <a:pos x="218" y="245"/>
                </a:cxn>
                <a:cxn ang="0">
                  <a:pos x="155" y="245"/>
                </a:cxn>
                <a:cxn ang="0">
                  <a:pos x="201" y="224"/>
                </a:cxn>
                <a:cxn ang="0">
                  <a:pos x="176" y="196"/>
                </a:cxn>
                <a:cxn ang="0">
                  <a:pos x="128" y="186"/>
                </a:cxn>
                <a:cxn ang="0">
                  <a:pos x="137" y="165"/>
                </a:cxn>
                <a:cxn ang="0">
                  <a:pos x="105" y="153"/>
                </a:cxn>
                <a:cxn ang="0">
                  <a:pos x="111" y="123"/>
                </a:cxn>
                <a:cxn ang="0">
                  <a:pos x="81" y="106"/>
                </a:cxn>
                <a:cxn ang="0">
                  <a:pos x="87" y="75"/>
                </a:cxn>
                <a:cxn ang="0">
                  <a:pos x="65" y="58"/>
                </a:cxn>
                <a:cxn ang="0">
                  <a:pos x="71" y="33"/>
                </a:cxn>
                <a:cxn ang="0">
                  <a:pos x="63" y="16"/>
                </a:cxn>
              </a:cxnLst>
              <a:rect l="0" t="0" r="r" b="b"/>
              <a:pathLst>
                <a:path w="291" h="369">
                  <a:moveTo>
                    <a:pt x="63" y="16"/>
                  </a:moveTo>
                  <a:lnTo>
                    <a:pt x="38" y="0"/>
                  </a:lnTo>
                  <a:lnTo>
                    <a:pt x="34" y="25"/>
                  </a:lnTo>
                  <a:lnTo>
                    <a:pt x="52" y="39"/>
                  </a:lnTo>
                  <a:lnTo>
                    <a:pt x="42" y="88"/>
                  </a:lnTo>
                  <a:lnTo>
                    <a:pt x="63" y="106"/>
                  </a:lnTo>
                  <a:lnTo>
                    <a:pt x="45" y="119"/>
                  </a:lnTo>
                  <a:lnTo>
                    <a:pt x="84" y="157"/>
                  </a:lnTo>
                  <a:lnTo>
                    <a:pt x="30" y="163"/>
                  </a:lnTo>
                  <a:lnTo>
                    <a:pt x="48" y="207"/>
                  </a:lnTo>
                  <a:lnTo>
                    <a:pt x="0" y="218"/>
                  </a:lnTo>
                  <a:lnTo>
                    <a:pt x="18" y="249"/>
                  </a:lnTo>
                  <a:lnTo>
                    <a:pt x="56" y="237"/>
                  </a:lnTo>
                  <a:lnTo>
                    <a:pt x="52" y="287"/>
                  </a:lnTo>
                  <a:lnTo>
                    <a:pt x="89" y="299"/>
                  </a:lnTo>
                  <a:lnTo>
                    <a:pt x="117" y="297"/>
                  </a:lnTo>
                  <a:lnTo>
                    <a:pt x="107" y="339"/>
                  </a:lnTo>
                  <a:lnTo>
                    <a:pt x="167" y="320"/>
                  </a:lnTo>
                  <a:lnTo>
                    <a:pt x="155" y="356"/>
                  </a:lnTo>
                  <a:lnTo>
                    <a:pt x="202" y="366"/>
                  </a:lnTo>
                  <a:lnTo>
                    <a:pt x="206" y="341"/>
                  </a:lnTo>
                  <a:lnTo>
                    <a:pt x="234" y="368"/>
                  </a:lnTo>
                  <a:lnTo>
                    <a:pt x="260" y="337"/>
                  </a:lnTo>
                  <a:lnTo>
                    <a:pt x="283" y="347"/>
                  </a:lnTo>
                  <a:lnTo>
                    <a:pt x="287" y="316"/>
                  </a:lnTo>
                  <a:lnTo>
                    <a:pt x="265" y="297"/>
                  </a:lnTo>
                  <a:lnTo>
                    <a:pt x="290" y="291"/>
                  </a:lnTo>
                  <a:lnTo>
                    <a:pt x="245" y="276"/>
                  </a:lnTo>
                  <a:lnTo>
                    <a:pt x="234" y="303"/>
                  </a:lnTo>
                  <a:lnTo>
                    <a:pt x="206" y="268"/>
                  </a:lnTo>
                  <a:lnTo>
                    <a:pt x="218" y="245"/>
                  </a:lnTo>
                  <a:lnTo>
                    <a:pt x="155" y="245"/>
                  </a:lnTo>
                  <a:lnTo>
                    <a:pt x="201" y="224"/>
                  </a:lnTo>
                  <a:lnTo>
                    <a:pt x="176" y="196"/>
                  </a:lnTo>
                  <a:lnTo>
                    <a:pt x="128" y="186"/>
                  </a:lnTo>
                  <a:lnTo>
                    <a:pt x="137" y="165"/>
                  </a:lnTo>
                  <a:lnTo>
                    <a:pt x="105" y="153"/>
                  </a:lnTo>
                  <a:lnTo>
                    <a:pt x="111" y="123"/>
                  </a:lnTo>
                  <a:lnTo>
                    <a:pt x="81" y="106"/>
                  </a:lnTo>
                  <a:lnTo>
                    <a:pt x="87" y="75"/>
                  </a:lnTo>
                  <a:lnTo>
                    <a:pt x="65" y="58"/>
                  </a:lnTo>
                  <a:lnTo>
                    <a:pt x="71" y="33"/>
                  </a:lnTo>
                  <a:lnTo>
                    <a:pt x="63" y="16"/>
                  </a:lnTo>
                </a:path>
              </a:pathLst>
            </a:custGeom>
            <a:solidFill>
              <a:srgbClr val="505050"/>
            </a:solidFill>
            <a:ln w="9525" cap="rnd">
              <a:noFill/>
              <a:round/>
              <a:headEnd/>
              <a:tailEnd/>
            </a:ln>
            <a:effectLst/>
          </p:spPr>
          <p:txBody>
            <a:bodyPr/>
            <a:lstStyle/>
            <a:p>
              <a:pPr eaLnBrk="0" hangingPunct="0">
                <a:defRPr/>
              </a:pPr>
              <a:endParaRPr lang="en-US" dirty="0">
                <a:effectLst>
                  <a:outerShdw blurRad="38100" dist="38100" dir="2700000" algn="tl">
                    <a:srgbClr val="000000">
                      <a:alpha val="43137"/>
                    </a:srgbClr>
                  </a:outerShdw>
                </a:effectLst>
                <a:latin typeface="Arial" pitchFamily="34" charset="0"/>
              </a:endParaRPr>
            </a:p>
          </p:txBody>
        </p:sp>
      </p:grpSp>
      <p:grpSp>
        <p:nvGrpSpPr>
          <p:cNvPr id="3" name="Group 90"/>
          <p:cNvGrpSpPr>
            <a:grpSpLocks/>
          </p:cNvGrpSpPr>
          <p:nvPr/>
        </p:nvGrpSpPr>
        <p:grpSpPr bwMode="auto">
          <a:xfrm>
            <a:off x="2209801" y="2628902"/>
            <a:ext cx="3821113" cy="611982"/>
            <a:chOff x="1496" y="2214"/>
            <a:chExt cx="2708" cy="514"/>
          </a:xfrm>
        </p:grpSpPr>
        <p:sp>
          <p:nvSpPr>
            <p:cNvPr id="143451" name="Rectangle 91"/>
            <p:cNvSpPr>
              <a:spLocks noChangeArrowheads="1"/>
            </p:cNvSpPr>
            <p:nvPr/>
          </p:nvSpPr>
          <p:spPr bwMode="gray">
            <a:xfrm>
              <a:off x="1496" y="2214"/>
              <a:ext cx="788" cy="514"/>
            </a:xfrm>
            <a:prstGeom prst="rect">
              <a:avLst/>
            </a:prstGeom>
            <a:noFill/>
            <a:ln w="9525">
              <a:noFill/>
              <a:miter lim="800000"/>
              <a:headEnd/>
              <a:tailEnd/>
            </a:ln>
            <a:effectLst/>
          </p:spPr>
          <p:txBody>
            <a:bodyPr wrap="none" lIns="55562" tIns="28575" rIns="55562" bIns="28575">
              <a:spAutoFit/>
            </a:bodyPr>
            <a:lstStyle/>
            <a:p>
              <a:pPr defTabSz="330200" eaLnBrk="0" hangingPunct="0">
                <a:defRPr/>
              </a:pPr>
              <a:r>
                <a:rPr lang="en-US" sz="1800" dirty="0">
                  <a:latin typeface="Arial" pitchFamily="34" charset="0"/>
                </a:rPr>
                <a:t>OTOLITH</a:t>
              </a:r>
            </a:p>
            <a:p>
              <a:pPr defTabSz="330200" eaLnBrk="0" hangingPunct="0">
                <a:defRPr/>
              </a:pPr>
              <a:r>
                <a:rPr lang="en-US" sz="1800" dirty="0">
                  <a:latin typeface="Arial" pitchFamily="34" charset="0"/>
                </a:rPr>
                <a:t>ORGANS</a:t>
              </a:r>
            </a:p>
          </p:txBody>
        </p:sp>
        <p:sp>
          <p:nvSpPr>
            <p:cNvPr id="143452" name="Line 92"/>
            <p:cNvSpPr>
              <a:spLocks noChangeShapeType="1"/>
            </p:cNvSpPr>
            <p:nvPr/>
          </p:nvSpPr>
          <p:spPr bwMode="gray">
            <a:xfrm flipV="1">
              <a:off x="2153" y="2394"/>
              <a:ext cx="2051" cy="2"/>
            </a:xfrm>
            <a:prstGeom prst="line">
              <a:avLst/>
            </a:prstGeom>
            <a:noFill/>
            <a:ln w="76200">
              <a:solidFill>
                <a:srgbClr val="FC0128"/>
              </a:solidFill>
              <a:round/>
              <a:headEnd type="none" w="sm" len="sm"/>
              <a:tailEnd type="stealth" w="med" len="lg"/>
            </a:ln>
            <a:effectLst/>
          </p:spPr>
          <p:txBody>
            <a:bodyPr wrap="none" anchor="ctr"/>
            <a:lstStyle/>
            <a:p>
              <a:pPr eaLnBrk="0" hangingPunct="0">
                <a:defRPr/>
              </a:pPr>
              <a:endParaRPr lang="en-US" dirty="0">
                <a:effectLst>
                  <a:outerShdw blurRad="38100" dist="38100" dir="2700000" algn="tl">
                    <a:srgbClr val="000000">
                      <a:alpha val="43137"/>
                    </a:srgbClr>
                  </a:outerShdw>
                </a:effectLst>
                <a:latin typeface="Arial" pitchFamily="34" charset="0"/>
              </a:endParaRPr>
            </a:p>
          </p:txBody>
        </p:sp>
      </p:grpSp>
      <p:grpSp>
        <p:nvGrpSpPr>
          <p:cNvPr id="4" name="Group 93"/>
          <p:cNvGrpSpPr>
            <a:grpSpLocks/>
          </p:cNvGrpSpPr>
          <p:nvPr/>
        </p:nvGrpSpPr>
        <p:grpSpPr bwMode="auto">
          <a:xfrm>
            <a:off x="5867402" y="1543050"/>
            <a:ext cx="1856671" cy="1019175"/>
            <a:chOff x="3889" y="1281"/>
            <a:chExt cx="1316" cy="856"/>
          </a:xfrm>
        </p:grpSpPr>
        <p:sp>
          <p:nvSpPr>
            <p:cNvPr id="143454" name="Rectangle 94"/>
            <p:cNvSpPr>
              <a:spLocks noChangeArrowheads="1"/>
            </p:cNvSpPr>
            <p:nvPr/>
          </p:nvSpPr>
          <p:spPr bwMode="gray">
            <a:xfrm>
              <a:off x="3889" y="1281"/>
              <a:ext cx="1316" cy="514"/>
            </a:xfrm>
            <a:prstGeom prst="rect">
              <a:avLst/>
            </a:prstGeom>
            <a:noFill/>
            <a:ln w="9525">
              <a:noFill/>
              <a:miter lim="800000"/>
              <a:headEnd/>
              <a:tailEnd/>
            </a:ln>
            <a:effectLst/>
          </p:spPr>
          <p:txBody>
            <a:bodyPr wrap="none" lIns="55562" tIns="28575" rIns="55562" bIns="28575">
              <a:spAutoFit/>
            </a:bodyPr>
            <a:lstStyle/>
            <a:p>
              <a:pPr defTabSz="330200" eaLnBrk="0" hangingPunct="0">
                <a:defRPr/>
              </a:pPr>
              <a:r>
                <a:rPr lang="en-US" sz="1800" dirty="0">
                  <a:latin typeface="Arial" pitchFamily="34" charset="0"/>
                </a:rPr>
                <a:t>SEMICIRCULAR</a:t>
              </a:r>
            </a:p>
            <a:p>
              <a:pPr defTabSz="330200" eaLnBrk="0" hangingPunct="0">
                <a:defRPr/>
              </a:pPr>
              <a:r>
                <a:rPr lang="en-US" sz="1800" dirty="0">
                  <a:latin typeface="Arial" pitchFamily="34" charset="0"/>
                </a:rPr>
                <a:t>CANALS</a:t>
              </a:r>
            </a:p>
          </p:txBody>
        </p:sp>
        <p:sp>
          <p:nvSpPr>
            <p:cNvPr id="143455" name="Line 95"/>
            <p:cNvSpPr>
              <a:spLocks noChangeShapeType="1"/>
            </p:cNvSpPr>
            <p:nvPr/>
          </p:nvSpPr>
          <p:spPr bwMode="gray">
            <a:xfrm flipH="1">
              <a:off x="4101" y="1713"/>
              <a:ext cx="287" cy="424"/>
            </a:xfrm>
            <a:prstGeom prst="line">
              <a:avLst/>
            </a:prstGeom>
            <a:noFill/>
            <a:ln w="76200">
              <a:solidFill>
                <a:srgbClr val="FC0128"/>
              </a:solidFill>
              <a:round/>
              <a:headEnd type="none" w="sm" len="sm"/>
              <a:tailEnd type="stealth" w="med" len="lg"/>
            </a:ln>
            <a:effectLst/>
          </p:spPr>
          <p:txBody>
            <a:bodyPr wrap="none" anchor="ctr"/>
            <a:lstStyle/>
            <a:p>
              <a:pPr eaLnBrk="0" hangingPunct="0">
                <a:defRPr/>
              </a:pPr>
              <a:endParaRPr lang="en-US" dirty="0">
                <a:effectLst>
                  <a:outerShdw blurRad="38100" dist="38100" dir="2700000" algn="tl">
                    <a:srgbClr val="000000">
                      <a:alpha val="43137"/>
                    </a:srgbClr>
                  </a:outerShdw>
                </a:effectLst>
                <a:latin typeface="Arial" pitchFamily="34" charset="0"/>
              </a:endParaRPr>
            </a:p>
          </p:txBody>
        </p:sp>
      </p:grpSp>
      <p:sp>
        <p:nvSpPr>
          <p:cNvPr id="143456" name="Rectangle 96"/>
          <p:cNvSpPr>
            <a:spLocks noChangeArrowheads="1"/>
          </p:cNvSpPr>
          <p:nvPr/>
        </p:nvSpPr>
        <p:spPr bwMode="ltGray">
          <a:xfrm>
            <a:off x="3657601" y="1143000"/>
            <a:ext cx="4679166" cy="523862"/>
          </a:xfrm>
          <a:prstGeom prst="rect">
            <a:avLst/>
          </a:prstGeom>
          <a:noFill/>
          <a:ln w="9525">
            <a:noFill/>
            <a:miter lim="800000"/>
            <a:headEnd/>
            <a:tailEnd/>
          </a:ln>
        </p:spPr>
        <p:txBody>
          <a:bodyPr wrap="none" lIns="92075" tIns="46038" rIns="92075" bIns="46038">
            <a:spAutoFit/>
          </a:bodyPr>
          <a:lstStyle/>
          <a:p>
            <a:pPr eaLnBrk="0" hangingPunct="0"/>
            <a:r>
              <a:rPr lang="en-US" sz="2800" b="1" dirty="0">
                <a:solidFill>
                  <a:srgbClr val="FF0000"/>
                </a:solidFill>
              </a:rPr>
              <a:t>Sense angular momentum</a:t>
            </a:r>
          </a:p>
        </p:txBody>
      </p:sp>
      <p:sp>
        <p:nvSpPr>
          <p:cNvPr id="143457" name="Rectangle 97"/>
          <p:cNvSpPr>
            <a:spLocks noGrp="1" noChangeArrowheads="1"/>
          </p:cNvSpPr>
          <p:nvPr>
            <p:ph type="title"/>
          </p:nvPr>
        </p:nvSpPr>
        <p:spPr bwMode="gray"/>
        <p:txBody>
          <a:bodyPr/>
          <a:lstStyle/>
          <a:p>
            <a:pPr>
              <a:defRPr/>
            </a:pPr>
            <a:r>
              <a:rPr lang="en-US" dirty="0"/>
              <a:t>Neurovestibular System</a:t>
            </a:r>
          </a:p>
        </p:txBody>
      </p:sp>
      <p:sp>
        <p:nvSpPr>
          <p:cNvPr id="17418" name="Text Box 98"/>
          <p:cNvSpPr txBox="1">
            <a:spLocks noChangeArrowheads="1"/>
          </p:cNvSpPr>
          <p:nvPr/>
        </p:nvSpPr>
        <p:spPr bwMode="gray">
          <a:xfrm>
            <a:off x="1066800" y="2286000"/>
            <a:ext cx="1981200" cy="369332"/>
          </a:xfrm>
          <a:prstGeom prst="rect">
            <a:avLst/>
          </a:prstGeom>
          <a:noFill/>
          <a:ln w="9525">
            <a:noFill/>
            <a:miter lim="800000"/>
            <a:headEnd/>
            <a:tailEnd/>
          </a:ln>
        </p:spPr>
        <p:txBody>
          <a:bodyPr>
            <a:spAutoFit/>
          </a:bodyPr>
          <a:lstStyle/>
          <a:p>
            <a:pPr>
              <a:spcBef>
                <a:spcPct val="50000"/>
              </a:spcBef>
            </a:pPr>
            <a:endParaRPr lang="ru-RU" sz="1800"/>
          </a:p>
        </p:txBody>
      </p:sp>
      <p:sp>
        <p:nvSpPr>
          <p:cNvPr id="143459" name="Text Box 99"/>
          <p:cNvSpPr txBox="1">
            <a:spLocks noChangeArrowheads="1"/>
          </p:cNvSpPr>
          <p:nvPr/>
        </p:nvSpPr>
        <p:spPr bwMode="ltGray">
          <a:xfrm>
            <a:off x="685800" y="2228850"/>
            <a:ext cx="3505200" cy="523220"/>
          </a:xfrm>
          <a:prstGeom prst="rect">
            <a:avLst/>
          </a:prstGeom>
          <a:noFill/>
          <a:ln w="9525">
            <a:noFill/>
            <a:miter lim="800000"/>
            <a:headEnd/>
            <a:tailEnd/>
          </a:ln>
        </p:spPr>
        <p:txBody>
          <a:bodyPr>
            <a:spAutoFit/>
          </a:bodyPr>
          <a:lstStyle/>
          <a:p>
            <a:pPr>
              <a:spcBef>
                <a:spcPct val="50000"/>
              </a:spcBef>
            </a:pPr>
            <a:r>
              <a:rPr lang="en-US" sz="2800" b="1" dirty="0">
                <a:solidFill>
                  <a:srgbClr val="FF0000"/>
                </a:solidFill>
              </a:rPr>
              <a:t>Gravitoreceptors</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43456">
                                            <p:txEl>
                                              <p:pRg st="0" end="0"/>
                                            </p:txEl>
                                          </p:spTgt>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143459">
                                            <p:txEl>
                                              <p:pRg st="0" end="0"/>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bwMode="gray">
          <a:xfrm>
            <a:off x="1481958" y="269081"/>
            <a:ext cx="7367751" cy="400050"/>
          </a:xfrm>
        </p:spPr>
        <p:txBody>
          <a:bodyPr/>
          <a:lstStyle/>
          <a:p>
            <a:pPr defTabSz="762000">
              <a:defRPr/>
            </a:pPr>
            <a:r>
              <a:rPr lang="en-US" altLang="fr-FR" sz="3600" dirty="0"/>
              <a:t>Space Motion Sickness (SMS)</a:t>
            </a:r>
          </a:p>
        </p:txBody>
      </p:sp>
      <p:pic>
        <p:nvPicPr>
          <p:cNvPr id="8195" name="Picture 3"/>
          <p:cNvPicPr>
            <a:picLocks noChangeAspect="1" noChangeArrowheads="1"/>
          </p:cNvPicPr>
          <p:nvPr/>
        </p:nvPicPr>
        <p:blipFill>
          <a:blip r:embed="rId4"/>
          <a:srcRect/>
          <a:stretch>
            <a:fillRect/>
          </a:stretch>
        </p:blipFill>
        <p:spPr bwMode="auto">
          <a:xfrm>
            <a:off x="1552902" y="812437"/>
            <a:ext cx="6981497" cy="3847875"/>
          </a:xfrm>
          <a:prstGeom prst="rect">
            <a:avLst/>
          </a:prstGeom>
          <a:noFill/>
          <a:ln w="9525">
            <a:noFill/>
            <a:miter lim="800000"/>
            <a:headEnd/>
            <a:tailEnd/>
          </a:ln>
        </p:spPr>
      </p:pic>
      <p:sp>
        <p:nvSpPr>
          <p:cNvPr id="8196" name="Rectangle 4"/>
          <p:cNvSpPr>
            <a:spLocks noChangeArrowheads="1"/>
          </p:cNvSpPr>
          <p:nvPr/>
        </p:nvSpPr>
        <p:spPr bwMode="auto">
          <a:xfrm rot="-5400000">
            <a:off x="74772" y="3721835"/>
            <a:ext cx="970359" cy="228268"/>
          </a:xfrm>
          <a:prstGeom prst="rect">
            <a:avLst/>
          </a:prstGeom>
          <a:noFill/>
          <a:ln w="57150" cmpd="thickThin">
            <a:noFill/>
            <a:miter lim="800000"/>
            <a:headEnd/>
            <a:tailEnd/>
          </a:ln>
        </p:spPr>
        <p:txBody>
          <a:bodyPr lIns="90487" tIns="44450" rIns="90487" bIns="44450">
            <a:spAutoFit/>
          </a:bodyPr>
          <a:lstStyle/>
          <a:p>
            <a:pPr defTabSz="762000" eaLnBrk="0" hangingPunct="0">
              <a:lnSpc>
                <a:spcPct val="90000"/>
              </a:lnSpc>
              <a:spcBef>
                <a:spcPct val="50000"/>
              </a:spcBef>
            </a:pPr>
            <a:r>
              <a:rPr lang="fr-FR" sz="1000" i="1" dirty="0">
                <a:latin typeface="Helvetica" pitchFamily="34" charset="0"/>
              </a:rPr>
              <a:t>Photo NASA</a:t>
            </a:r>
          </a:p>
        </p:txBody>
      </p:sp>
    </p:spTree>
    <p:custDataLst>
      <p:tags r:id="rId1"/>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a:xfrm>
            <a:off x="0" y="0"/>
            <a:ext cx="7543800" cy="857250"/>
          </a:xfrm>
        </p:spPr>
        <p:txBody>
          <a:bodyPr/>
          <a:lstStyle/>
          <a:p>
            <a:pPr>
              <a:defRPr/>
            </a:pPr>
            <a:r>
              <a:rPr lang="en-US" altLang="fr-FR" sz="3600" dirty="0">
                <a:solidFill>
                  <a:schemeClr val="tx1"/>
                </a:solidFill>
              </a:rPr>
              <a:t>Fluid Shifts during Space Flight</a:t>
            </a:r>
          </a:p>
        </p:txBody>
      </p:sp>
      <p:pic>
        <p:nvPicPr>
          <p:cNvPr id="11267" name="Picture 3"/>
          <p:cNvPicPr>
            <a:picLocks noChangeAspect="1" noChangeArrowheads="1"/>
          </p:cNvPicPr>
          <p:nvPr/>
        </p:nvPicPr>
        <p:blipFill>
          <a:blip r:embed="rId4"/>
          <a:srcRect/>
          <a:stretch>
            <a:fillRect/>
          </a:stretch>
        </p:blipFill>
        <p:spPr bwMode="auto">
          <a:xfrm>
            <a:off x="1801814" y="914400"/>
            <a:ext cx="4979987" cy="4150519"/>
          </a:xfrm>
          <a:prstGeom prst="rect">
            <a:avLst/>
          </a:prstGeom>
          <a:noFill/>
          <a:ln w="9525">
            <a:noFill/>
            <a:miter lim="800000"/>
            <a:headEnd/>
            <a:tailEnd/>
          </a:ln>
        </p:spPr>
      </p:pic>
      <p:grpSp>
        <p:nvGrpSpPr>
          <p:cNvPr id="2" name="Group 4"/>
          <p:cNvGrpSpPr>
            <a:grpSpLocks/>
          </p:cNvGrpSpPr>
          <p:nvPr/>
        </p:nvGrpSpPr>
        <p:grpSpPr bwMode="auto">
          <a:xfrm>
            <a:off x="139700" y="2788443"/>
            <a:ext cx="2222500" cy="1753790"/>
            <a:chOff x="88" y="2342"/>
            <a:chExt cx="1400" cy="1473"/>
          </a:xfrm>
        </p:grpSpPr>
        <p:sp>
          <p:nvSpPr>
            <p:cNvPr id="11279" name="Text Box 5"/>
            <p:cNvSpPr txBox="1">
              <a:spLocks noChangeArrowheads="1"/>
            </p:cNvSpPr>
            <p:nvPr/>
          </p:nvSpPr>
          <p:spPr bwMode="auto">
            <a:xfrm>
              <a:off x="88" y="2342"/>
              <a:ext cx="1400" cy="1473"/>
            </a:xfrm>
            <a:prstGeom prst="rect">
              <a:avLst/>
            </a:prstGeom>
            <a:noFill/>
            <a:ln w="9525">
              <a:noFill/>
              <a:miter lim="800000"/>
              <a:headEnd/>
              <a:tailEnd/>
            </a:ln>
          </p:spPr>
          <p:txBody>
            <a:bodyPr>
              <a:spAutoFit/>
            </a:bodyPr>
            <a:lstStyle/>
            <a:p>
              <a:pPr marL="457200" indent="-457200"/>
              <a:r>
                <a:rPr lang="en-US" sz="1800" b="1" i="1" u="sng" dirty="0">
                  <a:latin typeface="Helvetica" pitchFamily="34" charset="0"/>
                </a:rPr>
                <a:t>On Earth</a:t>
              </a:r>
              <a:r>
                <a:rPr lang="en-US" sz="1800" dirty="0">
                  <a:latin typeface="Helvetica" pitchFamily="34" charset="0"/>
                </a:rPr>
                <a:t>, gravity exerts a downward force to keep fluids flowing to the lower body. </a:t>
              </a:r>
            </a:p>
          </p:txBody>
        </p:sp>
        <p:sp>
          <p:nvSpPr>
            <p:cNvPr id="137222" name="Line 6"/>
            <p:cNvSpPr>
              <a:spLocks noChangeShapeType="1"/>
            </p:cNvSpPr>
            <p:nvPr/>
          </p:nvSpPr>
          <p:spPr bwMode="auto">
            <a:xfrm>
              <a:off x="912" y="3600"/>
              <a:ext cx="576" cy="144"/>
            </a:xfrm>
            <a:prstGeom prst="line">
              <a:avLst/>
            </a:prstGeom>
            <a:noFill/>
            <a:ln w="66675">
              <a:solidFill>
                <a:srgbClr val="FF0000"/>
              </a:solidFill>
              <a:round/>
              <a:headEnd/>
              <a:tailEnd type="triangle" w="med" len="med"/>
            </a:ln>
            <a:effectLst/>
          </p:spPr>
          <p:txBody>
            <a:bodyPr/>
            <a:lstStyle/>
            <a:p>
              <a:pPr eaLnBrk="0" hangingPunct="0">
                <a:defRPr/>
              </a:pPr>
              <a:endParaRPr lang="en-US" dirty="0">
                <a:effectLst>
                  <a:outerShdw blurRad="38100" dist="38100" dir="2700000" algn="tl">
                    <a:srgbClr val="000000">
                      <a:alpha val="43137"/>
                    </a:srgbClr>
                  </a:outerShdw>
                </a:effectLst>
                <a:latin typeface="Arial" pitchFamily="34" charset="0"/>
              </a:endParaRPr>
            </a:p>
          </p:txBody>
        </p:sp>
      </p:grpSp>
      <p:grpSp>
        <p:nvGrpSpPr>
          <p:cNvPr id="3" name="Group 7"/>
          <p:cNvGrpSpPr>
            <a:grpSpLocks/>
          </p:cNvGrpSpPr>
          <p:nvPr/>
        </p:nvGrpSpPr>
        <p:grpSpPr bwMode="auto">
          <a:xfrm>
            <a:off x="114300" y="889397"/>
            <a:ext cx="3721100" cy="1753791"/>
            <a:chOff x="72" y="747"/>
            <a:chExt cx="2344" cy="1473"/>
          </a:xfrm>
        </p:grpSpPr>
        <p:sp>
          <p:nvSpPr>
            <p:cNvPr id="11277" name="Text Box 8"/>
            <p:cNvSpPr txBox="1">
              <a:spLocks noChangeArrowheads="1"/>
            </p:cNvSpPr>
            <p:nvPr/>
          </p:nvSpPr>
          <p:spPr bwMode="auto">
            <a:xfrm>
              <a:off x="72" y="747"/>
              <a:ext cx="2168" cy="1473"/>
            </a:xfrm>
            <a:prstGeom prst="rect">
              <a:avLst/>
            </a:prstGeom>
            <a:noFill/>
            <a:ln w="9525">
              <a:noFill/>
              <a:miter lim="800000"/>
              <a:headEnd/>
              <a:tailEnd/>
            </a:ln>
          </p:spPr>
          <p:txBody>
            <a:bodyPr>
              <a:spAutoFit/>
            </a:bodyPr>
            <a:lstStyle/>
            <a:p>
              <a:pPr marL="457200" indent="-457200"/>
              <a:r>
                <a:rPr lang="en-US" sz="1800" b="1" i="1" u="sng" dirty="0">
                  <a:latin typeface="Helvetica" pitchFamily="34" charset="0"/>
                </a:rPr>
                <a:t>In space</a:t>
              </a:r>
              <a:r>
                <a:rPr lang="en-US" sz="1800" dirty="0">
                  <a:latin typeface="Helvetica" pitchFamily="34" charset="0"/>
                </a:rPr>
                <a:t>, the fluid tends to redistribute toward the chest and upper body. At this point, the body detects a “flood” in and around the heart. </a:t>
              </a:r>
            </a:p>
          </p:txBody>
        </p:sp>
        <p:sp>
          <p:nvSpPr>
            <p:cNvPr id="137225" name="Line 9"/>
            <p:cNvSpPr>
              <a:spLocks noChangeShapeType="1"/>
            </p:cNvSpPr>
            <p:nvPr/>
          </p:nvSpPr>
          <p:spPr bwMode="auto">
            <a:xfrm>
              <a:off x="2032" y="1168"/>
              <a:ext cx="384" cy="144"/>
            </a:xfrm>
            <a:prstGeom prst="line">
              <a:avLst/>
            </a:prstGeom>
            <a:noFill/>
            <a:ln w="63500">
              <a:solidFill>
                <a:srgbClr val="FF0000"/>
              </a:solidFill>
              <a:round/>
              <a:headEnd/>
              <a:tailEnd type="triangle" w="med" len="med"/>
            </a:ln>
            <a:effectLst/>
          </p:spPr>
          <p:txBody>
            <a:bodyPr/>
            <a:lstStyle/>
            <a:p>
              <a:pPr eaLnBrk="0" hangingPunct="0">
                <a:defRPr/>
              </a:pPr>
              <a:endParaRPr lang="en-US" dirty="0">
                <a:effectLst>
                  <a:outerShdw blurRad="38100" dist="38100" dir="2700000" algn="tl">
                    <a:srgbClr val="000000">
                      <a:alpha val="43137"/>
                    </a:srgbClr>
                  </a:outerShdw>
                </a:effectLst>
                <a:latin typeface="Arial" pitchFamily="34" charset="0"/>
              </a:endParaRPr>
            </a:p>
          </p:txBody>
        </p:sp>
      </p:grpSp>
      <p:grpSp>
        <p:nvGrpSpPr>
          <p:cNvPr id="4" name="Group 10"/>
          <p:cNvGrpSpPr>
            <a:grpSpLocks/>
          </p:cNvGrpSpPr>
          <p:nvPr/>
        </p:nvGrpSpPr>
        <p:grpSpPr bwMode="auto">
          <a:xfrm>
            <a:off x="5715001" y="914401"/>
            <a:ext cx="3305175" cy="1477566"/>
            <a:chOff x="3560" y="728"/>
            <a:chExt cx="2082" cy="1241"/>
          </a:xfrm>
        </p:grpSpPr>
        <p:sp>
          <p:nvSpPr>
            <p:cNvPr id="11275" name="Text Box 11"/>
            <p:cNvSpPr txBox="1">
              <a:spLocks noChangeArrowheads="1"/>
            </p:cNvSpPr>
            <p:nvPr/>
          </p:nvSpPr>
          <p:spPr bwMode="auto">
            <a:xfrm>
              <a:off x="3560" y="728"/>
              <a:ext cx="2082" cy="1241"/>
            </a:xfrm>
            <a:prstGeom prst="rect">
              <a:avLst/>
            </a:prstGeom>
            <a:noFill/>
            <a:ln w="9525">
              <a:noFill/>
              <a:miter lim="800000"/>
              <a:headEnd/>
              <a:tailEnd/>
            </a:ln>
          </p:spPr>
          <p:txBody>
            <a:bodyPr anchor="ctr" anchorCtr="1">
              <a:spAutoFit/>
            </a:bodyPr>
            <a:lstStyle/>
            <a:p>
              <a:pPr marL="457200" indent="-457200"/>
              <a:r>
                <a:rPr lang="en-US" sz="1800" dirty="0">
                  <a:latin typeface="Helvetica" pitchFamily="34" charset="0"/>
                </a:rPr>
                <a:t>The body rids itself of this perceived “excess” fluid.  The body functions with less fluid and the heart becomes smaller. </a:t>
              </a:r>
            </a:p>
          </p:txBody>
        </p:sp>
        <p:sp>
          <p:nvSpPr>
            <p:cNvPr id="137228" name="Line 12"/>
            <p:cNvSpPr>
              <a:spLocks noChangeShapeType="1"/>
            </p:cNvSpPr>
            <p:nvPr/>
          </p:nvSpPr>
          <p:spPr bwMode="auto">
            <a:xfrm flipH="1">
              <a:off x="3560" y="1168"/>
              <a:ext cx="328" cy="272"/>
            </a:xfrm>
            <a:prstGeom prst="line">
              <a:avLst/>
            </a:prstGeom>
            <a:noFill/>
            <a:ln w="63500">
              <a:solidFill>
                <a:srgbClr val="FF0000"/>
              </a:solidFill>
              <a:round/>
              <a:headEnd/>
              <a:tailEnd type="triangle" w="med" len="med"/>
            </a:ln>
            <a:effectLst/>
          </p:spPr>
          <p:txBody>
            <a:bodyPr/>
            <a:lstStyle/>
            <a:p>
              <a:pPr eaLnBrk="0" hangingPunct="0">
                <a:defRPr/>
              </a:pPr>
              <a:endParaRPr lang="en-US" dirty="0">
                <a:effectLst>
                  <a:outerShdw blurRad="38100" dist="38100" dir="2700000" algn="tl">
                    <a:srgbClr val="000000">
                      <a:alpha val="43137"/>
                    </a:srgbClr>
                  </a:outerShdw>
                </a:effectLst>
                <a:latin typeface="Arial" pitchFamily="34" charset="0"/>
              </a:endParaRPr>
            </a:p>
          </p:txBody>
        </p:sp>
      </p:grpSp>
      <p:grpSp>
        <p:nvGrpSpPr>
          <p:cNvPr id="5" name="Group 13"/>
          <p:cNvGrpSpPr>
            <a:grpSpLocks/>
          </p:cNvGrpSpPr>
          <p:nvPr/>
        </p:nvGrpSpPr>
        <p:grpSpPr bwMode="auto">
          <a:xfrm>
            <a:off x="6448427" y="2457451"/>
            <a:ext cx="2779713" cy="2584847"/>
            <a:chOff x="4032" y="1957"/>
            <a:chExt cx="1751" cy="2171"/>
          </a:xfrm>
        </p:grpSpPr>
        <p:sp>
          <p:nvSpPr>
            <p:cNvPr id="11272" name="Text Box 14"/>
            <p:cNvSpPr txBox="1">
              <a:spLocks noChangeArrowheads="1"/>
            </p:cNvSpPr>
            <p:nvPr/>
          </p:nvSpPr>
          <p:spPr bwMode="auto">
            <a:xfrm rot="16200000">
              <a:off x="5049" y="3010"/>
              <a:ext cx="1200" cy="268"/>
            </a:xfrm>
            <a:prstGeom prst="rect">
              <a:avLst/>
            </a:prstGeom>
            <a:noFill/>
            <a:ln w="57150" cmpd="thickThin">
              <a:noFill/>
              <a:miter lim="800000"/>
              <a:headEnd/>
              <a:tailEnd/>
            </a:ln>
          </p:spPr>
          <p:txBody>
            <a:bodyPr>
              <a:spAutoFit/>
            </a:bodyPr>
            <a:lstStyle/>
            <a:p>
              <a:pPr algn="ctr" defTabSz="762000" eaLnBrk="0" hangingPunct="0">
                <a:lnSpc>
                  <a:spcPct val="90000"/>
                </a:lnSpc>
                <a:spcBef>
                  <a:spcPct val="50000"/>
                </a:spcBef>
              </a:pPr>
              <a:r>
                <a:rPr lang="en-US" altLang="fr-FR" sz="1200" dirty="0">
                  <a:latin typeface="Helvetica" pitchFamily="34" charset="0"/>
                </a:rPr>
                <a:t>Lujan and White (1995)</a:t>
              </a:r>
            </a:p>
          </p:txBody>
        </p:sp>
        <p:sp>
          <p:nvSpPr>
            <p:cNvPr id="11273" name="Text Box 15"/>
            <p:cNvSpPr txBox="1">
              <a:spLocks noChangeArrowheads="1"/>
            </p:cNvSpPr>
            <p:nvPr/>
          </p:nvSpPr>
          <p:spPr bwMode="auto">
            <a:xfrm>
              <a:off x="4216" y="1957"/>
              <a:ext cx="1458" cy="2171"/>
            </a:xfrm>
            <a:prstGeom prst="rect">
              <a:avLst/>
            </a:prstGeom>
            <a:noFill/>
            <a:ln w="9525">
              <a:noFill/>
              <a:miter lim="800000"/>
              <a:headEnd/>
              <a:tailEnd/>
            </a:ln>
          </p:spPr>
          <p:txBody>
            <a:bodyPr>
              <a:spAutoFit/>
            </a:bodyPr>
            <a:lstStyle/>
            <a:p>
              <a:pPr marL="457200" indent="-457200"/>
              <a:r>
                <a:rPr lang="en-US" sz="1800" b="1" i="1" u="sng" dirty="0">
                  <a:latin typeface="Helvetica" pitchFamily="34" charset="0"/>
                </a:rPr>
                <a:t>Upon return to Earth</a:t>
              </a:r>
              <a:r>
                <a:rPr lang="en-US" sz="1800" dirty="0">
                  <a:latin typeface="Helvetica" pitchFamily="34" charset="0"/>
                </a:rPr>
                <a:t>, gravity again pulls the fluid downward, but there is not enough fluid to function normally on Earth.</a:t>
              </a:r>
            </a:p>
          </p:txBody>
        </p:sp>
        <p:sp>
          <p:nvSpPr>
            <p:cNvPr id="137232" name="Line 16"/>
            <p:cNvSpPr>
              <a:spLocks noChangeShapeType="1"/>
            </p:cNvSpPr>
            <p:nvPr/>
          </p:nvSpPr>
          <p:spPr bwMode="auto">
            <a:xfrm flipH="1">
              <a:off x="4032" y="2928"/>
              <a:ext cx="480" cy="816"/>
            </a:xfrm>
            <a:prstGeom prst="line">
              <a:avLst/>
            </a:prstGeom>
            <a:noFill/>
            <a:ln w="63500">
              <a:solidFill>
                <a:srgbClr val="FF0000"/>
              </a:solidFill>
              <a:round/>
              <a:headEnd/>
              <a:tailEnd type="triangle" w="med" len="med"/>
            </a:ln>
            <a:effectLst/>
          </p:spPr>
          <p:txBody>
            <a:bodyPr/>
            <a:lstStyle/>
            <a:p>
              <a:pPr eaLnBrk="0" hangingPunct="0">
                <a:defRPr/>
              </a:pPr>
              <a:endParaRPr lang="en-US" dirty="0">
                <a:effectLst>
                  <a:outerShdw blurRad="38100" dist="38100" dir="2700000" algn="tl">
                    <a:srgbClr val="000000">
                      <a:alpha val="43137"/>
                    </a:srgbClr>
                  </a:outerShdw>
                </a:effectLst>
                <a:latin typeface="Arial" pitchFamily="34" charset="0"/>
              </a:endParaRPr>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0-#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0-#ppt_w/2"/>
                                          </p:val>
                                        </p:tav>
                                        <p:tav tm="100000">
                                          <p:val>
                                            <p:strVal val="#ppt_x"/>
                                          </p:val>
                                        </p:tav>
                                      </p:tavLst>
                                    </p:anim>
                                    <p:anim calcmode="lin" valueType="num">
                                      <p:cBhvr additive="base">
                                        <p:cTn id="26"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60" name="Rectangle 4"/>
          <p:cNvSpPr>
            <a:spLocks noGrp="1" noChangeArrowheads="1"/>
          </p:cNvSpPr>
          <p:nvPr>
            <p:ph type="title"/>
          </p:nvPr>
        </p:nvSpPr>
        <p:spPr/>
        <p:txBody>
          <a:bodyPr/>
          <a:lstStyle/>
          <a:p>
            <a:pPr>
              <a:defRPr/>
            </a:pPr>
            <a:r>
              <a:rPr lang="en-US" dirty="0"/>
              <a:t>Fluid Shift</a:t>
            </a:r>
            <a:endParaRPr lang="ru-RU" dirty="0"/>
          </a:p>
        </p:txBody>
      </p:sp>
      <p:pic>
        <p:nvPicPr>
          <p:cNvPr id="12291" name="Picture 7" descr="shirra"/>
          <p:cNvPicPr>
            <a:picLocks noGrp="1" noChangeAspect="1" noChangeArrowheads="1"/>
          </p:cNvPicPr>
          <p:nvPr>
            <p:ph sz="half" idx="1"/>
          </p:nvPr>
        </p:nvPicPr>
        <p:blipFill>
          <a:blip r:embed="rId3"/>
          <a:srcRect/>
          <a:stretch>
            <a:fillRect/>
          </a:stretch>
        </p:blipFill>
        <p:spPr>
          <a:xfrm>
            <a:off x="370490" y="1642899"/>
            <a:ext cx="3810000" cy="2582260"/>
          </a:xfrm>
        </p:spPr>
      </p:pic>
      <p:pic>
        <p:nvPicPr>
          <p:cNvPr id="12292" name="Picture 8" descr="shirra 2"/>
          <p:cNvPicPr>
            <a:picLocks noGrp="1" noChangeAspect="1" noChangeArrowheads="1"/>
          </p:cNvPicPr>
          <p:nvPr>
            <p:ph sz="half" idx="2"/>
          </p:nvPr>
        </p:nvPicPr>
        <p:blipFill>
          <a:blip r:embed="rId4">
            <a:extLst>
              <a:ext uri="{28A0092B-C50C-407E-A947-70E740481C1C}">
                <a14:useLocalDpi xmlns:a14="http://schemas.microsoft.com/office/drawing/2010/main" xmlns=""/>
              </a:ext>
            </a:extLst>
          </a:blip>
          <a:srcRect/>
          <a:stretch>
            <a:fillRect/>
          </a:stretch>
        </p:blipFill>
        <p:spPr>
          <a:xfrm>
            <a:off x="4572000" y="1314450"/>
            <a:ext cx="4357688" cy="2942035"/>
          </a:xfrm>
        </p:spPr>
      </p:pic>
    </p:spTree>
    <p:custDataLst>
      <p:tags r:id="rId1"/>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685800" y="4686300"/>
            <a:ext cx="1905000" cy="342900"/>
          </a:xfrm>
          <a:prstGeom prst="rect">
            <a:avLst/>
          </a:prstGeom>
          <a:noFill/>
          <a:ln w="9525">
            <a:noFill/>
            <a:miter lim="800000"/>
            <a:headEnd/>
            <a:tailEnd/>
          </a:ln>
          <a:effectLst/>
        </p:spPr>
        <p:txBody>
          <a:bodyPr wrap="none" anchor="ctr"/>
          <a:lstStyle/>
          <a:p>
            <a:pPr eaLnBrk="0" hangingPunct="0">
              <a:defRPr/>
            </a:pPr>
            <a:endParaRPr lang="en-US" dirty="0">
              <a:effectLst>
                <a:outerShdw blurRad="38100" dist="38100" dir="2700000" algn="tl">
                  <a:srgbClr val="000000">
                    <a:alpha val="43137"/>
                  </a:srgbClr>
                </a:outerShdw>
              </a:effectLst>
              <a:latin typeface="Arial" pitchFamily="34" charset="0"/>
            </a:endParaRPr>
          </a:p>
        </p:txBody>
      </p:sp>
      <p:sp>
        <p:nvSpPr>
          <p:cNvPr id="18435" name="Rectangle 3"/>
          <p:cNvSpPr>
            <a:spLocks noChangeArrowheads="1"/>
          </p:cNvSpPr>
          <p:nvPr/>
        </p:nvSpPr>
        <p:spPr bwMode="auto">
          <a:xfrm>
            <a:off x="3124200" y="4686300"/>
            <a:ext cx="2895600" cy="342900"/>
          </a:xfrm>
          <a:prstGeom prst="rect">
            <a:avLst/>
          </a:prstGeom>
          <a:noFill/>
          <a:ln w="9525">
            <a:noFill/>
            <a:miter lim="800000"/>
            <a:headEnd/>
            <a:tailEnd/>
          </a:ln>
          <a:effectLst/>
        </p:spPr>
        <p:txBody>
          <a:bodyPr wrap="none" anchor="ctr"/>
          <a:lstStyle/>
          <a:p>
            <a:pPr eaLnBrk="0" hangingPunct="0">
              <a:defRPr/>
            </a:pPr>
            <a:endParaRPr lang="en-US" dirty="0">
              <a:effectLst>
                <a:outerShdw blurRad="38100" dist="38100" dir="2700000" algn="tl">
                  <a:srgbClr val="000000">
                    <a:alpha val="43137"/>
                  </a:srgbClr>
                </a:outerShdw>
              </a:effectLst>
              <a:latin typeface="Arial" pitchFamily="34" charset="0"/>
            </a:endParaRPr>
          </a:p>
        </p:txBody>
      </p:sp>
      <p:sp>
        <p:nvSpPr>
          <p:cNvPr id="18436" name="Rectangle 4"/>
          <p:cNvSpPr>
            <a:spLocks noGrp="1" noChangeArrowheads="1"/>
          </p:cNvSpPr>
          <p:nvPr>
            <p:ph type="title"/>
          </p:nvPr>
        </p:nvSpPr>
        <p:spPr>
          <a:xfrm>
            <a:off x="685800" y="76860"/>
            <a:ext cx="7772400" cy="857250"/>
          </a:xfrm>
        </p:spPr>
        <p:txBody>
          <a:bodyPr/>
          <a:lstStyle/>
          <a:p>
            <a:pPr>
              <a:defRPr/>
            </a:pPr>
            <a:r>
              <a:rPr lang="en-US" dirty="0"/>
              <a:t>Musculoskeletal System</a:t>
            </a:r>
          </a:p>
        </p:txBody>
      </p:sp>
      <p:sp>
        <p:nvSpPr>
          <p:cNvPr id="18437" name="Rectangle 5"/>
          <p:cNvSpPr>
            <a:spLocks noGrp="1" noChangeArrowheads="1"/>
          </p:cNvSpPr>
          <p:nvPr>
            <p:ph type="body" idx="1"/>
          </p:nvPr>
        </p:nvSpPr>
        <p:spPr>
          <a:xfrm>
            <a:off x="1313793" y="972699"/>
            <a:ext cx="8153400" cy="3871913"/>
          </a:xfrm>
        </p:spPr>
        <p:txBody>
          <a:bodyPr/>
          <a:lstStyle/>
          <a:p>
            <a:pPr>
              <a:lnSpc>
                <a:spcPct val="85000"/>
              </a:lnSpc>
              <a:buClr>
                <a:schemeClr val="tx1"/>
              </a:buClr>
              <a:buSzTx/>
              <a:buFontTx/>
              <a:buChar char="•"/>
              <a:defRPr/>
            </a:pPr>
            <a:r>
              <a:rPr lang="en-US" dirty="0"/>
              <a:t>Longer Term Changes</a:t>
            </a:r>
          </a:p>
          <a:p>
            <a:pPr lvl="1">
              <a:lnSpc>
                <a:spcPct val="85000"/>
              </a:lnSpc>
              <a:buSzTx/>
              <a:buFontTx/>
              <a:buChar char="•"/>
              <a:defRPr/>
            </a:pPr>
            <a:r>
              <a:rPr lang="en-US" dirty="0"/>
              <a:t>Decrease in weight bearing causes muscle atrophy and bone demineralization, 1% - 3% per month in lower extremities and spine, with increased urine and fecal calcium</a:t>
            </a:r>
          </a:p>
          <a:p>
            <a:pPr>
              <a:lnSpc>
                <a:spcPct val="85000"/>
              </a:lnSpc>
              <a:buClr>
                <a:schemeClr val="tx1"/>
              </a:buClr>
              <a:buSzTx/>
              <a:buFontTx/>
              <a:buChar char="•"/>
              <a:defRPr/>
            </a:pPr>
            <a:r>
              <a:rPr lang="en-US" dirty="0"/>
              <a:t>Loss of Aerobic Capacity - Plateaus at -30% at one month in space.</a:t>
            </a:r>
          </a:p>
          <a:p>
            <a:pPr>
              <a:lnSpc>
                <a:spcPct val="85000"/>
              </a:lnSpc>
              <a:buClr>
                <a:schemeClr val="tx1"/>
              </a:buClr>
              <a:buSzTx/>
              <a:buFontTx/>
              <a:buChar char="•"/>
              <a:defRPr/>
            </a:pPr>
            <a:r>
              <a:rPr lang="en-US" dirty="0"/>
              <a:t>Treatment</a:t>
            </a:r>
            <a:endParaRPr lang="en-US" sz="3600" dirty="0"/>
          </a:p>
          <a:p>
            <a:pPr lvl="1">
              <a:lnSpc>
                <a:spcPct val="85000"/>
              </a:lnSpc>
              <a:buSzTx/>
              <a:defRPr/>
            </a:pPr>
            <a:r>
              <a:rPr lang="en-US" dirty="0"/>
              <a:t>Stretching</a:t>
            </a:r>
          </a:p>
          <a:p>
            <a:pPr lvl="1">
              <a:lnSpc>
                <a:spcPct val="85000"/>
              </a:lnSpc>
              <a:buSzTx/>
              <a:defRPr/>
            </a:pPr>
            <a:r>
              <a:rPr lang="en-US" dirty="0"/>
              <a:t>Exercise, Exercise, Exercise</a:t>
            </a:r>
          </a:p>
          <a:p>
            <a:pPr lvl="1">
              <a:lnSpc>
                <a:spcPct val="85000"/>
              </a:lnSpc>
              <a:buSzTx/>
              <a:defRPr/>
            </a:pPr>
            <a:r>
              <a:rPr lang="en-US" dirty="0"/>
              <a:t>Medication</a:t>
            </a:r>
          </a:p>
        </p:txBody>
      </p:sp>
    </p:spTree>
    <p:custDataLst>
      <p:tags r:id="rId1"/>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a:xfrm>
            <a:off x="1576553" y="114302"/>
            <a:ext cx="6182164" cy="310754"/>
          </a:xfrm>
        </p:spPr>
        <p:txBody>
          <a:bodyPr/>
          <a:lstStyle/>
          <a:p>
            <a:pPr defTabSz="762000">
              <a:defRPr/>
            </a:pPr>
            <a:r>
              <a:rPr lang="en-US" altLang="fr-FR" sz="3200" dirty="0"/>
              <a:t> </a:t>
            </a:r>
            <a:br>
              <a:rPr lang="en-US" altLang="fr-FR" sz="3200" dirty="0"/>
            </a:br>
            <a:r>
              <a:rPr lang="en-US" altLang="fr-FR" sz="3200" dirty="0"/>
              <a:t>Bone Loss during Spaceflight</a:t>
            </a:r>
          </a:p>
        </p:txBody>
      </p:sp>
      <p:sp>
        <p:nvSpPr>
          <p:cNvPr id="24579" name="Text Box 3"/>
          <p:cNvSpPr txBox="1">
            <a:spLocks noChangeArrowheads="1"/>
          </p:cNvSpPr>
          <p:nvPr/>
        </p:nvSpPr>
        <p:spPr bwMode="auto">
          <a:xfrm>
            <a:off x="849148" y="4774168"/>
            <a:ext cx="7924800" cy="369332"/>
          </a:xfrm>
          <a:prstGeom prst="rect">
            <a:avLst/>
          </a:prstGeom>
          <a:noFill/>
          <a:ln w="57150" cmpd="thickThin">
            <a:noFill/>
            <a:miter lim="800000"/>
            <a:headEnd/>
            <a:tailEnd/>
          </a:ln>
        </p:spPr>
        <p:txBody>
          <a:bodyPr>
            <a:spAutoFit/>
          </a:bodyPr>
          <a:lstStyle/>
          <a:p>
            <a:pPr algn="ctr" defTabSz="762000" eaLnBrk="0" hangingPunct="0">
              <a:lnSpc>
                <a:spcPct val="90000"/>
              </a:lnSpc>
              <a:spcBef>
                <a:spcPct val="50000"/>
              </a:spcBef>
            </a:pPr>
            <a:r>
              <a:rPr lang="en-US" altLang="fr-FR" sz="2000" i="1" dirty="0"/>
              <a:t>Post-flight changes in bone density compared to preflight</a:t>
            </a:r>
          </a:p>
        </p:txBody>
      </p:sp>
      <p:pic>
        <p:nvPicPr>
          <p:cNvPr id="24580" name="Picture 4"/>
          <p:cNvPicPr>
            <a:picLocks noChangeAspect="1" noChangeArrowheads="1"/>
          </p:cNvPicPr>
          <p:nvPr/>
        </p:nvPicPr>
        <p:blipFill>
          <a:blip r:embed="rId4" cstate="print"/>
          <a:srcRect/>
          <a:stretch>
            <a:fillRect/>
          </a:stretch>
        </p:blipFill>
        <p:spPr bwMode="auto">
          <a:xfrm>
            <a:off x="1920874" y="854879"/>
            <a:ext cx="5278711" cy="3545208"/>
          </a:xfrm>
          <a:prstGeom prst="rect">
            <a:avLst/>
          </a:prstGeom>
          <a:noFill/>
          <a:ln w="9525">
            <a:noFill/>
            <a:miter lim="800000"/>
            <a:headEnd/>
            <a:tailEnd/>
          </a:ln>
        </p:spPr>
      </p:pic>
    </p:spTree>
    <p:custDataLst>
      <p:tags r:id="rId1"/>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D1B83A-A29A-2C41-A9AA-3B573C0AAE31}"/>
              </a:ext>
            </a:extLst>
          </p:cNvPr>
          <p:cNvSpPr>
            <a:spLocks noGrp="1"/>
          </p:cNvSpPr>
          <p:nvPr>
            <p:ph type="title"/>
          </p:nvPr>
        </p:nvSpPr>
        <p:spPr/>
        <p:txBody>
          <a:bodyPr/>
          <a:lstStyle/>
          <a:p>
            <a:r>
              <a:rPr lang="en-US" dirty="0"/>
              <a:t>Radiation</a:t>
            </a:r>
          </a:p>
        </p:txBody>
      </p:sp>
      <p:pic>
        <p:nvPicPr>
          <p:cNvPr id="5" name="Content Placeholder 4">
            <a:extLst>
              <a:ext uri="{FF2B5EF4-FFF2-40B4-BE49-F238E27FC236}">
                <a16:creationId xmlns:a16="http://schemas.microsoft.com/office/drawing/2014/main" xmlns="" id="{D1A5879A-5136-CE49-AD9B-F380584A8943}"/>
              </a:ext>
            </a:extLst>
          </p:cNvPr>
          <p:cNvPicPr>
            <a:picLocks noGrp="1" noChangeAspect="1"/>
          </p:cNvPicPr>
          <p:nvPr>
            <p:ph idx="1"/>
          </p:nvPr>
        </p:nvPicPr>
        <p:blipFill>
          <a:blip r:embed="rId2">
            <a:extLst>
              <a:ext uri="{28A0092B-C50C-407E-A947-70E740481C1C}">
                <a14:useLocalDpi xmlns:a14="http://schemas.microsoft.com/office/drawing/2010/main" xmlns=""/>
              </a:ext>
            </a:extLst>
          </a:blip>
          <a:stretch>
            <a:fillRect/>
          </a:stretch>
        </p:blipFill>
        <p:spPr>
          <a:xfrm>
            <a:off x="2039675" y="914400"/>
            <a:ext cx="6241811" cy="3657600"/>
          </a:xfrm>
        </p:spPr>
      </p:pic>
    </p:spTree>
    <p:extLst>
      <p:ext uri="{BB962C8B-B14F-4D97-AF65-F5344CB8AC3E}">
        <p14:creationId xmlns:p14="http://schemas.microsoft.com/office/powerpoint/2010/main" xmlns="" val="1798435079"/>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15C0AB-DB56-C54D-A9D7-DDC23D858A8B}"/>
              </a:ext>
            </a:extLst>
          </p:cNvPr>
          <p:cNvSpPr>
            <a:spLocks noGrp="1"/>
          </p:cNvSpPr>
          <p:nvPr>
            <p:ph type="title"/>
          </p:nvPr>
        </p:nvSpPr>
        <p:spPr/>
        <p:txBody>
          <a:bodyPr/>
          <a:lstStyle/>
          <a:p>
            <a:r>
              <a:rPr lang="en-US" dirty="0"/>
              <a:t>Space Medicine	</a:t>
            </a:r>
          </a:p>
        </p:txBody>
      </p:sp>
      <p:sp>
        <p:nvSpPr>
          <p:cNvPr id="3" name="Content Placeholder 2">
            <a:extLst>
              <a:ext uri="{FF2B5EF4-FFF2-40B4-BE49-F238E27FC236}">
                <a16:creationId xmlns:a16="http://schemas.microsoft.com/office/drawing/2014/main" xmlns="" id="{2886BB0C-91AD-F448-9E18-C4B9A79F16C1}"/>
              </a:ext>
            </a:extLst>
          </p:cNvPr>
          <p:cNvSpPr>
            <a:spLocks noGrp="1"/>
          </p:cNvSpPr>
          <p:nvPr>
            <p:ph idx="1"/>
          </p:nvPr>
        </p:nvSpPr>
        <p:spPr>
          <a:xfrm>
            <a:off x="1370505" y="905860"/>
            <a:ext cx="7931150" cy="3295650"/>
          </a:xfrm>
        </p:spPr>
        <p:txBody>
          <a:bodyPr/>
          <a:lstStyle/>
          <a:p>
            <a:r>
              <a:rPr lang="en-US" sz="2000" dirty="0"/>
              <a:t>NASA Flight Surgeon assigned to Each crew</a:t>
            </a:r>
          </a:p>
          <a:p>
            <a:r>
              <a:rPr lang="en-US" sz="2000" dirty="0"/>
              <a:t>Preflight Launch Mission Landing Postflight</a:t>
            </a:r>
          </a:p>
          <a:p>
            <a:r>
              <a:rPr lang="en-US" sz="2000" dirty="0"/>
              <a:t>Weekly Private Medical Conferences (audio, video using </a:t>
            </a:r>
            <a:r>
              <a:rPr lang="en-US" sz="2000" dirty="0" err="1"/>
              <a:t>VeeCee</a:t>
            </a:r>
            <a:r>
              <a:rPr lang="en-US" sz="2000" dirty="0"/>
              <a:t>/cell phone, private Space To Ground)</a:t>
            </a:r>
          </a:p>
          <a:p>
            <a:r>
              <a:rPr lang="en-US" sz="2000" dirty="0"/>
              <a:t>Timeline limited</a:t>
            </a:r>
          </a:p>
          <a:p>
            <a:r>
              <a:rPr lang="en-US" sz="2000" dirty="0"/>
              <a:t>After hours 24/7 ”On Call”</a:t>
            </a:r>
          </a:p>
          <a:p>
            <a:r>
              <a:rPr lang="en-US" sz="2000" dirty="0"/>
              <a:t>Routine ambulatory medicine</a:t>
            </a:r>
          </a:p>
          <a:p>
            <a:r>
              <a:rPr lang="en-US" sz="2000" dirty="0"/>
              <a:t>EVA, Payloads, Exercise Countermeasures</a:t>
            </a:r>
          </a:p>
          <a:p>
            <a:r>
              <a:rPr lang="en-US" sz="2000" dirty="0"/>
              <a:t>Emergencies (Depress, Fire, Tox, Radiation, Medical)</a:t>
            </a:r>
          </a:p>
          <a:p>
            <a:r>
              <a:rPr lang="en-US" sz="2000" dirty="0"/>
              <a:t>17,500 miles per hour, TDRS satellite connections</a:t>
            </a:r>
          </a:p>
        </p:txBody>
      </p:sp>
      <p:sp>
        <p:nvSpPr>
          <p:cNvPr id="4" name="Slide Number Placeholder 3">
            <a:extLst>
              <a:ext uri="{FF2B5EF4-FFF2-40B4-BE49-F238E27FC236}">
                <a16:creationId xmlns:a16="http://schemas.microsoft.com/office/drawing/2014/main" xmlns="" id="{1AC072E6-31CC-2B4B-8D44-5F9409044489}"/>
              </a:ext>
            </a:extLst>
          </p:cNvPr>
          <p:cNvSpPr>
            <a:spLocks noGrp="1"/>
          </p:cNvSpPr>
          <p:nvPr>
            <p:ph type="sldNum" sz="quarter" idx="10"/>
          </p:nvPr>
        </p:nvSpPr>
        <p:spPr/>
        <p:txBody>
          <a:bodyPr/>
          <a:lstStyle/>
          <a:p>
            <a:pPr>
              <a:defRPr/>
            </a:pPr>
            <a:r>
              <a:rPr lang="en-US"/>
              <a:t>Page </a:t>
            </a:r>
            <a:fld id="{691D993F-67F5-4CC4-97F8-E01CD79B500B}" type="slidenum">
              <a:rPr lang="en-US" smtClean="0"/>
              <a:pPr>
                <a:defRPr/>
              </a:pPr>
              <a:t>27</a:t>
            </a:fld>
            <a:endParaRPr lang="en-US"/>
          </a:p>
        </p:txBody>
      </p:sp>
    </p:spTree>
    <p:extLst>
      <p:ext uri="{BB962C8B-B14F-4D97-AF65-F5344CB8AC3E}">
        <p14:creationId xmlns:p14="http://schemas.microsoft.com/office/powerpoint/2010/main" xmlns="" val="36089829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609599" y="85725"/>
            <a:ext cx="8250621" cy="857250"/>
          </a:xfrm>
        </p:spPr>
        <p:txBody>
          <a:bodyPr/>
          <a:lstStyle/>
          <a:p>
            <a:pPr>
              <a:defRPr/>
            </a:pPr>
            <a:r>
              <a:rPr lang="en-US" dirty="0"/>
              <a:t>Medical events in U.S. </a:t>
            </a:r>
            <a:r>
              <a:rPr lang="en-US" dirty="0" smtClean="0"/>
              <a:t>Apollo </a:t>
            </a:r>
            <a:r>
              <a:rPr lang="en-US" dirty="0"/>
              <a:t>Program</a:t>
            </a:r>
          </a:p>
        </p:txBody>
      </p:sp>
      <p:sp>
        <p:nvSpPr>
          <p:cNvPr id="114691" name="Rectangle 3"/>
          <p:cNvSpPr>
            <a:spLocks noGrp="1" noChangeArrowheads="1"/>
          </p:cNvSpPr>
          <p:nvPr>
            <p:ph type="body" idx="1"/>
          </p:nvPr>
        </p:nvSpPr>
        <p:spPr>
          <a:xfrm>
            <a:off x="381000" y="1200150"/>
            <a:ext cx="8610600" cy="4114800"/>
          </a:xfrm>
        </p:spPr>
        <p:txBody>
          <a:bodyPr/>
          <a:lstStyle/>
          <a:p>
            <a:pPr>
              <a:buClr>
                <a:schemeClr val="tx1"/>
              </a:buClr>
              <a:buSzTx/>
              <a:buFontTx/>
              <a:buChar char="•"/>
              <a:defRPr/>
            </a:pPr>
            <a:r>
              <a:rPr lang="en-US" sz="2000" dirty="0"/>
              <a:t>Apollo 8 crew – 1st Americans to report space motion sickness</a:t>
            </a:r>
          </a:p>
          <a:p>
            <a:pPr>
              <a:buClr>
                <a:schemeClr val="tx1"/>
              </a:buClr>
              <a:buSzTx/>
              <a:buFontTx/>
              <a:buChar char="•"/>
              <a:defRPr/>
            </a:pPr>
            <a:r>
              <a:rPr lang="en-US" sz="2000" dirty="0"/>
              <a:t>Apollo 9 - space motion sickness caused EVA to be rescheduled (1st timeline change due to medical cause) </a:t>
            </a:r>
          </a:p>
          <a:p>
            <a:pPr>
              <a:buClr>
                <a:schemeClr val="tx1"/>
              </a:buClr>
              <a:buSzTx/>
              <a:buFontTx/>
              <a:buChar char="•"/>
              <a:defRPr/>
            </a:pPr>
            <a:r>
              <a:rPr lang="en-US" sz="2000" dirty="0"/>
              <a:t>Apollo 11 – Type 1 DCS in command module pilot</a:t>
            </a:r>
          </a:p>
          <a:p>
            <a:pPr>
              <a:buClr>
                <a:schemeClr val="tx1"/>
              </a:buClr>
              <a:buSzTx/>
              <a:buFontTx/>
              <a:buChar char="•"/>
              <a:defRPr/>
            </a:pPr>
            <a:r>
              <a:rPr lang="en-US" sz="2000" dirty="0"/>
              <a:t>Apollo 13 – Kidney infection during mission</a:t>
            </a:r>
          </a:p>
          <a:p>
            <a:pPr>
              <a:buClr>
                <a:schemeClr val="tx1"/>
              </a:buClr>
              <a:buSzTx/>
              <a:buFontTx/>
              <a:buChar char="•"/>
              <a:defRPr/>
            </a:pPr>
            <a:r>
              <a:rPr lang="en-US" sz="2000" dirty="0"/>
              <a:t>Apollo 15 – Cardiac dysrhythmia (PVC, PAC, bigeminy) during lunar EVA</a:t>
            </a:r>
          </a:p>
          <a:p>
            <a:pPr>
              <a:buClr>
                <a:schemeClr val="tx1"/>
              </a:buClr>
              <a:buSzTx/>
              <a:buFontTx/>
              <a:buChar char="•"/>
              <a:defRPr/>
            </a:pPr>
            <a:r>
              <a:rPr lang="en-US" sz="2000" dirty="0"/>
              <a:t>Apollo Soyuz Test Project – Nitrogen Tetroxide chemical pneumonitis on reentry</a:t>
            </a:r>
          </a:p>
        </p:txBody>
      </p:sp>
    </p:spTree>
    <p:custDataLst>
      <p:tags r:id="rId1"/>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4"/>
          <p:cNvSpPr>
            <a:spLocks noGrp="1" noChangeArrowheads="1"/>
          </p:cNvSpPr>
          <p:nvPr>
            <p:ph type="title"/>
          </p:nvPr>
        </p:nvSpPr>
        <p:spPr/>
        <p:txBody>
          <a:bodyPr/>
          <a:lstStyle/>
          <a:p>
            <a:r>
              <a:rPr lang="en-US"/>
              <a:t>US Shuttle Medical Events</a:t>
            </a:r>
          </a:p>
        </p:txBody>
      </p:sp>
      <p:sp>
        <p:nvSpPr>
          <p:cNvPr id="52227" name="Rectangle 5"/>
          <p:cNvSpPr>
            <a:spLocks noGrp="1" noChangeArrowheads="1"/>
          </p:cNvSpPr>
          <p:nvPr>
            <p:ph type="body" sz="half" idx="1"/>
          </p:nvPr>
        </p:nvSpPr>
        <p:spPr/>
        <p:txBody>
          <a:bodyPr/>
          <a:lstStyle/>
          <a:p>
            <a:pPr>
              <a:lnSpc>
                <a:spcPct val="90000"/>
              </a:lnSpc>
            </a:pPr>
            <a:r>
              <a:rPr lang="en-US" sz="2400" dirty="0"/>
              <a:t>Foreign body in eye</a:t>
            </a:r>
          </a:p>
          <a:p>
            <a:pPr>
              <a:lnSpc>
                <a:spcPct val="90000"/>
              </a:lnSpc>
            </a:pPr>
            <a:r>
              <a:rPr lang="en-US" sz="2400" dirty="0"/>
              <a:t>URI</a:t>
            </a:r>
          </a:p>
          <a:p>
            <a:pPr>
              <a:lnSpc>
                <a:spcPct val="90000"/>
              </a:lnSpc>
            </a:pPr>
            <a:r>
              <a:rPr lang="en-US" sz="2400" dirty="0"/>
              <a:t>Urinary Incontinence</a:t>
            </a:r>
          </a:p>
          <a:p>
            <a:pPr>
              <a:lnSpc>
                <a:spcPct val="90000"/>
              </a:lnSpc>
            </a:pPr>
            <a:r>
              <a:rPr lang="en-US" sz="2400" dirty="0"/>
              <a:t>Psoriasis, </a:t>
            </a:r>
            <a:r>
              <a:rPr lang="en-US" sz="2400" dirty="0" err="1"/>
              <a:t>folliculitis</a:t>
            </a:r>
            <a:endParaRPr lang="en-US" sz="2400" dirty="0"/>
          </a:p>
          <a:p>
            <a:pPr>
              <a:lnSpc>
                <a:spcPct val="90000"/>
              </a:lnSpc>
            </a:pPr>
            <a:r>
              <a:rPr lang="en-US" sz="2400" dirty="0" err="1"/>
              <a:t>Epistaxis</a:t>
            </a:r>
            <a:endParaRPr lang="en-US" sz="2400" dirty="0"/>
          </a:p>
          <a:p>
            <a:pPr>
              <a:lnSpc>
                <a:spcPct val="90000"/>
              </a:lnSpc>
            </a:pPr>
            <a:r>
              <a:rPr lang="en-US" sz="2400" dirty="0" err="1"/>
              <a:t>Dysuria</a:t>
            </a:r>
            <a:endParaRPr lang="en-US" sz="2400" dirty="0"/>
          </a:p>
          <a:p>
            <a:pPr>
              <a:lnSpc>
                <a:spcPct val="90000"/>
              </a:lnSpc>
            </a:pPr>
            <a:r>
              <a:rPr lang="en-US" sz="2400" dirty="0"/>
              <a:t>Allergic reaction</a:t>
            </a:r>
          </a:p>
          <a:p>
            <a:pPr>
              <a:lnSpc>
                <a:spcPct val="90000"/>
              </a:lnSpc>
            </a:pPr>
            <a:endParaRPr lang="en-US" sz="2400" dirty="0"/>
          </a:p>
        </p:txBody>
      </p:sp>
      <p:sp>
        <p:nvSpPr>
          <p:cNvPr id="52228" name="Rectangle 6"/>
          <p:cNvSpPr>
            <a:spLocks noGrp="1" noChangeArrowheads="1"/>
          </p:cNvSpPr>
          <p:nvPr>
            <p:ph type="body" sz="half" idx="2"/>
          </p:nvPr>
        </p:nvSpPr>
        <p:spPr/>
        <p:txBody>
          <a:bodyPr/>
          <a:lstStyle/>
          <a:p>
            <a:pPr>
              <a:lnSpc>
                <a:spcPct val="90000"/>
              </a:lnSpc>
            </a:pPr>
            <a:r>
              <a:rPr lang="en-US" sz="2400" dirty="0"/>
              <a:t>Subcutaneous infection</a:t>
            </a:r>
          </a:p>
          <a:p>
            <a:pPr>
              <a:lnSpc>
                <a:spcPct val="90000"/>
              </a:lnSpc>
            </a:pPr>
            <a:r>
              <a:rPr lang="en-US" sz="2400" dirty="0"/>
              <a:t>Gastrointestinal illness</a:t>
            </a:r>
          </a:p>
          <a:p>
            <a:pPr>
              <a:lnSpc>
                <a:spcPct val="90000"/>
              </a:lnSpc>
            </a:pPr>
            <a:r>
              <a:rPr lang="en-US" sz="2400" dirty="0"/>
              <a:t>Dehydration</a:t>
            </a:r>
          </a:p>
          <a:p>
            <a:pPr>
              <a:lnSpc>
                <a:spcPct val="90000"/>
              </a:lnSpc>
            </a:pPr>
            <a:r>
              <a:rPr lang="en-US" sz="2400" dirty="0"/>
              <a:t>Inhalation of foreign body</a:t>
            </a:r>
          </a:p>
          <a:p>
            <a:pPr>
              <a:lnSpc>
                <a:spcPct val="90000"/>
              </a:lnSpc>
            </a:pPr>
            <a:r>
              <a:rPr lang="en-US" sz="2400" dirty="0"/>
              <a:t>Chemical spill into eyes</a:t>
            </a:r>
          </a:p>
          <a:p>
            <a:pPr>
              <a:lnSpc>
                <a:spcPct val="90000"/>
              </a:lnSpc>
            </a:pPr>
            <a:r>
              <a:rPr lang="en-US" sz="2400" dirty="0"/>
              <a:t>Phlebitis</a:t>
            </a:r>
          </a:p>
          <a:p>
            <a:pPr>
              <a:lnSpc>
                <a:spcPct val="90000"/>
              </a:lnSpc>
            </a:pPr>
            <a:endParaRPr lang="en-US" sz="2400" dirty="0"/>
          </a:p>
        </p:txBody>
      </p:sp>
    </p:spTree>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DCBFB750-DF04-8646-A31B-54DE988271D8}"/>
              </a:ext>
            </a:extLst>
          </p:cNvPr>
          <p:cNvSpPr>
            <a:spLocks noGrp="1"/>
          </p:cNvSpPr>
          <p:nvPr>
            <p:ph idx="1"/>
          </p:nvPr>
        </p:nvSpPr>
        <p:spPr>
          <a:xfrm>
            <a:off x="4309241" y="1950526"/>
            <a:ext cx="4656083" cy="2467760"/>
          </a:xfrm>
        </p:spPr>
        <p:txBody>
          <a:bodyPr/>
          <a:lstStyle/>
          <a:p>
            <a:pPr marL="0" indent="0">
              <a:buNone/>
            </a:pPr>
            <a:r>
              <a:rPr lang="en-US" sz="2000" dirty="0"/>
              <a:t>“How Far Can We Go</a:t>
            </a:r>
          </a:p>
          <a:p>
            <a:pPr marL="0" indent="0">
              <a:buNone/>
            </a:pPr>
            <a:r>
              <a:rPr lang="en-US" sz="2000" dirty="0"/>
              <a:t> How Fast Can We Get There</a:t>
            </a:r>
          </a:p>
          <a:p>
            <a:pPr marL="0" indent="0">
              <a:buNone/>
            </a:pPr>
            <a:r>
              <a:rPr lang="en-US" sz="2000" dirty="0"/>
              <a:t> Who Among Us Are Willing To Do It.”  </a:t>
            </a:r>
          </a:p>
          <a:p>
            <a:pPr marL="0" indent="0">
              <a:buNone/>
            </a:pPr>
            <a:r>
              <a:rPr lang="en-US" sz="2000" dirty="0"/>
              <a:t> </a:t>
            </a:r>
          </a:p>
          <a:p>
            <a:pPr marL="0" indent="0">
              <a:buNone/>
            </a:pPr>
            <a:r>
              <a:rPr lang="en-US" sz="1800" dirty="0"/>
              <a:t>Lt Gen (ret) Thomas Stafford</a:t>
            </a:r>
          </a:p>
          <a:p>
            <a:pPr marL="0" indent="0">
              <a:buNone/>
            </a:pPr>
            <a:r>
              <a:rPr lang="en-US" sz="1800" dirty="0"/>
              <a:t>Gemini, Apollo 10, Apollo Soyuz Test Project</a:t>
            </a:r>
          </a:p>
          <a:p>
            <a:endParaRPr lang="en-US" sz="2000" dirty="0"/>
          </a:p>
        </p:txBody>
      </p:sp>
      <p:pic>
        <p:nvPicPr>
          <p:cNvPr id="5122" name="Picture 2" descr="Earthrise | NASA">
            <a:extLst>
              <a:ext uri="{FF2B5EF4-FFF2-40B4-BE49-F238E27FC236}">
                <a16:creationId xmlns:a16="http://schemas.microsoft.com/office/drawing/2014/main" xmlns="" id="{136271B2-8565-9447-BE2E-B405ABE622CE}"/>
              </a:ext>
            </a:extLst>
          </p:cNvPr>
          <p:cNvPicPr>
            <a:picLocks noChangeAspect="1" noChangeArrowheads="1"/>
          </p:cNvPicPr>
          <p:nvPr/>
        </p:nvPicPr>
        <p:blipFill>
          <a:blip r:embed="rId2">
            <a:extLst>
              <a:ext uri="{28A0092B-C50C-407E-A947-70E740481C1C}">
                <a14:useLocalDpi xmlns:a14="http://schemas.microsoft.com/office/drawing/2010/main" xmlns=""/>
              </a:ext>
            </a:extLst>
          </a:blip>
          <a:srcRect/>
          <a:stretch>
            <a:fillRect/>
          </a:stretch>
        </p:blipFill>
        <p:spPr bwMode="auto">
          <a:xfrm>
            <a:off x="0" y="0"/>
            <a:ext cx="4273826" cy="257525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911025979"/>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364AA23A-0D77-C341-AC25-EAA6C9931E7D}"/>
              </a:ext>
            </a:extLst>
          </p:cNvPr>
          <p:cNvPicPr>
            <a:picLocks noChangeAspect="1"/>
          </p:cNvPicPr>
          <p:nvPr/>
        </p:nvPicPr>
        <p:blipFill>
          <a:blip r:embed="rId2">
            <a:extLst>
              <a:ext uri="{28A0092B-C50C-407E-A947-70E740481C1C}">
                <a14:useLocalDpi xmlns:a14="http://schemas.microsoft.com/office/drawing/2010/main" xmlns=""/>
              </a:ext>
            </a:extLst>
          </a:blip>
          <a:stretch>
            <a:fillRect/>
          </a:stretch>
        </p:blipFill>
        <p:spPr>
          <a:xfrm>
            <a:off x="0" y="0"/>
            <a:ext cx="9144000" cy="5143500"/>
          </a:xfrm>
          <a:prstGeom prst="rect">
            <a:avLst/>
          </a:prstGeom>
        </p:spPr>
      </p:pic>
      <p:sp>
        <p:nvSpPr>
          <p:cNvPr id="9" name="TextBox 8">
            <a:extLst>
              <a:ext uri="{FF2B5EF4-FFF2-40B4-BE49-F238E27FC236}">
                <a16:creationId xmlns:a16="http://schemas.microsoft.com/office/drawing/2014/main" xmlns="" id="{62FA4E53-4DDC-F440-B354-D03F61456456}"/>
              </a:ext>
            </a:extLst>
          </p:cNvPr>
          <p:cNvSpPr txBox="1"/>
          <p:nvPr/>
        </p:nvSpPr>
        <p:spPr>
          <a:xfrm>
            <a:off x="526775" y="104362"/>
            <a:ext cx="3120887" cy="338554"/>
          </a:xfrm>
          <a:prstGeom prst="rect">
            <a:avLst/>
          </a:prstGeom>
          <a:noFill/>
        </p:spPr>
        <p:txBody>
          <a:bodyPr wrap="square" rtlCol="0">
            <a:spAutoFit/>
          </a:bodyPr>
          <a:lstStyle/>
          <a:p>
            <a:r>
              <a:rPr lang="en-US" dirty="0"/>
              <a:t>SANS</a:t>
            </a:r>
          </a:p>
        </p:txBody>
      </p:sp>
      <p:sp>
        <p:nvSpPr>
          <p:cNvPr id="10" name="TextBox 9">
            <a:extLst>
              <a:ext uri="{FF2B5EF4-FFF2-40B4-BE49-F238E27FC236}">
                <a16:creationId xmlns:a16="http://schemas.microsoft.com/office/drawing/2014/main" xmlns="" id="{936215D4-CEEA-814B-AE80-2081E011039A}"/>
              </a:ext>
            </a:extLst>
          </p:cNvPr>
          <p:cNvSpPr txBox="1"/>
          <p:nvPr/>
        </p:nvSpPr>
        <p:spPr>
          <a:xfrm>
            <a:off x="7275445" y="4651514"/>
            <a:ext cx="1958009" cy="276999"/>
          </a:xfrm>
          <a:prstGeom prst="rect">
            <a:avLst/>
          </a:prstGeom>
          <a:noFill/>
        </p:spPr>
        <p:txBody>
          <a:bodyPr wrap="square" rtlCol="0">
            <a:spAutoFit/>
          </a:bodyPr>
          <a:lstStyle/>
          <a:p>
            <a:r>
              <a:rPr lang="en-US" sz="1200" dirty="0" err="1"/>
              <a:t>Brunstetter</a:t>
            </a:r>
            <a:r>
              <a:rPr lang="en-US" sz="1200" dirty="0"/>
              <a:t>, </a:t>
            </a:r>
            <a:r>
              <a:rPr lang="en-US" sz="1200" dirty="0" err="1"/>
              <a:t>Mader</a:t>
            </a:r>
            <a:endParaRPr lang="en-US" sz="1200" dirty="0"/>
          </a:p>
        </p:txBody>
      </p:sp>
    </p:spTree>
    <p:extLst>
      <p:ext uri="{BB962C8B-B14F-4D97-AF65-F5344CB8AC3E}">
        <p14:creationId xmlns:p14="http://schemas.microsoft.com/office/powerpoint/2010/main" xmlns="" val="27435028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1077310" y="0"/>
            <a:ext cx="8229600" cy="1063229"/>
          </a:xfrm>
        </p:spPr>
        <p:txBody>
          <a:bodyPr/>
          <a:lstStyle/>
          <a:p>
            <a:r>
              <a:rPr lang="en-US" sz="3200" dirty="0"/>
              <a:t>Clinical and Mission Sims Discipline</a:t>
            </a:r>
          </a:p>
        </p:txBody>
      </p:sp>
      <p:sp>
        <p:nvSpPr>
          <p:cNvPr id="144387" name="Rectangle 3"/>
          <p:cNvSpPr>
            <a:spLocks noGrp="1" noChangeArrowheads="1"/>
          </p:cNvSpPr>
          <p:nvPr>
            <p:ph type="body" idx="1"/>
          </p:nvPr>
        </p:nvSpPr>
        <p:spPr>
          <a:xfrm>
            <a:off x="1229710" y="909802"/>
            <a:ext cx="8229600" cy="3394472"/>
          </a:xfrm>
        </p:spPr>
        <p:txBody>
          <a:bodyPr/>
          <a:lstStyle/>
          <a:p>
            <a:r>
              <a:rPr lang="en-US" sz="2000" dirty="0"/>
              <a:t>May be satisfied by:</a:t>
            </a:r>
          </a:p>
          <a:p>
            <a:pPr lvl="1"/>
            <a:r>
              <a:rPr lang="en-US" sz="1800" dirty="0"/>
              <a:t>Sessions in the Wyle Human Patient Simulation lab</a:t>
            </a:r>
          </a:p>
          <a:p>
            <a:pPr lvl="1"/>
            <a:r>
              <a:rPr lang="en-US" sz="1800" dirty="0"/>
              <a:t>Surgeon console for shuttle or ISS simulations</a:t>
            </a:r>
          </a:p>
        </p:txBody>
      </p:sp>
      <p:pic>
        <p:nvPicPr>
          <p:cNvPr id="144388" name="Picture 4" descr="002_MOST FST Session_2006_0207"/>
          <p:cNvPicPr>
            <a:picLocks noChangeAspect="1" noChangeArrowheads="1"/>
          </p:cNvPicPr>
          <p:nvPr/>
        </p:nvPicPr>
        <p:blipFill>
          <a:blip r:embed="rId3" cstate="print"/>
          <a:srcRect/>
          <a:stretch>
            <a:fillRect/>
          </a:stretch>
        </p:blipFill>
        <p:spPr bwMode="auto">
          <a:xfrm>
            <a:off x="294290" y="3478368"/>
            <a:ext cx="2554013" cy="1525418"/>
          </a:xfrm>
          <a:prstGeom prst="rect">
            <a:avLst/>
          </a:prstGeom>
          <a:noFill/>
          <a:ln w="9525">
            <a:noFill/>
            <a:miter lim="800000"/>
            <a:headEnd/>
            <a:tailEnd/>
          </a:ln>
        </p:spPr>
      </p:pic>
      <p:pic>
        <p:nvPicPr>
          <p:cNvPr id="144389" name="Picture 5" descr="008_MOST FST Session_2006_0207"/>
          <p:cNvPicPr>
            <a:picLocks noChangeAspect="1" noChangeArrowheads="1"/>
          </p:cNvPicPr>
          <p:nvPr/>
        </p:nvPicPr>
        <p:blipFill>
          <a:blip r:embed="rId4" cstate="print"/>
          <a:srcRect/>
          <a:stretch>
            <a:fillRect/>
          </a:stretch>
        </p:blipFill>
        <p:spPr bwMode="auto">
          <a:xfrm>
            <a:off x="388883" y="2042388"/>
            <a:ext cx="2438400" cy="1371873"/>
          </a:xfrm>
          <a:prstGeom prst="rect">
            <a:avLst/>
          </a:prstGeom>
          <a:noFill/>
          <a:ln w="9525">
            <a:noFill/>
            <a:miter lim="800000"/>
            <a:headEnd/>
            <a:tailEnd/>
          </a:ln>
        </p:spPr>
      </p:pic>
      <p:pic>
        <p:nvPicPr>
          <p:cNvPr id="144390" name="Picture 6" descr="FCR2-24-06 008"/>
          <p:cNvPicPr>
            <a:picLocks noChangeAspect="1" noChangeArrowheads="1"/>
          </p:cNvPicPr>
          <p:nvPr/>
        </p:nvPicPr>
        <p:blipFill>
          <a:blip r:embed="rId5" cstate="print"/>
          <a:srcRect/>
          <a:stretch>
            <a:fillRect/>
          </a:stretch>
        </p:blipFill>
        <p:spPr bwMode="auto">
          <a:xfrm>
            <a:off x="6434959" y="1964121"/>
            <a:ext cx="2417763" cy="1363266"/>
          </a:xfrm>
          <a:prstGeom prst="rect">
            <a:avLst/>
          </a:prstGeom>
          <a:noFill/>
          <a:ln w="9525">
            <a:noFill/>
            <a:miter lim="800000"/>
            <a:headEnd/>
            <a:tailEnd/>
          </a:ln>
        </p:spPr>
      </p:pic>
      <p:pic>
        <p:nvPicPr>
          <p:cNvPr id="144391" name="Picture 7" descr="FCR2-24-06 015"/>
          <p:cNvPicPr>
            <a:picLocks noChangeAspect="1" noChangeArrowheads="1"/>
          </p:cNvPicPr>
          <p:nvPr/>
        </p:nvPicPr>
        <p:blipFill>
          <a:blip r:embed="rId6" cstate="print"/>
          <a:srcRect/>
          <a:stretch>
            <a:fillRect/>
          </a:stretch>
        </p:blipFill>
        <p:spPr bwMode="auto">
          <a:xfrm>
            <a:off x="6437587" y="3363310"/>
            <a:ext cx="2422525" cy="1597572"/>
          </a:xfrm>
          <a:prstGeom prst="rect">
            <a:avLst/>
          </a:prstGeom>
          <a:noFill/>
          <a:ln w="9525">
            <a:noFill/>
            <a:miter lim="800000"/>
            <a:headEnd/>
            <a:tailEnd/>
          </a:ln>
        </p:spPr>
      </p:pic>
      <p:pic>
        <p:nvPicPr>
          <p:cNvPr id="144392" name="Picture 8" descr="FCR2-24-06 017"/>
          <p:cNvPicPr>
            <a:picLocks noChangeAspect="1" noChangeArrowheads="1"/>
          </p:cNvPicPr>
          <p:nvPr/>
        </p:nvPicPr>
        <p:blipFill>
          <a:blip r:embed="rId7" cstate="print"/>
          <a:srcRect/>
          <a:stretch>
            <a:fillRect/>
          </a:stretch>
        </p:blipFill>
        <p:spPr bwMode="auto">
          <a:xfrm>
            <a:off x="3321269" y="2711013"/>
            <a:ext cx="2823727" cy="1423988"/>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811B546-458A-0D43-9EF0-843C72DCEF54}"/>
              </a:ext>
            </a:extLst>
          </p:cNvPr>
          <p:cNvPicPr>
            <a:picLocks noChangeAspect="1"/>
          </p:cNvPicPr>
          <p:nvPr/>
        </p:nvPicPr>
        <p:blipFill>
          <a:blip r:embed="rId2" cstate="print">
            <a:extLst>
              <a:ext uri="{28A0092B-C50C-407E-A947-70E740481C1C}">
                <a14:useLocalDpi xmlns:a14="http://schemas.microsoft.com/office/drawing/2010/main" xmlns=""/>
              </a:ext>
            </a:extLst>
          </a:blip>
          <a:stretch>
            <a:fillRect/>
          </a:stretch>
        </p:blipFill>
        <p:spPr>
          <a:xfrm>
            <a:off x="0" y="109790"/>
            <a:ext cx="9144000" cy="4923920"/>
          </a:xfrm>
          <a:prstGeom prst="rect">
            <a:avLst/>
          </a:prstGeom>
        </p:spPr>
      </p:pic>
    </p:spTree>
    <p:extLst>
      <p:ext uri="{BB962C8B-B14F-4D97-AF65-F5344CB8AC3E}">
        <p14:creationId xmlns:p14="http://schemas.microsoft.com/office/powerpoint/2010/main" xmlns="" val="331250202"/>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63876DD-4D1C-E14E-A3C8-4E2547604D75}"/>
              </a:ext>
            </a:extLst>
          </p:cNvPr>
          <p:cNvPicPr>
            <a:picLocks noChangeAspect="1"/>
          </p:cNvPicPr>
          <p:nvPr/>
        </p:nvPicPr>
        <p:blipFill>
          <a:blip r:embed="rId2" cstate="print">
            <a:extLst>
              <a:ext uri="{28A0092B-C50C-407E-A947-70E740481C1C}">
                <a14:useLocalDpi xmlns:a14="http://schemas.microsoft.com/office/drawing/2010/main" xmlns=""/>
              </a:ext>
            </a:extLst>
          </a:blip>
          <a:stretch>
            <a:fillRect/>
          </a:stretch>
        </p:blipFill>
        <p:spPr>
          <a:xfrm>
            <a:off x="0" y="0"/>
            <a:ext cx="9144001" cy="5143500"/>
          </a:xfrm>
          <a:prstGeom prst="rect">
            <a:avLst/>
          </a:prstGeom>
        </p:spPr>
      </p:pic>
    </p:spTree>
    <p:extLst>
      <p:ext uri="{BB962C8B-B14F-4D97-AF65-F5344CB8AC3E}">
        <p14:creationId xmlns:p14="http://schemas.microsoft.com/office/powerpoint/2010/main" xmlns="" val="125378091"/>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4522CAA-E6E5-0646-80AA-571C5049836E}"/>
              </a:ext>
            </a:extLst>
          </p:cNvPr>
          <p:cNvPicPr>
            <a:picLocks noChangeAspect="1"/>
          </p:cNvPicPr>
          <p:nvPr/>
        </p:nvPicPr>
        <p:blipFill>
          <a:blip r:embed="rId2" cstate="print">
            <a:extLst>
              <a:ext uri="{28A0092B-C50C-407E-A947-70E740481C1C}">
                <a14:useLocalDpi xmlns:a14="http://schemas.microsoft.com/office/drawing/2010/main" xmlns=""/>
              </a:ext>
            </a:extLst>
          </a:blip>
          <a:stretch>
            <a:fillRect/>
          </a:stretch>
        </p:blipFill>
        <p:spPr>
          <a:xfrm>
            <a:off x="0" y="0"/>
            <a:ext cx="9144000" cy="5143499"/>
          </a:xfrm>
          <a:prstGeom prst="rect">
            <a:avLst/>
          </a:prstGeom>
        </p:spPr>
      </p:pic>
    </p:spTree>
    <p:extLst>
      <p:ext uri="{BB962C8B-B14F-4D97-AF65-F5344CB8AC3E}">
        <p14:creationId xmlns:p14="http://schemas.microsoft.com/office/powerpoint/2010/main" xmlns="" val="3787765439"/>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5E19E45-5FE4-8B4D-A1F3-07E9349C9137}"/>
              </a:ext>
            </a:extLst>
          </p:cNvPr>
          <p:cNvPicPr>
            <a:picLocks noChangeAspect="1"/>
          </p:cNvPicPr>
          <p:nvPr/>
        </p:nvPicPr>
        <p:blipFill>
          <a:blip r:embed="rId2" cstate="print">
            <a:extLst>
              <a:ext uri="{28A0092B-C50C-407E-A947-70E740481C1C}">
                <a14:useLocalDpi xmlns:a14="http://schemas.microsoft.com/office/drawing/2010/main" xmlns=""/>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xmlns="" val="38547304"/>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87CF3B0-E0CF-0742-923A-FCB52A4A54CD}"/>
              </a:ext>
            </a:extLst>
          </p:cNvPr>
          <p:cNvPicPr>
            <a:picLocks noChangeAspect="1"/>
          </p:cNvPicPr>
          <p:nvPr/>
        </p:nvPicPr>
        <p:blipFill>
          <a:blip r:embed="rId2" cstate="print">
            <a:extLst>
              <a:ext uri="{28A0092B-C50C-407E-A947-70E740481C1C}">
                <a14:useLocalDpi xmlns:a14="http://schemas.microsoft.com/office/drawing/2010/main" xmlns=""/>
              </a:ext>
            </a:extLst>
          </a:blip>
          <a:stretch>
            <a:fillRect/>
          </a:stretch>
        </p:blipFill>
        <p:spPr>
          <a:xfrm>
            <a:off x="0" y="1"/>
            <a:ext cx="9144000" cy="5143500"/>
          </a:xfrm>
          <a:prstGeom prst="rect">
            <a:avLst/>
          </a:prstGeom>
        </p:spPr>
      </p:pic>
    </p:spTree>
    <p:extLst>
      <p:ext uri="{BB962C8B-B14F-4D97-AF65-F5344CB8AC3E}">
        <p14:creationId xmlns:p14="http://schemas.microsoft.com/office/powerpoint/2010/main" xmlns="" val="4041674056"/>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887C5087-FF9C-D445-81D1-3C135E644C48}"/>
              </a:ext>
            </a:extLst>
          </p:cNvPr>
          <p:cNvPicPr>
            <a:picLocks noChangeAspect="1"/>
          </p:cNvPicPr>
          <p:nvPr/>
        </p:nvPicPr>
        <p:blipFill>
          <a:blip r:embed="rId2" cstate="print">
            <a:extLst>
              <a:ext uri="{28A0092B-C50C-407E-A947-70E740481C1C}">
                <a14:useLocalDpi xmlns:a14="http://schemas.microsoft.com/office/drawing/2010/main" xmlns=""/>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xmlns="" val="2580105820"/>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59F66D0B-7B5C-A04B-B38E-E6DC1BBB3D7F}"/>
              </a:ext>
            </a:extLst>
          </p:cNvPr>
          <p:cNvPicPr>
            <a:picLocks noChangeAspect="1"/>
          </p:cNvPicPr>
          <p:nvPr/>
        </p:nvPicPr>
        <p:blipFill>
          <a:blip r:embed="rId2" cstate="print">
            <a:extLst>
              <a:ext uri="{28A0092B-C50C-407E-A947-70E740481C1C}">
                <a14:useLocalDpi xmlns:a14="http://schemas.microsoft.com/office/drawing/2010/main" xmlns=""/>
              </a:ext>
            </a:extLst>
          </a:blip>
          <a:stretch>
            <a:fillRect/>
          </a:stretch>
        </p:blipFill>
        <p:spPr>
          <a:xfrm>
            <a:off x="0" y="0"/>
            <a:ext cx="9144000" cy="5143499"/>
          </a:xfrm>
          <a:prstGeom prst="rect">
            <a:avLst/>
          </a:prstGeom>
        </p:spPr>
      </p:pic>
    </p:spTree>
    <p:extLst>
      <p:ext uri="{BB962C8B-B14F-4D97-AF65-F5344CB8AC3E}">
        <p14:creationId xmlns:p14="http://schemas.microsoft.com/office/powerpoint/2010/main" xmlns="" val="1641131785"/>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EB0FD99-F3EF-5B49-A2C4-6D41C44BD364}"/>
              </a:ext>
            </a:extLst>
          </p:cNvPr>
          <p:cNvPicPr>
            <a:picLocks noChangeAspect="1"/>
          </p:cNvPicPr>
          <p:nvPr/>
        </p:nvPicPr>
        <p:blipFill>
          <a:blip r:embed="rId2" cstate="print">
            <a:extLst>
              <a:ext uri="{28A0092B-C50C-407E-A947-70E740481C1C}">
                <a14:useLocalDpi xmlns:a14="http://schemas.microsoft.com/office/drawing/2010/main" xmlns=""/>
              </a:ext>
            </a:extLst>
          </a:blip>
          <a:stretch>
            <a:fillRect/>
          </a:stretch>
        </p:blipFill>
        <p:spPr>
          <a:xfrm>
            <a:off x="0" y="18449"/>
            <a:ext cx="9144000" cy="5106602"/>
          </a:xfrm>
          <a:prstGeom prst="rect">
            <a:avLst/>
          </a:prstGeom>
        </p:spPr>
      </p:pic>
    </p:spTree>
    <p:extLst>
      <p:ext uri="{BB962C8B-B14F-4D97-AF65-F5344CB8AC3E}">
        <p14:creationId xmlns:p14="http://schemas.microsoft.com/office/powerpoint/2010/main" xmlns="" val="2088980595"/>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3E0F134-2BDA-864F-8654-E108BFA82F56}"/>
              </a:ext>
            </a:extLst>
          </p:cNvPr>
          <p:cNvSpPr>
            <a:spLocks noGrp="1"/>
          </p:cNvSpPr>
          <p:nvPr>
            <p:ph type="title"/>
          </p:nvPr>
        </p:nvSpPr>
        <p:spPr>
          <a:xfrm>
            <a:off x="1857375" y="195511"/>
            <a:ext cx="6032500" cy="400050"/>
          </a:xfrm>
        </p:spPr>
        <p:txBody>
          <a:bodyPr/>
          <a:lstStyle/>
          <a:p>
            <a:r>
              <a:rPr lang="en-US" sz="2400" dirty="0"/>
              <a:t>Apollo 11         Apollo 17 </a:t>
            </a:r>
            <a:br>
              <a:rPr lang="en-US" sz="2400" dirty="0"/>
            </a:br>
            <a:r>
              <a:rPr lang="en-US" sz="2400" dirty="0"/>
              <a:t>Apollo-Soyuz</a:t>
            </a:r>
          </a:p>
        </p:txBody>
      </p:sp>
      <p:pic>
        <p:nvPicPr>
          <p:cNvPr id="5" name="Content Placeholder 4">
            <a:extLst>
              <a:ext uri="{FF2B5EF4-FFF2-40B4-BE49-F238E27FC236}">
                <a16:creationId xmlns:a16="http://schemas.microsoft.com/office/drawing/2014/main" xmlns="" id="{55F9E892-7FD6-244B-83E5-09664C6C60C2}"/>
              </a:ext>
            </a:extLst>
          </p:cNvPr>
          <p:cNvPicPr>
            <a:picLocks noGrp="1" noChangeAspect="1"/>
          </p:cNvPicPr>
          <p:nvPr>
            <p:ph idx="1"/>
          </p:nvPr>
        </p:nvPicPr>
        <p:blipFill>
          <a:blip r:embed="rId2" cstate="print">
            <a:extLst>
              <a:ext uri="{28A0092B-C50C-407E-A947-70E740481C1C}">
                <a14:useLocalDpi xmlns:a14="http://schemas.microsoft.com/office/drawing/2010/main" xmlns=""/>
              </a:ext>
            </a:extLst>
          </a:blip>
          <a:stretch>
            <a:fillRect/>
          </a:stretch>
        </p:blipFill>
        <p:spPr>
          <a:xfrm>
            <a:off x="1641822" y="945932"/>
            <a:ext cx="2715755" cy="2036816"/>
          </a:xfrm>
        </p:spPr>
      </p:pic>
      <p:pic>
        <p:nvPicPr>
          <p:cNvPr id="7" name="Picture 6">
            <a:extLst>
              <a:ext uri="{FF2B5EF4-FFF2-40B4-BE49-F238E27FC236}">
                <a16:creationId xmlns:a16="http://schemas.microsoft.com/office/drawing/2014/main" xmlns="" id="{E6F4CFEA-E377-7142-83CF-F966A1BDC74F}"/>
              </a:ext>
            </a:extLst>
          </p:cNvPr>
          <p:cNvPicPr>
            <a:picLocks noChangeAspect="1"/>
          </p:cNvPicPr>
          <p:nvPr/>
        </p:nvPicPr>
        <p:blipFill>
          <a:blip r:embed="rId3">
            <a:extLst>
              <a:ext uri="{28A0092B-C50C-407E-A947-70E740481C1C}">
                <a14:useLocalDpi xmlns:a14="http://schemas.microsoft.com/office/drawing/2010/main" xmlns=""/>
              </a:ext>
            </a:extLst>
          </a:blip>
          <a:stretch>
            <a:fillRect/>
          </a:stretch>
        </p:blipFill>
        <p:spPr>
          <a:xfrm>
            <a:off x="5148683" y="966953"/>
            <a:ext cx="3568881" cy="2007495"/>
          </a:xfrm>
          <a:prstGeom prst="rect">
            <a:avLst/>
          </a:prstGeom>
        </p:spPr>
      </p:pic>
      <p:pic>
        <p:nvPicPr>
          <p:cNvPr id="9" name="Picture 8">
            <a:extLst>
              <a:ext uri="{FF2B5EF4-FFF2-40B4-BE49-F238E27FC236}">
                <a16:creationId xmlns:a16="http://schemas.microsoft.com/office/drawing/2014/main" xmlns="" id="{D65C76F3-7A03-0444-8EA2-B67C46C7826F}"/>
              </a:ext>
            </a:extLst>
          </p:cNvPr>
          <p:cNvPicPr>
            <a:picLocks noChangeAspect="1"/>
          </p:cNvPicPr>
          <p:nvPr/>
        </p:nvPicPr>
        <p:blipFill>
          <a:blip r:embed="rId4">
            <a:extLst>
              <a:ext uri="{28A0092B-C50C-407E-A947-70E740481C1C}">
                <a14:useLocalDpi xmlns:a14="http://schemas.microsoft.com/office/drawing/2010/main" xmlns=""/>
              </a:ext>
            </a:extLst>
          </a:blip>
          <a:stretch>
            <a:fillRect/>
          </a:stretch>
        </p:blipFill>
        <p:spPr>
          <a:xfrm>
            <a:off x="3014633" y="3149947"/>
            <a:ext cx="3642577" cy="1822991"/>
          </a:xfrm>
          <a:prstGeom prst="rect">
            <a:avLst/>
          </a:prstGeom>
        </p:spPr>
      </p:pic>
    </p:spTree>
    <p:extLst>
      <p:ext uri="{BB962C8B-B14F-4D97-AF65-F5344CB8AC3E}">
        <p14:creationId xmlns:p14="http://schemas.microsoft.com/office/powerpoint/2010/main" xmlns="" val="847706157"/>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95EFD68-A004-6F49-9875-DAC8CB19EA44}"/>
              </a:ext>
            </a:extLst>
          </p:cNvPr>
          <p:cNvPicPr>
            <a:picLocks noChangeAspect="1"/>
          </p:cNvPicPr>
          <p:nvPr/>
        </p:nvPicPr>
        <p:blipFill>
          <a:blip r:embed="rId2" cstate="print">
            <a:extLst>
              <a:ext uri="{28A0092B-C50C-407E-A947-70E740481C1C}">
                <a14:useLocalDpi xmlns:a14="http://schemas.microsoft.com/office/drawing/2010/main" xmlns=""/>
              </a:ext>
            </a:extLst>
          </a:blip>
          <a:stretch>
            <a:fillRect/>
          </a:stretch>
        </p:blipFill>
        <p:spPr>
          <a:xfrm>
            <a:off x="0" y="0"/>
            <a:ext cx="9143999" cy="5143500"/>
          </a:xfrm>
          <a:prstGeom prst="rect">
            <a:avLst/>
          </a:prstGeom>
        </p:spPr>
      </p:pic>
    </p:spTree>
    <p:extLst>
      <p:ext uri="{BB962C8B-B14F-4D97-AF65-F5344CB8AC3E}">
        <p14:creationId xmlns:p14="http://schemas.microsoft.com/office/powerpoint/2010/main" xmlns="" val="3321294920"/>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BF338C1-B054-394F-9124-14F3743CBEA1}"/>
              </a:ext>
            </a:extLst>
          </p:cNvPr>
          <p:cNvPicPr>
            <a:picLocks noChangeAspect="1"/>
          </p:cNvPicPr>
          <p:nvPr/>
        </p:nvPicPr>
        <p:blipFill>
          <a:blip r:embed="rId2">
            <a:extLst>
              <a:ext uri="{28A0092B-C50C-407E-A947-70E740481C1C}">
                <a14:useLocalDpi xmlns:a14="http://schemas.microsoft.com/office/drawing/2010/main" xmlns=""/>
              </a:ext>
            </a:extLst>
          </a:blip>
          <a:stretch>
            <a:fillRect/>
          </a:stretch>
        </p:blipFill>
        <p:spPr>
          <a:xfrm>
            <a:off x="0" y="0"/>
            <a:ext cx="9144000" cy="5143499"/>
          </a:xfrm>
          <a:prstGeom prst="rect">
            <a:avLst/>
          </a:prstGeom>
        </p:spPr>
      </p:pic>
    </p:spTree>
    <p:extLst>
      <p:ext uri="{BB962C8B-B14F-4D97-AF65-F5344CB8AC3E}">
        <p14:creationId xmlns:p14="http://schemas.microsoft.com/office/powerpoint/2010/main" xmlns="" val="4080950483"/>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C86848BC-BC08-AD4D-9ACA-3181E8791146}"/>
              </a:ext>
            </a:extLst>
          </p:cNvPr>
          <p:cNvPicPr>
            <a:picLocks noChangeAspect="1"/>
          </p:cNvPicPr>
          <p:nvPr/>
        </p:nvPicPr>
        <p:blipFill>
          <a:blip r:embed="rId2" cstate="print">
            <a:extLst>
              <a:ext uri="{28A0092B-C50C-407E-A947-70E740481C1C}">
                <a14:useLocalDpi xmlns:a14="http://schemas.microsoft.com/office/drawing/2010/main" xmlns=""/>
              </a:ext>
            </a:extLst>
          </a:blip>
          <a:stretch>
            <a:fillRect/>
          </a:stretch>
        </p:blipFill>
        <p:spPr>
          <a:xfrm>
            <a:off x="0" y="0"/>
            <a:ext cx="9144000" cy="5143499"/>
          </a:xfrm>
          <a:prstGeom prst="rect">
            <a:avLst/>
          </a:prstGeom>
        </p:spPr>
      </p:pic>
    </p:spTree>
    <p:extLst>
      <p:ext uri="{BB962C8B-B14F-4D97-AF65-F5344CB8AC3E}">
        <p14:creationId xmlns:p14="http://schemas.microsoft.com/office/powerpoint/2010/main" xmlns="" val="1753109077"/>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a:xfrm>
            <a:off x="1246499" y="272653"/>
            <a:ext cx="7772400" cy="857250"/>
          </a:xfrm>
        </p:spPr>
        <p:txBody>
          <a:bodyPr/>
          <a:lstStyle/>
          <a:p>
            <a:r>
              <a:rPr lang="en-US" sz="2400" dirty="0"/>
              <a:t>Exploration Medicine:  Mission Driven and Limited by Power, Mass, Volume</a:t>
            </a:r>
          </a:p>
        </p:txBody>
      </p:sp>
      <p:pic>
        <p:nvPicPr>
          <p:cNvPr id="190467" name="Picture 3" descr="10075952"/>
          <p:cNvPicPr>
            <a:picLocks noGrp="1" noChangeAspect="1" noChangeArrowheads="1"/>
          </p:cNvPicPr>
          <p:nvPr>
            <p:ph sz="quarter" idx="2"/>
          </p:nvPr>
        </p:nvPicPr>
        <p:blipFill>
          <a:blip r:embed="rId3" cstate="print"/>
          <a:srcRect/>
          <a:stretch>
            <a:fillRect/>
          </a:stretch>
        </p:blipFill>
        <p:spPr>
          <a:xfrm>
            <a:off x="5160580" y="1272911"/>
            <a:ext cx="3510454" cy="1884627"/>
          </a:xfrm>
        </p:spPr>
      </p:pic>
      <p:pic>
        <p:nvPicPr>
          <p:cNvPr id="190468" name="Picture 4" descr="Piloted Mission: Human Exploration"/>
          <p:cNvPicPr>
            <a:picLocks noChangeAspect="1" noChangeArrowheads="1"/>
          </p:cNvPicPr>
          <p:nvPr/>
        </p:nvPicPr>
        <p:blipFill>
          <a:blip r:embed="rId4" cstate="print"/>
          <a:srcRect/>
          <a:stretch>
            <a:fillRect/>
          </a:stretch>
        </p:blipFill>
        <p:spPr bwMode="auto">
          <a:xfrm>
            <a:off x="5105399" y="3247697"/>
            <a:ext cx="3621137" cy="1705303"/>
          </a:xfrm>
          <a:prstGeom prst="rect">
            <a:avLst/>
          </a:prstGeom>
          <a:noFill/>
          <a:ln w="9525">
            <a:noFill/>
            <a:miter lim="800000"/>
            <a:headEnd/>
            <a:tailEnd/>
          </a:ln>
        </p:spPr>
      </p:pic>
      <p:pic>
        <p:nvPicPr>
          <p:cNvPr id="190469" name="Picture 5" descr="odyssey-10000-09_br400_041014191357"/>
          <p:cNvPicPr>
            <a:picLocks noChangeAspect="1" noChangeArrowheads="1"/>
          </p:cNvPicPr>
          <p:nvPr/>
        </p:nvPicPr>
        <p:blipFill>
          <a:blip r:embed="rId5" cstate="print"/>
          <a:srcRect/>
          <a:stretch>
            <a:fillRect/>
          </a:stretch>
        </p:blipFill>
        <p:spPr bwMode="auto">
          <a:xfrm>
            <a:off x="340709" y="1534510"/>
            <a:ext cx="4678403" cy="3157661"/>
          </a:xfrm>
          <a:prstGeom prst="rect">
            <a:avLst/>
          </a:prstGeom>
          <a:noFill/>
          <a:ln w="9525">
            <a:noFill/>
            <a:miter lim="800000"/>
            <a:headEnd/>
            <a:tailEnd/>
          </a:ln>
        </p:spPr>
      </p:pic>
    </p:spTree>
    <p:extLst>
      <p:ext uri="{BB962C8B-B14F-4D97-AF65-F5344CB8AC3E}">
        <p14:creationId xmlns:p14="http://schemas.microsoft.com/office/powerpoint/2010/main" xmlns="" val="3729646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a:xfrm>
            <a:off x="935850" y="173095"/>
            <a:ext cx="8292224" cy="495300"/>
          </a:xfrm>
        </p:spPr>
        <p:txBody>
          <a:bodyPr/>
          <a:lstStyle/>
          <a:p>
            <a:r>
              <a:rPr lang="en-US" sz="2400" dirty="0"/>
              <a:t>Future Space Flight: Complete ISS, Return to Moon, Planetary Missions</a:t>
            </a:r>
          </a:p>
        </p:txBody>
      </p:sp>
      <p:pic>
        <p:nvPicPr>
          <p:cNvPr id="162819" name="Picture 3" descr="133835main_Orion_ISS"/>
          <p:cNvPicPr>
            <a:picLocks noGrp="1" noChangeAspect="1" noChangeArrowheads="1"/>
          </p:cNvPicPr>
          <p:nvPr>
            <p:ph idx="1"/>
          </p:nvPr>
        </p:nvPicPr>
        <p:blipFill>
          <a:blip r:embed="rId3" cstate="print"/>
          <a:srcRect/>
          <a:stretch>
            <a:fillRect/>
          </a:stretch>
        </p:blipFill>
        <p:spPr>
          <a:xfrm>
            <a:off x="328448" y="1363307"/>
            <a:ext cx="4249324" cy="3008996"/>
          </a:xfrm>
        </p:spPr>
      </p:pic>
      <p:pic>
        <p:nvPicPr>
          <p:cNvPr id="162820" name="Picture 4" descr="S93-45585"/>
          <p:cNvPicPr>
            <a:picLocks noChangeAspect="1" noChangeArrowheads="1"/>
          </p:cNvPicPr>
          <p:nvPr/>
        </p:nvPicPr>
        <p:blipFill>
          <a:blip r:embed="rId4" cstate="print"/>
          <a:srcRect/>
          <a:stretch>
            <a:fillRect/>
          </a:stretch>
        </p:blipFill>
        <p:spPr bwMode="auto">
          <a:xfrm>
            <a:off x="4719145" y="971550"/>
            <a:ext cx="4246179" cy="1885950"/>
          </a:xfrm>
          <a:prstGeom prst="rect">
            <a:avLst/>
          </a:prstGeom>
          <a:noFill/>
          <a:ln w="9525">
            <a:noFill/>
            <a:miter lim="800000"/>
            <a:headEnd/>
            <a:tailEnd/>
          </a:ln>
        </p:spPr>
      </p:pic>
      <p:pic>
        <p:nvPicPr>
          <p:cNvPr id="162821" name="Picture 5" descr="Future marsS90-47890_ppt"/>
          <p:cNvPicPr>
            <a:picLocks noChangeAspect="1" noChangeArrowheads="1"/>
          </p:cNvPicPr>
          <p:nvPr/>
        </p:nvPicPr>
        <p:blipFill>
          <a:blip r:embed="rId5" cstate="print"/>
          <a:srcRect/>
          <a:stretch>
            <a:fillRect/>
          </a:stretch>
        </p:blipFill>
        <p:spPr bwMode="auto">
          <a:xfrm>
            <a:off x="4708634" y="2952750"/>
            <a:ext cx="4270266" cy="2063354"/>
          </a:xfrm>
          <a:prstGeom prst="rect">
            <a:avLst/>
          </a:prstGeom>
          <a:noFill/>
          <a:ln w="9525">
            <a:noFill/>
            <a:miter lim="800000"/>
            <a:headEnd/>
            <a:tailEnd/>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D5B4C7-D073-B24A-A542-D7729E12A271}"/>
              </a:ext>
            </a:extLst>
          </p:cNvPr>
          <p:cNvSpPr>
            <a:spLocks noGrp="1"/>
          </p:cNvSpPr>
          <p:nvPr>
            <p:ph type="title"/>
          </p:nvPr>
        </p:nvSpPr>
        <p:spPr/>
        <p:txBody>
          <a:bodyPr/>
          <a:lstStyle/>
          <a:p>
            <a:r>
              <a:rPr lang="en-US" dirty="0"/>
              <a:t>Space Analogs</a:t>
            </a:r>
          </a:p>
        </p:txBody>
      </p:sp>
      <p:sp>
        <p:nvSpPr>
          <p:cNvPr id="3" name="Content Placeholder 2">
            <a:extLst>
              <a:ext uri="{FF2B5EF4-FFF2-40B4-BE49-F238E27FC236}">
                <a16:creationId xmlns:a16="http://schemas.microsoft.com/office/drawing/2014/main" xmlns="" id="{2C55957D-ABD7-074E-B04E-8DB8E955742F}"/>
              </a:ext>
            </a:extLst>
          </p:cNvPr>
          <p:cNvSpPr>
            <a:spLocks noGrp="1"/>
          </p:cNvSpPr>
          <p:nvPr>
            <p:ph idx="1"/>
          </p:nvPr>
        </p:nvSpPr>
        <p:spPr>
          <a:xfrm>
            <a:off x="1361418" y="968923"/>
            <a:ext cx="7931150" cy="3295650"/>
          </a:xfrm>
        </p:spPr>
        <p:txBody>
          <a:bodyPr/>
          <a:lstStyle/>
          <a:p>
            <a:r>
              <a:rPr lang="en-US" dirty="0"/>
              <a:t>NEEMO Aquarius Habitat</a:t>
            </a:r>
          </a:p>
          <a:p>
            <a:r>
              <a:rPr lang="en-US" dirty="0"/>
              <a:t>HERA Simulator</a:t>
            </a:r>
          </a:p>
          <a:p>
            <a:r>
              <a:rPr lang="en-US" dirty="0"/>
              <a:t>Antarctica</a:t>
            </a:r>
          </a:p>
          <a:p>
            <a:r>
              <a:rPr lang="en-US" dirty="0"/>
              <a:t>Extreme Environments</a:t>
            </a:r>
          </a:p>
          <a:p>
            <a:pPr lvl="1"/>
            <a:r>
              <a:rPr lang="en-US" dirty="0"/>
              <a:t>Australia Outback</a:t>
            </a:r>
          </a:p>
          <a:p>
            <a:pPr lvl="1"/>
            <a:r>
              <a:rPr lang="en-US" dirty="0"/>
              <a:t>Offshore Oil Rigs</a:t>
            </a:r>
          </a:p>
          <a:p>
            <a:pPr lvl="1"/>
            <a:r>
              <a:rPr lang="en-US" dirty="0"/>
              <a:t>Deep Sea Diving</a:t>
            </a:r>
          </a:p>
          <a:p>
            <a:endParaRPr lang="en-US" dirty="0"/>
          </a:p>
        </p:txBody>
      </p:sp>
    </p:spTree>
    <p:extLst>
      <p:ext uri="{BB962C8B-B14F-4D97-AF65-F5344CB8AC3E}">
        <p14:creationId xmlns:p14="http://schemas.microsoft.com/office/powerpoint/2010/main" xmlns="" val="3757648570"/>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E9DA93-EEA1-A639-CD10-A4F1E1200B07}"/>
              </a:ext>
            </a:extLst>
          </p:cNvPr>
          <p:cNvSpPr>
            <a:spLocks noGrp="1"/>
          </p:cNvSpPr>
          <p:nvPr>
            <p:ph type="title"/>
          </p:nvPr>
        </p:nvSpPr>
        <p:spPr>
          <a:xfrm>
            <a:off x="1457982" y="227040"/>
            <a:ext cx="6032500" cy="400050"/>
          </a:xfrm>
        </p:spPr>
        <p:txBody>
          <a:bodyPr/>
          <a:lstStyle/>
          <a:p>
            <a:r>
              <a:rPr lang="en-US" sz="2400" dirty="0"/>
              <a:t>Origin:  Undersea Augmented Reality</a:t>
            </a:r>
          </a:p>
        </p:txBody>
      </p:sp>
      <p:pic>
        <p:nvPicPr>
          <p:cNvPr id="6" name="Content Placeholder 5">
            <a:extLst>
              <a:ext uri="{FF2B5EF4-FFF2-40B4-BE49-F238E27FC236}">
                <a16:creationId xmlns:a16="http://schemas.microsoft.com/office/drawing/2014/main" xmlns="" id="{81F035C0-3857-A697-49A2-884B052FD1E6}"/>
              </a:ext>
            </a:extLst>
          </p:cNvPr>
          <p:cNvPicPr>
            <a:picLocks noGrp="1" noChangeAspect="1"/>
          </p:cNvPicPr>
          <p:nvPr>
            <p:ph idx="1"/>
          </p:nvPr>
        </p:nvPicPr>
        <p:blipFill>
          <a:blip r:embed="rId2">
            <a:extLst>
              <a:ext uri="{28A0092B-C50C-407E-A947-70E740481C1C}">
                <a14:useLocalDpi xmlns:a14="http://schemas.microsoft.com/office/drawing/2010/main" xmlns=""/>
              </a:ext>
            </a:extLst>
          </a:blip>
          <a:stretch>
            <a:fillRect/>
          </a:stretch>
        </p:blipFill>
        <p:spPr>
          <a:xfrm>
            <a:off x="4581197" y="2615611"/>
            <a:ext cx="2681451" cy="1346132"/>
          </a:xfrm>
        </p:spPr>
      </p:pic>
      <p:sp>
        <p:nvSpPr>
          <p:cNvPr id="4" name="Slide Number Placeholder 3">
            <a:extLst>
              <a:ext uri="{FF2B5EF4-FFF2-40B4-BE49-F238E27FC236}">
                <a16:creationId xmlns:a16="http://schemas.microsoft.com/office/drawing/2014/main" xmlns="" id="{B1E95B48-8C7B-FE19-AA8D-7AB59BF02243}"/>
              </a:ext>
            </a:extLst>
          </p:cNvPr>
          <p:cNvSpPr>
            <a:spLocks noGrp="1"/>
          </p:cNvSpPr>
          <p:nvPr>
            <p:ph type="sldNum" sz="quarter" idx="10"/>
          </p:nvPr>
        </p:nvSpPr>
        <p:spPr/>
        <p:txBody>
          <a:bodyPr/>
          <a:lstStyle/>
          <a:p>
            <a:pPr>
              <a:defRPr/>
            </a:pPr>
            <a:r>
              <a:rPr lang="en-US"/>
              <a:t>Page </a:t>
            </a:r>
            <a:fld id="{691D993F-67F5-4CC4-97F8-E01CD79B500B}" type="slidenum">
              <a:rPr lang="en-US" smtClean="0"/>
              <a:pPr>
                <a:defRPr/>
              </a:pPr>
              <a:t>46</a:t>
            </a:fld>
            <a:endParaRPr lang="en-US"/>
          </a:p>
        </p:txBody>
      </p:sp>
      <p:pic>
        <p:nvPicPr>
          <p:cNvPr id="8" name="Picture 7">
            <a:extLst>
              <a:ext uri="{FF2B5EF4-FFF2-40B4-BE49-F238E27FC236}">
                <a16:creationId xmlns:a16="http://schemas.microsoft.com/office/drawing/2014/main" xmlns="" id="{24EB1C0A-BD97-F63C-5E30-5E69FB43281F}"/>
              </a:ext>
            </a:extLst>
          </p:cNvPr>
          <p:cNvPicPr>
            <a:picLocks noChangeAspect="1"/>
          </p:cNvPicPr>
          <p:nvPr/>
        </p:nvPicPr>
        <p:blipFill>
          <a:blip r:embed="rId3">
            <a:extLst>
              <a:ext uri="{28A0092B-C50C-407E-A947-70E740481C1C}">
                <a14:useLocalDpi xmlns:a14="http://schemas.microsoft.com/office/drawing/2010/main" xmlns=""/>
              </a:ext>
            </a:extLst>
          </a:blip>
          <a:stretch>
            <a:fillRect/>
          </a:stretch>
        </p:blipFill>
        <p:spPr>
          <a:xfrm>
            <a:off x="7395342" y="2144110"/>
            <a:ext cx="1633399" cy="2380593"/>
          </a:xfrm>
          <a:prstGeom prst="rect">
            <a:avLst/>
          </a:prstGeom>
        </p:spPr>
      </p:pic>
      <p:pic>
        <p:nvPicPr>
          <p:cNvPr id="10" name="Picture 9">
            <a:extLst>
              <a:ext uri="{FF2B5EF4-FFF2-40B4-BE49-F238E27FC236}">
                <a16:creationId xmlns:a16="http://schemas.microsoft.com/office/drawing/2014/main" xmlns="" id="{6D3052A4-BF3A-0DAD-78ED-DF8B5265128D}"/>
              </a:ext>
            </a:extLst>
          </p:cNvPr>
          <p:cNvPicPr>
            <a:picLocks noChangeAspect="1"/>
          </p:cNvPicPr>
          <p:nvPr/>
        </p:nvPicPr>
        <p:blipFill>
          <a:blip r:embed="rId4">
            <a:extLst>
              <a:ext uri="{28A0092B-C50C-407E-A947-70E740481C1C}">
                <a14:useLocalDpi xmlns:a14="http://schemas.microsoft.com/office/drawing/2010/main" xmlns=""/>
              </a:ext>
            </a:extLst>
          </a:blip>
          <a:stretch>
            <a:fillRect/>
          </a:stretch>
        </p:blipFill>
        <p:spPr>
          <a:xfrm>
            <a:off x="126124" y="1355834"/>
            <a:ext cx="1790700" cy="2609850"/>
          </a:xfrm>
          <a:prstGeom prst="rect">
            <a:avLst/>
          </a:prstGeom>
        </p:spPr>
      </p:pic>
      <p:pic>
        <p:nvPicPr>
          <p:cNvPr id="12" name="Picture 11">
            <a:extLst>
              <a:ext uri="{FF2B5EF4-FFF2-40B4-BE49-F238E27FC236}">
                <a16:creationId xmlns:a16="http://schemas.microsoft.com/office/drawing/2014/main" xmlns="" id="{DC7200EF-4A6D-1A68-45D5-2CE508948E0E}"/>
              </a:ext>
            </a:extLst>
          </p:cNvPr>
          <p:cNvPicPr>
            <a:picLocks noChangeAspect="1"/>
          </p:cNvPicPr>
          <p:nvPr/>
        </p:nvPicPr>
        <p:blipFill>
          <a:blip r:embed="rId5">
            <a:extLst>
              <a:ext uri="{28A0092B-C50C-407E-A947-70E740481C1C}">
                <a14:useLocalDpi xmlns:a14="http://schemas.microsoft.com/office/drawing/2010/main" xmlns=""/>
              </a:ext>
            </a:extLst>
          </a:blip>
          <a:stretch>
            <a:fillRect/>
          </a:stretch>
        </p:blipFill>
        <p:spPr>
          <a:xfrm>
            <a:off x="2083018" y="1745783"/>
            <a:ext cx="2404899" cy="1921671"/>
          </a:xfrm>
          <a:prstGeom prst="rect">
            <a:avLst/>
          </a:prstGeom>
        </p:spPr>
      </p:pic>
    </p:spTree>
    <p:extLst>
      <p:ext uri="{BB962C8B-B14F-4D97-AF65-F5344CB8AC3E}">
        <p14:creationId xmlns:p14="http://schemas.microsoft.com/office/powerpoint/2010/main" xmlns="" val="29269968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7056CE-2B39-435C-FD9D-AE5400471073}"/>
              </a:ext>
            </a:extLst>
          </p:cNvPr>
          <p:cNvSpPr>
            <a:spLocks noGrp="1"/>
          </p:cNvSpPr>
          <p:nvPr>
            <p:ph type="title"/>
          </p:nvPr>
        </p:nvSpPr>
        <p:spPr>
          <a:xfrm>
            <a:off x="1510533" y="195508"/>
            <a:ext cx="7286625" cy="400050"/>
          </a:xfrm>
        </p:spPr>
        <p:txBody>
          <a:bodyPr/>
          <a:lstStyle/>
          <a:p>
            <a:r>
              <a:rPr lang="en-US" dirty="0"/>
              <a:t>Augmented Reality Surgical Simulation</a:t>
            </a:r>
          </a:p>
        </p:txBody>
      </p:sp>
      <p:pic>
        <p:nvPicPr>
          <p:cNvPr id="6" name="Content Placeholder 5">
            <a:extLst>
              <a:ext uri="{FF2B5EF4-FFF2-40B4-BE49-F238E27FC236}">
                <a16:creationId xmlns:a16="http://schemas.microsoft.com/office/drawing/2014/main" xmlns="" id="{F311AF1F-1CEC-3DC4-C4CB-8199E405194E}"/>
              </a:ext>
            </a:extLst>
          </p:cNvPr>
          <p:cNvPicPr>
            <a:picLocks noGrp="1" noChangeAspect="1"/>
          </p:cNvPicPr>
          <p:nvPr>
            <p:ph idx="1"/>
          </p:nvPr>
        </p:nvPicPr>
        <p:blipFill>
          <a:blip r:embed="rId2">
            <a:extLst>
              <a:ext uri="{28A0092B-C50C-407E-A947-70E740481C1C}">
                <a14:useLocalDpi xmlns:a14="http://schemas.microsoft.com/office/drawing/2010/main" xmlns=""/>
              </a:ext>
            </a:extLst>
          </a:blip>
          <a:stretch>
            <a:fillRect/>
          </a:stretch>
        </p:blipFill>
        <p:spPr>
          <a:xfrm>
            <a:off x="379250" y="1190625"/>
            <a:ext cx="4419659" cy="1869856"/>
          </a:xfrm>
        </p:spPr>
      </p:pic>
      <p:sp>
        <p:nvSpPr>
          <p:cNvPr id="4" name="Slide Number Placeholder 3">
            <a:extLst>
              <a:ext uri="{FF2B5EF4-FFF2-40B4-BE49-F238E27FC236}">
                <a16:creationId xmlns:a16="http://schemas.microsoft.com/office/drawing/2014/main" xmlns="" id="{DE85FE5B-E389-326B-DC6E-59A355069BA8}"/>
              </a:ext>
            </a:extLst>
          </p:cNvPr>
          <p:cNvSpPr>
            <a:spLocks noGrp="1"/>
          </p:cNvSpPr>
          <p:nvPr>
            <p:ph type="sldNum" sz="quarter" idx="10"/>
          </p:nvPr>
        </p:nvSpPr>
        <p:spPr/>
        <p:txBody>
          <a:bodyPr/>
          <a:lstStyle/>
          <a:p>
            <a:pPr>
              <a:defRPr/>
            </a:pPr>
            <a:r>
              <a:rPr lang="en-US"/>
              <a:t>Page </a:t>
            </a:r>
            <a:fld id="{691D993F-67F5-4CC4-97F8-E01CD79B500B}" type="slidenum">
              <a:rPr lang="en-US" smtClean="0"/>
              <a:pPr>
                <a:defRPr/>
              </a:pPr>
              <a:t>47</a:t>
            </a:fld>
            <a:endParaRPr lang="en-US"/>
          </a:p>
        </p:txBody>
      </p:sp>
      <p:pic>
        <p:nvPicPr>
          <p:cNvPr id="8" name="Picture 7">
            <a:extLst>
              <a:ext uri="{FF2B5EF4-FFF2-40B4-BE49-F238E27FC236}">
                <a16:creationId xmlns:a16="http://schemas.microsoft.com/office/drawing/2014/main" xmlns="" id="{A9F20DAF-E7C1-44D5-422E-192C75999F32}"/>
              </a:ext>
            </a:extLst>
          </p:cNvPr>
          <p:cNvPicPr>
            <a:picLocks noChangeAspect="1"/>
          </p:cNvPicPr>
          <p:nvPr/>
        </p:nvPicPr>
        <p:blipFill>
          <a:blip r:embed="rId3">
            <a:extLst>
              <a:ext uri="{28A0092B-C50C-407E-A947-70E740481C1C}">
                <a14:useLocalDpi xmlns:a14="http://schemas.microsoft.com/office/drawing/2010/main" xmlns=""/>
              </a:ext>
            </a:extLst>
          </a:blip>
          <a:stretch>
            <a:fillRect/>
          </a:stretch>
        </p:blipFill>
        <p:spPr>
          <a:xfrm>
            <a:off x="4322598" y="2755024"/>
            <a:ext cx="4615924" cy="1869856"/>
          </a:xfrm>
          <a:prstGeom prst="rect">
            <a:avLst/>
          </a:prstGeom>
        </p:spPr>
      </p:pic>
    </p:spTree>
    <p:extLst>
      <p:ext uri="{BB962C8B-B14F-4D97-AF65-F5344CB8AC3E}">
        <p14:creationId xmlns:p14="http://schemas.microsoft.com/office/powerpoint/2010/main" xmlns="" val="36779789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Number Placeholder 3"/>
          <p:cNvSpPr>
            <a:spLocks noGrp="1"/>
          </p:cNvSpPr>
          <p:nvPr>
            <p:ph type="sldNum" sz="quarter" idx="10"/>
          </p:nvPr>
        </p:nvSpPr>
        <p:spPr>
          <a:noFill/>
        </p:spPr>
        <p:txBody>
          <a:bodyPr/>
          <a:lstStyle/>
          <a:p>
            <a:r>
              <a:rPr lang="en-US">
                <a:solidFill>
                  <a:srgbClr val="333399"/>
                </a:solidFill>
              </a:rPr>
              <a:t>Page </a:t>
            </a:r>
            <a:fld id="{DA3F8B0F-EB9D-4BA9-AF7F-5A9A74DCBFE5}" type="slidenum">
              <a:rPr lang="en-US" smtClean="0">
                <a:solidFill>
                  <a:srgbClr val="333399"/>
                </a:solidFill>
              </a:rPr>
              <a:pPr/>
              <a:t>48</a:t>
            </a:fld>
            <a:endParaRPr lang="en-US">
              <a:solidFill>
                <a:srgbClr val="333399"/>
              </a:solidFill>
            </a:endParaRPr>
          </a:p>
        </p:txBody>
      </p:sp>
      <p:sp>
        <p:nvSpPr>
          <p:cNvPr id="4099" name="Rectangle 2"/>
          <p:cNvSpPr>
            <a:spLocks noGrp="1" noChangeArrowheads="1"/>
          </p:cNvSpPr>
          <p:nvPr>
            <p:ph type="title"/>
          </p:nvPr>
        </p:nvSpPr>
        <p:spPr/>
        <p:txBody>
          <a:bodyPr/>
          <a:lstStyle/>
          <a:p>
            <a:pPr eaLnBrk="1" hangingPunct="1"/>
            <a:r>
              <a:rPr lang="en-US"/>
              <a:t>Holoportation Background</a:t>
            </a:r>
          </a:p>
        </p:txBody>
      </p:sp>
      <p:sp>
        <p:nvSpPr>
          <p:cNvPr id="5" name="Rectangle 4">
            <a:extLst>
              <a:ext uri="{FF2B5EF4-FFF2-40B4-BE49-F238E27FC236}">
                <a16:creationId xmlns:a16="http://schemas.microsoft.com/office/drawing/2014/main" xmlns="" id="{42F9125B-517C-477F-937E-B48F4AD94803}"/>
              </a:ext>
            </a:extLst>
          </p:cNvPr>
          <p:cNvSpPr/>
          <p:nvPr/>
        </p:nvSpPr>
        <p:spPr>
          <a:xfrm>
            <a:off x="512065" y="1049274"/>
            <a:ext cx="8269793" cy="2062103"/>
          </a:xfrm>
          <a:prstGeom prst="rect">
            <a:avLst/>
          </a:prstGeom>
        </p:spPr>
        <p:txBody>
          <a:bodyPr wrap="square" lIns="91440" tIns="45720" rIns="91440" bIns="45720" anchor="t">
            <a:spAutoFit/>
          </a:bodyPr>
          <a:lstStyle/>
          <a:p>
            <a:pPr marL="285750" indent="-285750">
              <a:buFont typeface="Arial" panose="020B0604020202020204" pitchFamily="34" charset="0"/>
              <a:buChar char="•"/>
            </a:pPr>
            <a:r>
              <a:rPr lang="en-US" b="1" u="sng">
                <a:latin typeface="Arial"/>
                <a:cs typeface="Arial"/>
              </a:rPr>
              <a:t>Objective:</a:t>
            </a:r>
            <a:r>
              <a:rPr lang="en-US">
                <a:latin typeface="Arial"/>
                <a:cs typeface="Arial"/>
              </a:rPr>
              <a:t>  Evaluate the co-location of a virtual ground-based Flight Surgeon with an ISS-based crewmember onboard the ISS using Holoportation software and the existing Microsoft</a:t>
            </a:r>
            <a:r>
              <a:rPr lang="en-US" baseline="30000">
                <a:latin typeface="Arial"/>
                <a:cs typeface="Arial"/>
              </a:rPr>
              <a:t> </a:t>
            </a:r>
            <a:r>
              <a:rPr lang="en-US">
                <a:latin typeface="Arial"/>
                <a:cs typeface="Arial"/>
              </a:rPr>
              <a:t>HoloLens</a:t>
            </a:r>
            <a:r>
              <a:rPr lang="en-US" baseline="30000">
                <a:latin typeface="Arial"/>
                <a:cs typeface="Arial"/>
              </a:rPr>
              <a:t>®</a:t>
            </a:r>
            <a:r>
              <a:rPr lang="en-US">
                <a:latin typeface="Arial"/>
                <a:cs typeface="Arial"/>
              </a:rPr>
              <a:t> on board. Evaluate the capability and disposition of the technology for future tele-medical capabilities using crew interaction and stakeholder feedback.</a:t>
            </a:r>
          </a:p>
          <a:p>
            <a:endParaRPr lang="en-US"/>
          </a:p>
          <a:p>
            <a:pPr marL="285750" indent="-285750">
              <a:buFont typeface="Arial" panose="020B0604020202020204" pitchFamily="34" charset="0"/>
              <a:buChar char="•"/>
            </a:pPr>
            <a:r>
              <a:rPr lang="en-US" b="1" u="sng"/>
              <a:t>Gap being addressed:</a:t>
            </a:r>
            <a:r>
              <a:rPr lang="en-US"/>
              <a:t>  Lack of physical co-location is a significant barrier to effective communication between astronauts on the ISS and ground personnel</a:t>
            </a:r>
          </a:p>
        </p:txBody>
      </p:sp>
      <p:pic>
        <p:nvPicPr>
          <p:cNvPr id="6" name="Picture 4" descr="The Long Journey Into Holographic Transportation">
            <a:extLst>
              <a:ext uri="{FF2B5EF4-FFF2-40B4-BE49-F238E27FC236}">
                <a16:creationId xmlns:a16="http://schemas.microsoft.com/office/drawing/2014/main" xmlns="" id="{64F4CCE5-FDB0-4929-A9AC-4F9B38E2EEFD}"/>
              </a:ext>
            </a:extLst>
          </p:cNvPr>
          <p:cNvPicPr>
            <a:picLocks noChangeAspect="1" noChangeArrowheads="1"/>
          </p:cNvPicPr>
          <p:nvPr/>
        </p:nvPicPr>
        <p:blipFill>
          <a:blip r:embed="rId3">
            <a:extLst>
              <a:ext uri="{28A0092B-C50C-407E-A947-70E740481C1C}">
                <a14:useLocalDpi xmlns:a14="http://schemas.microsoft.com/office/drawing/2010/main" xmlns=""/>
              </a:ext>
            </a:extLst>
          </a:blip>
          <a:srcRect/>
          <a:stretch>
            <a:fillRect/>
          </a:stretch>
        </p:blipFill>
        <p:spPr bwMode="auto">
          <a:xfrm>
            <a:off x="2835172" y="3102159"/>
            <a:ext cx="3439503" cy="1497849"/>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a:extLst>
              <a:ext uri="{FF2B5EF4-FFF2-40B4-BE49-F238E27FC236}">
                <a16:creationId xmlns:a16="http://schemas.microsoft.com/office/drawing/2014/main" xmlns="" id="{B256E4DF-2FE3-4D13-854C-69D30D58D7AB}"/>
              </a:ext>
            </a:extLst>
          </p:cNvPr>
          <p:cNvSpPr txBox="1"/>
          <p:nvPr/>
        </p:nvSpPr>
        <p:spPr>
          <a:xfrm>
            <a:off x="2284785" y="4897279"/>
            <a:ext cx="4679534" cy="246221"/>
          </a:xfrm>
          <a:prstGeom prst="rect">
            <a:avLst/>
          </a:prstGeom>
          <a:noFill/>
        </p:spPr>
        <p:txBody>
          <a:bodyPr wrap="square" rtlCol="0">
            <a:spAutoFit/>
          </a:bodyPr>
          <a:lstStyle/>
          <a:p>
            <a:pPr algn="ctr"/>
            <a:r>
              <a:rPr lang="en-US" sz="1000" dirty="0"/>
              <a:t>Example of “</a:t>
            </a:r>
            <a:r>
              <a:rPr lang="en-US" sz="1000" dirty="0" err="1"/>
              <a:t>holoported</a:t>
            </a:r>
            <a:r>
              <a:rPr lang="en-US" sz="1000" dirty="0"/>
              <a:t>” team member </a:t>
            </a:r>
          </a:p>
        </p:txBody>
      </p:sp>
      <p:sp>
        <p:nvSpPr>
          <p:cNvPr id="3" name="TextBox 2">
            <a:extLst>
              <a:ext uri="{FF2B5EF4-FFF2-40B4-BE49-F238E27FC236}">
                <a16:creationId xmlns:a16="http://schemas.microsoft.com/office/drawing/2014/main" xmlns="" id="{B390D401-AFFF-41C4-A32B-5C918D74FC97}"/>
              </a:ext>
            </a:extLst>
          </p:cNvPr>
          <p:cNvSpPr txBox="1"/>
          <p:nvPr/>
        </p:nvSpPr>
        <p:spPr>
          <a:xfrm>
            <a:off x="237393" y="4685690"/>
            <a:ext cx="1353256" cy="261610"/>
          </a:xfrm>
          <a:prstGeom prst="rect">
            <a:avLst/>
          </a:prstGeom>
          <a:noFill/>
        </p:spPr>
        <p:txBody>
          <a:bodyPr wrap="none" rtlCol="0">
            <a:spAutoFit/>
          </a:bodyPr>
          <a:lstStyle/>
          <a:p>
            <a:r>
              <a:rPr lang="en-US" sz="1100"/>
              <a:t>Wesley Tarkington</a:t>
            </a:r>
          </a:p>
        </p:txBody>
      </p:sp>
    </p:spTree>
    <p:extLst>
      <p:ext uri="{BB962C8B-B14F-4D97-AF65-F5344CB8AC3E}">
        <p14:creationId xmlns:p14="http://schemas.microsoft.com/office/powerpoint/2010/main" xmlns="" val="14366903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81978C3-C83D-3F4F-8324-1125E0920C15}"/>
              </a:ext>
            </a:extLst>
          </p:cNvPr>
          <p:cNvSpPr>
            <a:spLocks noGrp="1"/>
          </p:cNvSpPr>
          <p:nvPr>
            <p:ph type="title"/>
          </p:nvPr>
        </p:nvSpPr>
        <p:spPr>
          <a:xfrm>
            <a:off x="1450428" y="426736"/>
            <a:ext cx="7441323" cy="400050"/>
          </a:xfrm>
        </p:spPr>
        <p:txBody>
          <a:bodyPr/>
          <a:lstStyle/>
          <a:p>
            <a:r>
              <a:rPr lang="en-US" sz="2400" dirty="0"/>
              <a:t>Use Cases in Remote and Extreme Environment	</a:t>
            </a:r>
          </a:p>
        </p:txBody>
      </p:sp>
      <p:sp>
        <p:nvSpPr>
          <p:cNvPr id="3" name="Content Placeholder 2">
            <a:extLst>
              <a:ext uri="{FF2B5EF4-FFF2-40B4-BE49-F238E27FC236}">
                <a16:creationId xmlns:a16="http://schemas.microsoft.com/office/drawing/2014/main" xmlns="" id="{CA325C4C-B91E-0E40-9BD8-88A6206CE752}"/>
              </a:ext>
            </a:extLst>
          </p:cNvPr>
          <p:cNvSpPr>
            <a:spLocks noGrp="1"/>
          </p:cNvSpPr>
          <p:nvPr>
            <p:ph idx="1"/>
          </p:nvPr>
        </p:nvSpPr>
        <p:spPr>
          <a:xfrm>
            <a:off x="1445501" y="884841"/>
            <a:ext cx="7931150" cy="3295650"/>
          </a:xfrm>
        </p:spPr>
        <p:txBody>
          <a:bodyPr/>
          <a:lstStyle/>
          <a:p>
            <a:r>
              <a:rPr lang="en-US" sz="2000" dirty="0"/>
              <a:t>Technology Demonstration</a:t>
            </a:r>
          </a:p>
          <a:p>
            <a:pPr lvl="1"/>
            <a:r>
              <a:rPr lang="en-US" sz="1800" dirty="0"/>
              <a:t>1 way </a:t>
            </a:r>
            <a:r>
              <a:rPr lang="en-US" sz="1800" dirty="0" err="1"/>
              <a:t>Holoportation</a:t>
            </a:r>
            <a:endParaRPr lang="en-US" sz="1800" dirty="0"/>
          </a:p>
          <a:p>
            <a:pPr lvl="1"/>
            <a:r>
              <a:rPr lang="en-US" sz="1800" dirty="0"/>
              <a:t>2 way </a:t>
            </a:r>
            <a:r>
              <a:rPr lang="en-US" sz="1800" dirty="0" err="1"/>
              <a:t>Holoportation</a:t>
            </a:r>
            <a:endParaRPr lang="en-US" sz="1800" dirty="0"/>
          </a:p>
          <a:p>
            <a:pPr lvl="1"/>
            <a:r>
              <a:rPr lang="en-US" sz="1800" dirty="0"/>
              <a:t>2 way </a:t>
            </a:r>
            <a:r>
              <a:rPr lang="en-US" sz="1800" dirty="0" err="1"/>
              <a:t>Holoportation</a:t>
            </a:r>
            <a:r>
              <a:rPr lang="en-US" sz="1800" dirty="0"/>
              <a:t> + Haptics</a:t>
            </a:r>
          </a:p>
          <a:p>
            <a:pPr lvl="1"/>
            <a:endParaRPr lang="en-US" sz="1800" dirty="0"/>
          </a:p>
          <a:p>
            <a:r>
              <a:rPr lang="en-US" sz="2000" dirty="0"/>
              <a:t>Operational Use</a:t>
            </a:r>
          </a:p>
          <a:p>
            <a:pPr lvl="1"/>
            <a:r>
              <a:rPr lang="en-US" sz="1800" dirty="0"/>
              <a:t>Private Medical Conference</a:t>
            </a:r>
          </a:p>
          <a:p>
            <a:pPr lvl="1"/>
            <a:r>
              <a:rPr lang="en-US" sz="1800" dirty="0"/>
              <a:t>Private Psychological Conference</a:t>
            </a:r>
          </a:p>
          <a:p>
            <a:pPr lvl="1"/>
            <a:r>
              <a:rPr lang="en-US" sz="1800" dirty="0"/>
              <a:t>Private Family Conference</a:t>
            </a:r>
          </a:p>
          <a:p>
            <a:pPr lvl="1"/>
            <a:r>
              <a:rPr lang="en-US" sz="1800" dirty="0" err="1"/>
              <a:t>Telementoring</a:t>
            </a:r>
            <a:r>
              <a:rPr lang="en-US" sz="1800" dirty="0"/>
              <a:t>/</a:t>
            </a:r>
            <a:r>
              <a:rPr lang="en-US" sz="1800" dirty="0" err="1"/>
              <a:t>TeleTeamwork</a:t>
            </a:r>
            <a:endParaRPr lang="en-US" sz="1800" dirty="0"/>
          </a:p>
          <a:p>
            <a:pPr lvl="1"/>
            <a:r>
              <a:rPr lang="en-US" sz="1800" dirty="0"/>
              <a:t>General Public, VIP, VVIP</a:t>
            </a:r>
          </a:p>
        </p:txBody>
      </p:sp>
      <p:sp>
        <p:nvSpPr>
          <p:cNvPr id="4" name="Slide Number Placeholder 3">
            <a:extLst>
              <a:ext uri="{FF2B5EF4-FFF2-40B4-BE49-F238E27FC236}">
                <a16:creationId xmlns:a16="http://schemas.microsoft.com/office/drawing/2014/main" xmlns="" id="{7E19EB99-0CEE-3140-A9BD-9F747772B677}"/>
              </a:ext>
            </a:extLst>
          </p:cNvPr>
          <p:cNvSpPr>
            <a:spLocks noGrp="1"/>
          </p:cNvSpPr>
          <p:nvPr>
            <p:ph type="sldNum" sz="quarter" idx="10"/>
          </p:nvPr>
        </p:nvSpPr>
        <p:spPr/>
        <p:txBody>
          <a:bodyPr/>
          <a:lstStyle/>
          <a:p>
            <a:pPr>
              <a:defRPr/>
            </a:pPr>
            <a:r>
              <a:rPr lang="en-US"/>
              <a:t>Page </a:t>
            </a:r>
            <a:fld id="{691D993F-67F5-4CC4-97F8-E01CD79B500B}" type="slidenum">
              <a:rPr lang="en-US" smtClean="0"/>
              <a:pPr>
                <a:defRPr/>
              </a:pPr>
              <a:t>49</a:t>
            </a:fld>
            <a:endParaRPr lang="en-US"/>
          </a:p>
        </p:txBody>
      </p:sp>
    </p:spTree>
    <p:extLst>
      <p:ext uri="{BB962C8B-B14F-4D97-AF65-F5344CB8AC3E}">
        <p14:creationId xmlns:p14="http://schemas.microsoft.com/office/powerpoint/2010/main" xmlns="" val="11737787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72A7207-D2DB-574E-9972-7DFC8989C458}"/>
              </a:ext>
            </a:extLst>
          </p:cNvPr>
          <p:cNvSpPr>
            <a:spLocks noGrp="1"/>
          </p:cNvSpPr>
          <p:nvPr>
            <p:ph type="title"/>
          </p:nvPr>
        </p:nvSpPr>
        <p:spPr/>
        <p:txBody>
          <a:bodyPr/>
          <a:lstStyle/>
          <a:p>
            <a:r>
              <a:rPr lang="en-US" dirty="0"/>
              <a:t>Shuttle   Soyuz    ISS</a:t>
            </a:r>
          </a:p>
        </p:txBody>
      </p:sp>
      <p:pic>
        <p:nvPicPr>
          <p:cNvPr id="3074" name="Picture 2" descr="ESA - Tribute to the Space Shuttle">
            <a:extLst>
              <a:ext uri="{FF2B5EF4-FFF2-40B4-BE49-F238E27FC236}">
                <a16:creationId xmlns:a16="http://schemas.microsoft.com/office/drawing/2014/main" xmlns="" id="{6093C030-7E88-434E-95DA-B9EBF1AA1314}"/>
              </a:ext>
            </a:extLst>
          </p:cNvPr>
          <p:cNvPicPr>
            <a:picLocks noChangeAspect="1" noChangeArrowheads="1"/>
          </p:cNvPicPr>
          <p:nvPr/>
        </p:nvPicPr>
        <p:blipFill>
          <a:blip r:embed="rId2">
            <a:extLst>
              <a:ext uri="{28A0092B-C50C-407E-A947-70E740481C1C}">
                <a14:useLocalDpi xmlns:a14="http://schemas.microsoft.com/office/drawing/2010/main" xmlns=""/>
              </a:ext>
            </a:extLst>
          </a:blip>
          <a:srcRect/>
          <a:stretch>
            <a:fillRect/>
          </a:stretch>
        </p:blipFill>
        <p:spPr bwMode="auto">
          <a:xfrm>
            <a:off x="306307" y="1545022"/>
            <a:ext cx="2742760" cy="2615270"/>
          </a:xfrm>
          <a:prstGeom prst="rect">
            <a:avLst/>
          </a:prstGeom>
          <a:noFill/>
          <a:extLst>
            <a:ext uri="{909E8E84-426E-40DD-AFC4-6F175D3DCCD1}">
              <a14:hiddenFill xmlns:a14="http://schemas.microsoft.com/office/drawing/2010/main" xmlns="">
                <a:solidFill>
                  <a:srgbClr val="FFFFFF"/>
                </a:solidFill>
              </a14:hiddenFill>
            </a:ext>
          </a:extLst>
        </p:spPr>
      </p:pic>
      <p:pic>
        <p:nvPicPr>
          <p:cNvPr id="3076" name="Picture 4" descr="Soyuz (rocket family) - Wikipedia">
            <a:extLst>
              <a:ext uri="{FF2B5EF4-FFF2-40B4-BE49-F238E27FC236}">
                <a16:creationId xmlns:a16="http://schemas.microsoft.com/office/drawing/2014/main" xmlns="" id="{733F7854-4CFD-BF4A-BCA2-0DC9B97A968D}"/>
              </a:ext>
            </a:extLst>
          </p:cNvPr>
          <p:cNvPicPr>
            <a:picLocks noChangeAspect="1" noChangeArrowheads="1"/>
          </p:cNvPicPr>
          <p:nvPr/>
        </p:nvPicPr>
        <p:blipFill>
          <a:blip r:embed="rId3">
            <a:extLst>
              <a:ext uri="{28A0092B-C50C-407E-A947-70E740481C1C}">
                <a14:useLocalDpi xmlns:a14="http://schemas.microsoft.com/office/drawing/2010/main" xmlns=""/>
              </a:ext>
            </a:extLst>
          </a:blip>
          <a:srcRect/>
          <a:stretch>
            <a:fillRect/>
          </a:stretch>
        </p:blipFill>
        <p:spPr bwMode="auto">
          <a:xfrm>
            <a:off x="3129017" y="1573431"/>
            <a:ext cx="2324100" cy="2628900"/>
          </a:xfrm>
          <a:prstGeom prst="rect">
            <a:avLst/>
          </a:prstGeom>
          <a:noFill/>
          <a:extLst>
            <a:ext uri="{909E8E84-426E-40DD-AFC4-6F175D3DCCD1}">
              <a14:hiddenFill xmlns:a14="http://schemas.microsoft.com/office/drawing/2010/main" xmlns="">
                <a:solidFill>
                  <a:srgbClr val="FFFFFF"/>
                </a:solidFill>
              </a14:hiddenFill>
            </a:ext>
          </a:extLst>
        </p:spPr>
      </p:pic>
      <p:pic>
        <p:nvPicPr>
          <p:cNvPr id="3078" name="Picture 6" descr="News Conference to Feature NASA Astronauts on Space Station | NASA">
            <a:extLst>
              <a:ext uri="{FF2B5EF4-FFF2-40B4-BE49-F238E27FC236}">
                <a16:creationId xmlns:a16="http://schemas.microsoft.com/office/drawing/2014/main" xmlns="" id="{234E1DD3-0BC6-0249-BC91-20204DA841DA}"/>
              </a:ext>
            </a:extLst>
          </p:cNvPr>
          <p:cNvPicPr>
            <a:picLocks noChangeAspect="1" noChangeArrowheads="1"/>
          </p:cNvPicPr>
          <p:nvPr/>
        </p:nvPicPr>
        <p:blipFill>
          <a:blip r:embed="rId4">
            <a:extLst>
              <a:ext uri="{28A0092B-C50C-407E-A947-70E740481C1C}">
                <a14:useLocalDpi xmlns:a14="http://schemas.microsoft.com/office/drawing/2010/main" xmlns=""/>
              </a:ext>
            </a:extLst>
          </a:blip>
          <a:srcRect/>
          <a:stretch>
            <a:fillRect/>
          </a:stretch>
        </p:blipFill>
        <p:spPr bwMode="auto">
          <a:xfrm>
            <a:off x="5504355" y="1837668"/>
            <a:ext cx="3492500" cy="174307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537405113"/>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Number Placeholder 3"/>
          <p:cNvSpPr>
            <a:spLocks noGrp="1"/>
          </p:cNvSpPr>
          <p:nvPr>
            <p:ph type="sldNum" sz="quarter" idx="10"/>
          </p:nvPr>
        </p:nvSpPr>
        <p:spPr>
          <a:noFill/>
        </p:spPr>
        <p:txBody>
          <a:bodyPr/>
          <a:lstStyle/>
          <a:p>
            <a:r>
              <a:rPr lang="en-US">
                <a:solidFill>
                  <a:srgbClr val="333399"/>
                </a:solidFill>
              </a:rPr>
              <a:t>Page </a:t>
            </a:r>
            <a:fld id="{DA3F8B0F-EB9D-4BA9-AF7F-5A9A74DCBFE5}" type="slidenum">
              <a:rPr lang="en-US" smtClean="0">
                <a:solidFill>
                  <a:srgbClr val="333399"/>
                </a:solidFill>
              </a:rPr>
              <a:pPr/>
              <a:t>50</a:t>
            </a:fld>
            <a:endParaRPr lang="en-US">
              <a:solidFill>
                <a:srgbClr val="333399"/>
              </a:solidFill>
            </a:endParaRPr>
          </a:p>
        </p:txBody>
      </p:sp>
      <p:sp>
        <p:nvSpPr>
          <p:cNvPr id="4099" name="Rectangle 2"/>
          <p:cNvSpPr>
            <a:spLocks noGrp="1" noChangeArrowheads="1"/>
          </p:cNvSpPr>
          <p:nvPr>
            <p:ph type="title"/>
          </p:nvPr>
        </p:nvSpPr>
        <p:spPr/>
        <p:txBody>
          <a:bodyPr/>
          <a:lstStyle/>
          <a:p>
            <a:pPr eaLnBrk="1" hangingPunct="1"/>
            <a:r>
              <a:rPr lang="en-US"/>
              <a:t>Holoportation </a:t>
            </a:r>
            <a:r>
              <a:rPr lang="en-US" err="1"/>
              <a:t>ConOps</a:t>
            </a:r>
            <a:endParaRPr lang="en-US"/>
          </a:p>
        </p:txBody>
      </p:sp>
      <p:sp>
        <p:nvSpPr>
          <p:cNvPr id="7" name="Rectangle 3"/>
          <p:cNvSpPr txBox="1">
            <a:spLocks noChangeArrowheads="1"/>
          </p:cNvSpPr>
          <p:nvPr/>
        </p:nvSpPr>
        <p:spPr bwMode="auto">
          <a:xfrm>
            <a:off x="514350" y="944567"/>
            <a:ext cx="7931150" cy="3784770"/>
          </a:xfrm>
          <a:prstGeom prst="rect">
            <a:avLst/>
          </a:prstGeom>
          <a:noFill/>
          <a:ln w="9525">
            <a:noFill/>
            <a:miter lim="800000"/>
            <a:headEnd/>
            <a:tailEnd/>
          </a:ln>
        </p:spPr>
        <p:txBody>
          <a:bodyPr vert="horz" wrap="square" lIns="91407" tIns="45704" rIns="91407" bIns="45704"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r>
              <a:rPr lang="en-US" sz="1600" err="1">
                <a:solidFill>
                  <a:srgbClr val="000000"/>
                </a:solidFill>
              </a:rPr>
              <a:t>Hololens</a:t>
            </a:r>
            <a:r>
              <a:rPr lang="en-US" sz="1600">
                <a:solidFill>
                  <a:srgbClr val="000000"/>
                </a:solidFill>
              </a:rPr>
              <a:t>® on orbit is unstowed and charged (SEG33124830-302)</a:t>
            </a:r>
          </a:p>
          <a:p>
            <a:r>
              <a:rPr lang="en-US" sz="1600" err="1">
                <a:solidFill>
                  <a:srgbClr val="000000"/>
                </a:solidFill>
              </a:rPr>
              <a:t>Holoportation</a:t>
            </a:r>
            <a:r>
              <a:rPr lang="en-US" sz="1600">
                <a:solidFill>
                  <a:srgbClr val="000000"/>
                </a:solidFill>
              </a:rPr>
              <a:t> software is installed</a:t>
            </a:r>
            <a:endParaRPr lang="en-US" sz="1600">
              <a:solidFill>
                <a:srgbClr val="000000"/>
              </a:solidFill>
              <a:cs typeface="Arial"/>
            </a:endParaRPr>
          </a:p>
          <a:p>
            <a:pPr lvl="1"/>
            <a:r>
              <a:rPr lang="en-US" sz="1400">
                <a:solidFill>
                  <a:srgbClr val="000000"/>
                </a:solidFill>
              </a:rPr>
              <a:t>Ground: Already installed on the PLUTO MPSR AIO machine</a:t>
            </a:r>
            <a:endParaRPr lang="en-US" sz="1400">
              <a:solidFill>
                <a:srgbClr val="000000"/>
              </a:solidFill>
              <a:cs typeface="Arial"/>
            </a:endParaRPr>
          </a:p>
          <a:p>
            <a:pPr lvl="2"/>
            <a:r>
              <a:rPr lang="en-US" sz="1400">
                <a:solidFill>
                  <a:srgbClr val="000000"/>
                </a:solidFill>
              </a:rPr>
              <a:t>Kinect</a:t>
            </a:r>
            <a:r>
              <a:rPr lang="en-US" sz="1800">
                <a:solidFill>
                  <a:srgbClr val="000000"/>
                </a:solidFill>
              </a:rPr>
              <a:t>®</a:t>
            </a:r>
            <a:r>
              <a:rPr lang="en-US" sz="1400">
                <a:solidFill>
                  <a:srgbClr val="000000"/>
                </a:solidFill>
              </a:rPr>
              <a:t> Device is configured to PLUTO MPSR AIO machine</a:t>
            </a:r>
            <a:endParaRPr lang="en-US" sz="1400">
              <a:solidFill>
                <a:srgbClr val="000000"/>
              </a:solidFill>
              <a:cs typeface="Arial"/>
            </a:endParaRPr>
          </a:p>
          <a:p>
            <a:pPr lvl="1"/>
            <a:r>
              <a:rPr lang="en-US" sz="1400">
                <a:solidFill>
                  <a:srgbClr val="000000"/>
                </a:solidFill>
              </a:rPr>
              <a:t>ISS: Side load of software required on-orbit (</a:t>
            </a:r>
            <a:r>
              <a:rPr lang="en-US" sz="1400" err="1">
                <a:solidFill>
                  <a:srgbClr val="000000"/>
                </a:solidFill>
              </a:rPr>
              <a:t>ZBook</a:t>
            </a:r>
            <a:r>
              <a:rPr lang="en-US" sz="1400">
                <a:solidFill>
                  <a:srgbClr val="000000"/>
                </a:solidFill>
              </a:rPr>
              <a:t> USB transfer)</a:t>
            </a:r>
            <a:endParaRPr lang="en-US" sz="1400">
              <a:solidFill>
                <a:srgbClr val="000000"/>
              </a:solidFill>
              <a:cs typeface="Arial"/>
            </a:endParaRPr>
          </a:p>
          <a:p>
            <a:r>
              <a:rPr lang="en-US" sz="1450">
                <a:solidFill>
                  <a:srgbClr val="000000"/>
                </a:solidFill>
              </a:rPr>
              <a:t>IP Addresses uplinked (through JEDI message) – crewmember configures and notifies MCC-H that configuration is complete.  Flight will give “GO” to initiate contact.</a:t>
            </a:r>
            <a:endParaRPr lang="en-US" sz="1450">
              <a:solidFill>
                <a:srgbClr val="000000"/>
              </a:solidFill>
              <a:cs typeface="Arial"/>
            </a:endParaRPr>
          </a:p>
          <a:p>
            <a:r>
              <a:rPr lang="en-US" sz="1450">
                <a:solidFill>
                  <a:srgbClr val="000000"/>
                </a:solidFill>
              </a:rPr>
              <a:t>Surgeon script executed – Ground-based Surgeon is “</a:t>
            </a:r>
            <a:r>
              <a:rPr lang="en-US" sz="1450" err="1">
                <a:solidFill>
                  <a:srgbClr val="000000"/>
                </a:solidFill>
              </a:rPr>
              <a:t>holoported</a:t>
            </a:r>
            <a:r>
              <a:rPr lang="en-US" sz="1450">
                <a:solidFill>
                  <a:srgbClr val="000000"/>
                </a:solidFill>
              </a:rPr>
              <a:t>” using (Kinect camera in PLUTO MPSR) to ISS and seen in 3-D by crewmember wearing </a:t>
            </a:r>
            <a:r>
              <a:rPr lang="en-US" sz="1450" err="1">
                <a:solidFill>
                  <a:srgbClr val="000000"/>
                </a:solidFill>
              </a:rPr>
              <a:t>Hololens</a:t>
            </a:r>
            <a:endParaRPr lang="en-US" sz="1450">
              <a:solidFill>
                <a:srgbClr val="000000"/>
              </a:solidFill>
            </a:endParaRPr>
          </a:p>
          <a:p>
            <a:endParaRPr lang="en-US" sz="1450">
              <a:solidFill>
                <a:srgbClr val="000000"/>
              </a:solidFill>
            </a:endParaRPr>
          </a:p>
        </p:txBody>
      </p:sp>
      <p:pic>
        <p:nvPicPr>
          <p:cNvPr id="2" name="Picture 1">
            <a:extLst>
              <a:ext uri="{FF2B5EF4-FFF2-40B4-BE49-F238E27FC236}">
                <a16:creationId xmlns:a16="http://schemas.microsoft.com/office/drawing/2014/main" xmlns="" id="{1B4F9DF7-E3E2-433F-806A-45DBCE4D76FD}"/>
              </a:ext>
            </a:extLst>
          </p:cNvPr>
          <p:cNvPicPr>
            <a:picLocks noChangeAspect="1"/>
          </p:cNvPicPr>
          <p:nvPr/>
        </p:nvPicPr>
        <p:blipFill>
          <a:blip r:embed="rId3" cstate="print"/>
          <a:stretch>
            <a:fillRect/>
          </a:stretch>
        </p:blipFill>
        <p:spPr>
          <a:xfrm>
            <a:off x="698501" y="2934314"/>
            <a:ext cx="3733993" cy="1577340"/>
          </a:xfrm>
          <a:prstGeom prst="rect">
            <a:avLst/>
          </a:prstGeom>
        </p:spPr>
      </p:pic>
      <p:sp>
        <p:nvSpPr>
          <p:cNvPr id="8" name="TextBox 7">
            <a:extLst>
              <a:ext uri="{FF2B5EF4-FFF2-40B4-BE49-F238E27FC236}">
                <a16:creationId xmlns:a16="http://schemas.microsoft.com/office/drawing/2014/main" xmlns="" id="{87286626-E074-4E8B-8B7A-91A60354ED58}"/>
              </a:ext>
            </a:extLst>
          </p:cNvPr>
          <p:cNvSpPr txBox="1"/>
          <p:nvPr/>
        </p:nvSpPr>
        <p:spPr>
          <a:xfrm>
            <a:off x="237393" y="4685690"/>
            <a:ext cx="1353256" cy="261610"/>
          </a:xfrm>
          <a:prstGeom prst="rect">
            <a:avLst/>
          </a:prstGeom>
          <a:noFill/>
        </p:spPr>
        <p:txBody>
          <a:bodyPr wrap="none" rtlCol="0">
            <a:spAutoFit/>
          </a:bodyPr>
          <a:lstStyle/>
          <a:p>
            <a:r>
              <a:rPr lang="en-US" sz="1100"/>
              <a:t>Wesley Tarkington</a:t>
            </a:r>
          </a:p>
        </p:txBody>
      </p:sp>
      <p:pic>
        <p:nvPicPr>
          <p:cNvPr id="4" name="Picture 5">
            <a:extLst>
              <a:ext uri="{FF2B5EF4-FFF2-40B4-BE49-F238E27FC236}">
                <a16:creationId xmlns:a16="http://schemas.microsoft.com/office/drawing/2014/main" xmlns="" id="{4FC05513-05E4-4213-BAF8-98EA143F58E5}"/>
              </a:ext>
            </a:extLst>
          </p:cNvPr>
          <p:cNvPicPr>
            <a:picLocks noChangeAspect="1"/>
          </p:cNvPicPr>
          <p:nvPr/>
        </p:nvPicPr>
        <p:blipFill>
          <a:blip r:embed="rId4" cstate="print"/>
          <a:stretch>
            <a:fillRect/>
          </a:stretch>
        </p:blipFill>
        <p:spPr>
          <a:xfrm>
            <a:off x="4569556" y="2934314"/>
            <a:ext cx="3738880" cy="1577340"/>
          </a:xfrm>
          <a:prstGeom prst="rect">
            <a:avLst/>
          </a:prstGeom>
        </p:spPr>
      </p:pic>
    </p:spTree>
    <p:extLst>
      <p:ext uri="{BB962C8B-B14F-4D97-AF65-F5344CB8AC3E}">
        <p14:creationId xmlns:p14="http://schemas.microsoft.com/office/powerpoint/2010/main" xmlns="" val="17600841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Number Placeholder 3"/>
          <p:cNvSpPr>
            <a:spLocks noGrp="1"/>
          </p:cNvSpPr>
          <p:nvPr>
            <p:ph type="sldNum" sz="quarter" idx="10"/>
          </p:nvPr>
        </p:nvSpPr>
        <p:spPr>
          <a:noFill/>
        </p:spPr>
        <p:txBody>
          <a:bodyPr/>
          <a:lstStyle/>
          <a:p>
            <a:r>
              <a:rPr lang="en-US">
                <a:solidFill>
                  <a:srgbClr val="333399"/>
                </a:solidFill>
              </a:rPr>
              <a:t>Page </a:t>
            </a:r>
            <a:fld id="{DA3F8B0F-EB9D-4BA9-AF7F-5A9A74DCBFE5}" type="slidenum">
              <a:rPr lang="en-US" smtClean="0">
                <a:solidFill>
                  <a:srgbClr val="333399"/>
                </a:solidFill>
              </a:rPr>
              <a:pPr/>
              <a:t>51</a:t>
            </a:fld>
            <a:endParaRPr lang="en-US">
              <a:solidFill>
                <a:srgbClr val="333399"/>
              </a:solidFill>
            </a:endParaRPr>
          </a:p>
        </p:txBody>
      </p:sp>
      <p:sp>
        <p:nvSpPr>
          <p:cNvPr id="4099" name="Rectangle 2"/>
          <p:cNvSpPr>
            <a:spLocks noGrp="1" noChangeArrowheads="1"/>
          </p:cNvSpPr>
          <p:nvPr>
            <p:ph type="title"/>
          </p:nvPr>
        </p:nvSpPr>
        <p:spPr/>
        <p:txBody>
          <a:bodyPr/>
          <a:lstStyle/>
          <a:p>
            <a:pPr eaLnBrk="1" hangingPunct="1"/>
            <a:r>
              <a:rPr lang="en-US"/>
              <a:t>System Overview</a:t>
            </a:r>
          </a:p>
        </p:txBody>
      </p:sp>
      <p:sp>
        <p:nvSpPr>
          <p:cNvPr id="7" name="Rectangle 3"/>
          <p:cNvSpPr txBox="1">
            <a:spLocks noChangeArrowheads="1"/>
          </p:cNvSpPr>
          <p:nvPr/>
        </p:nvSpPr>
        <p:spPr bwMode="auto">
          <a:xfrm>
            <a:off x="514350" y="1047741"/>
            <a:ext cx="7931150" cy="1524010"/>
          </a:xfrm>
          <a:prstGeom prst="rect">
            <a:avLst/>
          </a:prstGeom>
          <a:noFill/>
          <a:ln w="9525">
            <a:noFill/>
            <a:miter lim="800000"/>
            <a:headEnd/>
            <a:tailEnd/>
          </a:ln>
        </p:spPr>
        <p:txBody>
          <a:bodyPr vert="horz" wrap="square" lIns="91407" tIns="45704" rIns="91407" bIns="45704" numCol="1" anchor="t" anchorCtr="0" compatLnSpc="1">
            <a:prstTxWarp prst="textNoShape">
              <a:avLst/>
            </a:prstTxWarp>
            <a:normAutofit fontScale="92500" lnSpcReduction="20000"/>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r>
              <a:rPr lang="en-US" sz="1400" err="1">
                <a:solidFill>
                  <a:srgbClr val="000000"/>
                </a:solidFill>
              </a:rPr>
              <a:t>Aexa's</a:t>
            </a:r>
            <a:r>
              <a:rPr lang="en-US" sz="1400">
                <a:solidFill>
                  <a:srgbClr val="000000"/>
                </a:solidFill>
              </a:rPr>
              <a:t> </a:t>
            </a:r>
            <a:r>
              <a:rPr lang="en-US" sz="1400" err="1">
                <a:solidFill>
                  <a:srgbClr val="000000"/>
                </a:solidFill>
              </a:rPr>
              <a:t>holoportation</a:t>
            </a:r>
            <a:r>
              <a:rPr lang="en-US" sz="1400">
                <a:solidFill>
                  <a:srgbClr val="000000"/>
                </a:solidFill>
              </a:rPr>
              <a:t> software is a C# application that connects 2 users over the internet and allows them to communicate using voice and a real time point cloud of one of the users. This point cloud is a representation of a 3d object created by capturing the location and color of several thousand points in space. </a:t>
            </a:r>
          </a:p>
          <a:p>
            <a:r>
              <a:rPr lang="en-US" sz="1400" err="1">
                <a:solidFill>
                  <a:srgbClr val="000000"/>
                </a:solidFill>
              </a:rPr>
              <a:t>Aexa's</a:t>
            </a:r>
            <a:r>
              <a:rPr lang="en-US" sz="1400">
                <a:solidFill>
                  <a:srgbClr val="000000"/>
                </a:solidFill>
              </a:rPr>
              <a:t> </a:t>
            </a:r>
            <a:r>
              <a:rPr lang="en-US" sz="1400" err="1">
                <a:solidFill>
                  <a:srgbClr val="000000"/>
                </a:solidFill>
              </a:rPr>
              <a:t>holoportation</a:t>
            </a:r>
            <a:r>
              <a:rPr lang="en-US" sz="1400">
                <a:solidFill>
                  <a:srgbClr val="000000"/>
                </a:solidFill>
              </a:rPr>
              <a:t> software uses the Microsoft Azure Kinect camera to capture a real time point cloud and sends it across the internet to another user who can then view that capture in their environment with the use of the Microsoft HoloLens. This, paired with voice communication, makes the Holoportation a new unique and immersive way to communicate with others.</a:t>
            </a:r>
          </a:p>
        </p:txBody>
      </p:sp>
      <p:pic>
        <p:nvPicPr>
          <p:cNvPr id="1026" name="Picture 2" descr="Diagram&#10;&#10;Description automatically generated">
            <a:extLst>
              <a:ext uri="{FF2B5EF4-FFF2-40B4-BE49-F238E27FC236}">
                <a16:creationId xmlns:a16="http://schemas.microsoft.com/office/drawing/2014/main" xmlns="" id="{66D614D5-B90B-420A-AE6F-BCB92CCC3B65}"/>
              </a:ext>
            </a:extLst>
          </p:cNvPr>
          <p:cNvPicPr>
            <a:picLocks noChangeAspect="1" noChangeArrowheads="1"/>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1364884" y="2424642"/>
            <a:ext cx="6414232" cy="2191529"/>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a:extLst>
              <a:ext uri="{FF2B5EF4-FFF2-40B4-BE49-F238E27FC236}">
                <a16:creationId xmlns:a16="http://schemas.microsoft.com/office/drawing/2014/main" xmlns="" id="{EB419477-97DF-45B5-A3FA-CC57BEF2F40E}"/>
              </a:ext>
            </a:extLst>
          </p:cNvPr>
          <p:cNvSpPr txBox="1"/>
          <p:nvPr/>
        </p:nvSpPr>
        <p:spPr>
          <a:xfrm>
            <a:off x="237393" y="4685690"/>
            <a:ext cx="1353256" cy="261610"/>
          </a:xfrm>
          <a:prstGeom prst="rect">
            <a:avLst/>
          </a:prstGeom>
          <a:noFill/>
        </p:spPr>
        <p:txBody>
          <a:bodyPr wrap="none" rtlCol="0">
            <a:spAutoFit/>
          </a:bodyPr>
          <a:lstStyle/>
          <a:p>
            <a:r>
              <a:rPr lang="en-US" sz="1100"/>
              <a:t>Wesley Tarkington</a:t>
            </a:r>
          </a:p>
        </p:txBody>
      </p:sp>
    </p:spTree>
    <p:extLst>
      <p:ext uri="{BB962C8B-B14F-4D97-AF65-F5344CB8AC3E}">
        <p14:creationId xmlns:p14="http://schemas.microsoft.com/office/powerpoint/2010/main" xmlns="" val="7799692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76CE8A1-90F2-4B43-B0FE-AF7E34A3ED6C}"/>
              </a:ext>
            </a:extLst>
          </p:cNvPr>
          <p:cNvSpPr>
            <a:spLocks noGrp="1"/>
          </p:cNvSpPr>
          <p:nvPr>
            <p:ph type="title"/>
          </p:nvPr>
        </p:nvSpPr>
        <p:spPr/>
        <p:txBody>
          <a:bodyPr/>
          <a:lstStyle/>
          <a:p>
            <a:r>
              <a:rPr lang="en-US" err="1">
                <a:cs typeface="Arial"/>
              </a:rPr>
              <a:t>Holoportation</a:t>
            </a:r>
            <a:r>
              <a:rPr lang="en-US">
                <a:cs typeface="Arial"/>
              </a:rPr>
              <a:t> Tech Demo Config</a:t>
            </a:r>
            <a:endParaRPr lang="en-US"/>
          </a:p>
        </p:txBody>
      </p:sp>
      <p:sp>
        <p:nvSpPr>
          <p:cNvPr id="4" name="Slide Number Placeholder 3">
            <a:extLst>
              <a:ext uri="{FF2B5EF4-FFF2-40B4-BE49-F238E27FC236}">
                <a16:creationId xmlns:a16="http://schemas.microsoft.com/office/drawing/2014/main" xmlns="" id="{CBA32DDF-85A2-4F51-8B95-39ABD4BC779B}"/>
              </a:ext>
            </a:extLst>
          </p:cNvPr>
          <p:cNvSpPr>
            <a:spLocks noGrp="1"/>
          </p:cNvSpPr>
          <p:nvPr>
            <p:ph type="sldNum" sz="quarter" idx="10"/>
          </p:nvPr>
        </p:nvSpPr>
        <p:spPr/>
        <p:txBody>
          <a:bodyPr/>
          <a:lstStyle/>
          <a:p>
            <a:pPr>
              <a:defRPr/>
            </a:pPr>
            <a:r>
              <a:rPr lang="en-US"/>
              <a:t>Page </a:t>
            </a:r>
            <a:fld id="{691D993F-67F5-4CC4-97F8-E01CD79B500B}" type="slidenum">
              <a:rPr lang="en-US"/>
              <a:pPr>
                <a:defRPr/>
              </a:pPr>
              <a:t>52</a:t>
            </a:fld>
            <a:endParaRPr lang="en-US"/>
          </a:p>
        </p:txBody>
      </p:sp>
      <p:pic>
        <p:nvPicPr>
          <p:cNvPr id="5" name="Picture 5">
            <a:extLst>
              <a:ext uri="{FF2B5EF4-FFF2-40B4-BE49-F238E27FC236}">
                <a16:creationId xmlns:a16="http://schemas.microsoft.com/office/drawing/2014/main" xmlns="" id="{DC85F2BB-F933-45E7-B431-2E8CBBDD3ABD}"/>
              </a:ext>
            </a:extLst>
          </p:cNvPr>
          <p:cNvPicPr>
            <a:picLocks noChangeAspect="1"/>
          </p:cNvPicPr>
          <p:nvPr/>
        </p:nvPicPr>
        <p:blipFill>
          <a:blip r:embed="rId2"/>
          <a:stretch>
            <a:fillRect/>
          </a:stretch>
        </p:blipFill>
        <p:spPr>
          <a:xfrm>
            <a:off x="311691" y="940236"/>
            <a:ext cx="8611592" cy="3668675"/>
          </a:xfrm>
          <a:prstGeom prst="rect">
            <a:avLst/>
          </a:prstGeom>
        </p:spPr>
      </p:pic>
      <p:sp>
        <p:nvSpPr>
          <p:cNvPr id="6" name="TextBox 5">
            <a:extLst>
              <a:ext uri="{FF2B5EF4-FFF2-40B4-BE49-F238E27FC236}">
                <a16:creationId xmlns:a16="http://schemas.microsoft.com/office/drawing/2014/main" xmlns="" id="{73597AA7-3A9B-4B63-BC2F-16F4574F995A}"/>
              </a:ext>
            </a:extLst>
          </p:cNvPr>
          <p:cNvSpPr txBox="1"/>
          <p:nvPr/>
        </p:nvSpPr>
        <p:spPr>
          <a:xfrm>
            <a:off x="237394" y="4685690"/>
            <a:ext cx="1026243" cy="261610"/>
          </a:xfrm>
          <a:prstGeom prst="rect">
            <a:avLst/>
          </a:prstGeom>
          <a:noFill/>
        </p:spPr>
        <p:txBody>
          <a:bodyPr wrap="none" rtlCol="0">
            <a:spAutoFit/>
          </a:bodyPr>
          <a:lstStyle/>
          <a:p>
            <a:r>
              <a:rPr lang="en-US" sz="1100"/>
              <a:t>Hazuki Chino</a:t>
            </a:r>
          </a:p>
        </p:txBody>
      </p:sp>
    </p:spTree>
    <p:extLst>
      <p:ext uri="{BB962C8B-B14F-4D97-AF65-F5344CB8AC3E}">
        <p14:creationId xmlns:p14="http://schemas.microsoft.com/office/powerpoint/2010/main" xmlns="" val="42462688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829433-7215-7A41-A904-90C6D7FB0B84}"/>
              </a:ext>
            </a:extLst>
          </p:cNvPr>
          <p:cNvSpPr>
            <a:spLocks noGrp="1"/>
          </p:cNvSpPr>
          <p:nvPr>
            <p:ph type="title"/>
          </p:nvPr>
        </p:nvSpPr>
        <p:spPr>
          <a:xfrm>
            <a:off x="1492470" y="216531"/>
            <a:ext cx="7472854" cy="400050"/>
          </a:xfrm>
        </p:spPr>
        <p:txBody>
          <a:bodyPr/>
          <a:lstStyle/>
          <a:p>
            <a:r>
              <a:rPr lang="en-US" sz="2400" dirty="0"/>
              <a:t>First Human </a:t>
            </a:r>
            <a:r>
              <a:rPr lang="en-US" sz="2400" dirty="0" err="1"/>
              <a:t>Holoportation</a:t>
            </a:r>
            <a:r>
              <a:rPr lang="en-US" sz="2400" dirty="0"/>
              <a:t> in Space 8 October 2021</a:t>
            </a:r>
          </a:p>
        </p:txBody>
      </p:sp>
      <p:pic>
        <p:nvPicPr>
          <p:cNvPr id="6" name="Content Placeholder 5" descr="A person in a white shirt&#10;&#10;Description automatically generated with low confidence">
            <a:extLst>
              <a:ext uri="{FF2B5EF4-FFF2-40B4-BE49-F238E27FC236}">
                <a16:creationId xmlns:a16="http://schemas.microsoft.com/office/drawing/2014/main" xmlns="" id="{7D9B9A9A-8EC9-5B49-9C26-C83EA9ED5C02}"/>
              </a:ext>
            </a:extLst>
          </p:cNvPr>
          <p:cNvPicPr>
            <a:picLocks noGrp="1" noChangeAspect="1"/>
          </p:cNvPicPr>
          <p:nvPr>
            <p:ph idx="1"/>
          </p:nvPr>
        </p:nvPicPr>
        <p:blipFill>
          <a:blip r:embed="rId2">
            <a:extLst>
              <a:ext uri="{28A0092B-C50C-407E-A947-70E740481C1C}">
                <a14:useLocalDpi xmlns:a14="http://schemas.microsoft.com/office/drawing/2010/main" xmlns=""/>
              </a:ext>
            </a:extLst>
          </a:blip>
          <a:stretch>
            <a:fillRect/>
          </a:stretch>
        </p:blipFill>
        <p:spPr>
          <a:xfrm>
            <a:off x="716845" y="1200150"/>
            <a:ext cx="7811911" cy="3295650"/>
          </a:xfrm>
        </p:spPr>
      </p:pic>
      <p:sp>
        <p:nvSpPr>
          <p:cNvPr id="4" name="Slide Number Placeholder 3">
            <a:extLst>
              <a:ext uri="{FF2B5EF4-FFF2-40B4-BE49-F238E27FC236}">
                <a16:creationId xmlns:a16="http://schemas.microsoft.com/office/drawing/2014/main" xmlns="" id="{DE983327-E72D-F242-B475-87C39082F667}"/>
              </a:ext>
            </a:extLst>
          </p:cNvPr>
          <p:cNvSpPr>
            <a:spLocks noGrp="1"/>
          </p:cNvSpPr>
          <p:nvPr>
            <p:ph type="sldNum" sz="quarter" idx="10"/>
          </p:nvPr>
        </p:nvSpPr>
        <p:spPr/>
        <p:txBody>
          <a:bodyPr/>
          <a:lstStyle/>
          <a:p>
            <a:pPr>
              <a:defRPr/>
            </a:pPr>
            <a:r>
              <a:rPr lang="en-US"/>
              <a:t>Page </a:t>
            </a:r>
            <a:fld id="{691D993F-67F5-4CC4-97F8-E01CD79B500B}" type="slidenum">
              <a:rPr lang="en-US" smtClean="0"/>
              <a:pPr>
                <a:defRPr/>
              </a:pPr>
              <a:t>53</a:t>
            </a:fld>
            <a:endParaRPr lang="en-US"/>
          </a:p>
        </p:txBody>
      </p:sp>
    </p:spTree>
    <p:extLst>
      <p:ext uri="{BB962C8B-B14F-4D97-AF65-F5344CB8AC3E}">
        <p14:creationId xmlns:p14="http://schemas.microsoft.com/office/powerpoint/2010/main" xmlns="" val="37770750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D576EB-F532-BE44-9D1B-2F138E9CDB1E}"/>
              </a:ext>
            </a:extLst>
          </p:cNvPr>
          <p:cNvSpPr>
            <a:spLocks noGrp="1"/>
          </p:cNvSpPr>
          <p:nvPr>
            <p:ph type="title"/>
          </p:nvPr>
        </p:nvSpPr>
        <p:spPr/>
        <p:txBody>
          <a:bodyPr/>
          <a:lstStyle/>
          <a:p>
            <a:r>
              <a:rPr lang="en-US" dirty="0"/>
              <a:t>1</a:t>
            </a:r>
            <a:r>
              <a:rPr lang="en-US" baseline="30000" dirty="0"/>
              <a:t>st</a:t>
            </a:r>
            <a:r>
              <a:rPr lang="en-US" dirty="0"/>
              <a:t> </a:t>
            </a:r>
            <a:r>
              <a:rPr lang="en-US" dirty="0" err="1"/>
              <a:t>Holoportation</a:t>
            </a:r>
            <a:r>
              <a:rPr lang="en-US" dirty="0"/>
              <a:t> Objectives</a:t>
            </a:r>
          </a:p>
        </p:txBody>
      </p:sp>
      <p:sp>
        <p:nvSpPr>
          <p:cNvPr id="3" name="Content Placeholder 2">
            <a:extLst>
              <a:ext uri="{FF2B5EF4-FFF2-40B4-BE49-F238E27FC236}">
                <a16:creationId xmlns:a16="http://schemas.microsoft.com/office/drawing/2014/main" xmlns="" id="{84CC9061-1BB5-4143-B7DF-FEC59B117D9F}"/>
              </a:ext>
            </a:extLst>
          </p:cNvPr>
          <p:cNvSpPr>
            <a:spLocks noGrp="1"/>
          </p:cNvSpPr>
          <p:nvPr>
            <p:ph idx="1"/>
          </p:nvPr>
        </p:nvSpPr>
        <p:spPr>
          <a:xfrm>
            <a:off x="1433568" y="1042494"/>
            <a:ext cx="7931150" cy="3295650"/>
          </a:xfrm>
        </p:spPr>
        <p:txBody>
          <a:bodyPr/>
          <a:lstStyle/>
          <a:p>
            <a:r>
              <a:rPr lang="en-US" sz="2000" dirty="0"/>
              <a:t>Connect and Join Onboard to the Space Station</a:t>
            </a:r>
          </a:p>
          <a:p>
            <a:r>
              <a:rPr lang="en-US" sz="2000" dirty="0"/>
              <a:t>Confirm Audio/Video With Handshake</a:t>
            </a:r>
          </a:p>
          <a:p>
            <a:r>
              <a:rPr lang="en-US" sz="2000" dirty="0"/>
              <a:t>Demonstration Cranial Nerve Exam</a:t>
            </a:r>
          </a:p>
          <a:p>
            <a:pPr lvl="1"/>
            <a:r>
              <a:rPr lang="en-US" sz="1800" dirty="0"/>
              <a:t>Ocular Motor Function</a:t>
            </a:r>
          </a:p>
          <a:p>
            <a:pPr lvl="1"/>
            <a:r>
              <a:rPr lang="en-US" sz="1800" dirty="0"/>
              <a:t>Visual Field Test</a:t>
            </a:r>
          </a:p>
          <a:p>
            <a:pPr lvl="1"/>
            <a:r>
              <a:rPr lang="en-US" sz="1800" dirty="0"/>
              <a:t>Sensory Motor Cranial Nerves</a:t>
            </a:r>
          </a:p>
          <a:p>
            <a:r>
              <a:rPr lang="en-US" sz="2000" dirty="0"/>
              <a:t>Demonstration Orthopedic-Knee Exam</a:t>
            </a:r>
          </a:p>
          <a:p>
            <a:r>
              <a:rPr lang="en-US" sz="2000" dirty="0"/>
              <a:t>Show Documents</a:t>
            </a:r>
          </a:p>
          <a:p>
            <a:r>
              <a:rPr lang="en-US" sz="2000" dirty="0"/>
              <a:t>Crew – Flight Surgeon Interaction</a:t>
            </a:r>
          </a:p>
        </p:txBody>
      </p:sp>
      <p:sp>
        <p:nvSpPr>
          <p:cNvPr id="4" name="Slide Number Placeholder 3">
            <a:extLst>
              <a:ext uri="{FF2B5EF4-FFF2-40B4-BE49-F238E27FC236}">
                <a16:creationId xmlns:a16="http://schemas.microsoft.com/office/drawing/2014/main" xmlns="" id="{35160274-54ED-424B-90CA-67FF4A0988DF}"/>
              </a:ext>
            </a:extLst>
          </p:cNvPr>
          <p:cNvSpPr>
            <a:spLocks noGrp="1"/>
          </p:cNvSpPr>
          <p:nvPr>
            <p:ph type="sldNum" sz="quarter" idx="10"/>
          </p:nvPr>
        </p:nvSpPr>
        <p:spPr/>
        <p:txBody>
          <a:bodyPr/>
          <a:lstStyle/>
          <a:p>
            <a:pPr>
              <a:defRPr/>
            </a:pPr>
            <a:r>
              <a:rPr lang="en-US"/>
              <a:t>Page </a:t>
            </a:r>
            <a:fld id="{691D993F-67F5-4CC4-97F8-E01CD79B500B}" type="slidenum">
              <a:rPr lang="en-US" smtClean="0"/>
              <a:pPr>
                <a:defRPr/>
              </a:pPr>
              <a:t>54</a:t>
            </a:fld>
            <a:endParaRPr lang="en-US"/>
          </a:p>
        </p:txBody>
      </p:sp>
    </p:spTree>
    <p:extLst>
      <p:ext uri="{BB962C8B-B14F-4D97-AF65-F5344CB8AC3E}">
        <p14:creationId xmlns:p14="http://schemas.microsoft.com/office/powerpoint/2010/main" xmlns="" val="106163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4B9B58C-2185-4EFE-AF14-24D8BA689035}" type="slidenum">
              <a:rPr lang="en-US" smtClean="0"/>
              <a:pPr/>
              <a:t>55</a:t>
            </a:fld>
            <a:endParaRPr lang="en-US"/>
          </a:p>
        </p:txBody>
      </p:sp>
      <p:sp>
        <p:nvSpPr>
          <p:cNvPr id="5" name="Title 4">
            <a:extLst>
              <a:ext uri="{FF2B5EF4-FFF2-40B4-BE49-F238E27FC236}">
                <a16:creationId xmlns:a16="http://schemas.microsoft.com/office/drawing/2014/main" xmlns="" id="{BB72C9DB-24CB-45AD-AEB9-8F2364B6FC54}"/>
              </a:ext>
            </a:extLst>
          </p:cNvPr>
          <p:cNvSpPr>
            <a:spLocks noGrp="1"/>
          </p:cNvSpPr>
          <p:nvPr>
            <p:ph type="title"/>
          </p:nvPr>
        </p:nvSpPr>
        <p:spPr>
          <a:xfrm>
            <a:off x="934958" y="0"/>
            <a:ext cx="7030367" cy="580656"/>
          </a:xfrm>
        </p:spPr>
        <p:txBody>
          <a:bodyPr vert="horz" wrap="square" lIns="68580" tIns="34290" rIns="68580" bIns="34290" numCol="1" anchor="t" anchorCtr="0" compatLnSpc="1">
            <a:prstTxWarp prst="textNoShape">
              <a:avLst/>
            </a:prstTxWarp>
          </a:bodyPr>
          <a:lstStyle/>
          <a:p>
            <a:r>
              <a:rPr lang="en-US" dirty="0">
                <a:latin typeface="Helvetica"/>
                <a:cs typeface="Helvetica"/>
              </a:rPr>
              <a:t> First One-Way Holoportation</a:t>
            </a:r>
            <a:br>
              <a:rPr lang="en-US" dirty="0">
                <a:latin typeface="Helvetica"/>
                <a:cs typeface="Helvetica"/>
              </a:rPr>
            </a:br>
            <a:r>
              <a:rPr lang="en-US" dirty="0">
                <a:latin typeface="Helvetica"/>
                <a:cs typeface="Helvetica"/>
              </a:rPr>
              <a:t>10/8/2021 – Thomas </a:t>
            </a:r>
            <a:r>
              <a:rPr lang="en-US" dirty="0" err="1">
                <a:latin typeface="Helvetica"/>
                <a:cs typeface="Helvetica"/>
              </a:rPr>
              <a:t>Pesquet</a:t>
            </a:r>
            <a:endParaRPr lang="en-US" dirty="0"/>
          </a:p>
        </p:txBody>
      </p:sp>
      <p:sp>
        <p:nvSpPr>
          <p:cNvPr id="4" name="Content Placeholder 3">
            <a:extLst>
              <a:ext uri="{FF2B5EF4-FFF2-40B4-BE49-F238E27FC236}">
                <a16:creationId xmlns:a16="http://schemas.microsoft.com/office/drawing/2014/main" xmlns="" id="{2E71AB8E-49A0-4AF9-BD2E-5CAC81816681}"/>
              </a:ext>
            </a:extLst>
          </p:cNvPr>
          <p:cNvSpPr>
            <a:spLocks noGrp="1"/>
          </p:cNvSpPr>
          <p:nvPr>
            <p:ph idx="1"/>
          </p:nvPr>
        </p:nvSpPr>
        <p:spPr>
          <a:xfrm>
            <a:off x="186293" y="1132258"/>
            <a:ext cx="4587063" cy="2447628"/>
          </a:xfrm>
        </p:spPr>
        <p:txBody>
          <a:bodyPr vert="horz" wrap="square" lIns="68580" tIns="34290" rIns="68580" bIns="34290" numCol="1" anchor="t" anchorCtr="0" compatLnSpc="1">
            <a:prstTxWarp prst="textNoShape">
              <a:avLst/>
            </a:prstTxWarp>
          </a:bodyPr>
          <a:lstStyle/>
          <a:p>
            <a:r>
              <a:rPr lang="en-US" dirty="0"/>
              <a:t>Successful connection</a:t>
            </a:r>
          </a:p>
          <a:p>
            <a:r>
              <a:rPr lang="en-US" dirty="0">
                <a:latin typeface="Helvetica"/>
                <a:cs typeface="Helvetica"/>
              </a:rPr>
              <a:t>What worked:</a:t>
            </a:r>
          </a:p>
          <a:p>
            <a:pPr lvl="1"/>
            <a:r>
              <a:rPr lang="en-US" dirty="0">
                <a:latin typeface="Helvetica"/>
                <a:cs typeface="Helvetica"/>
              </a:rPr>
              <a:t>Full </a:t>
            </a:r>
            <a:r>
              <a:rPr lang="en-US" dirty="0" err="1">
                <a:latin typeface="Helvetica"/>
                <a:cs typeface="Helvetica"/>
              </a:rPr>
              <a:t>holoportation</a:t>
            </a:r>
            <a:endParaRPr lang="en-US" dirty="0">
              <a:latin typeface="Helvetica"/>
              <a:cs typeface="Helvetica"/>
            </a:endParaRPr>
          </a:p>
          <a:p>
            <a:pPr lvl="1"/>
            <a:r>
              <a:rPr lang="en-US" dirty="0">
                <a:latin typeface="Helvetica"/>
                <a:cs typeface="Helvetica"/>
              </a:rPr>
              <a:t>Session was stable</a:t>
            </a:r>
          </a:p>
          <a:p>
            <a:pPr lvl="1"/>
            <a:r>
              <a:rPr lang="en-US" dirty="0">
                <a:latin typeface="Helvetica"/>
                <a:cs typeface="Helvetica"/>
              </a:rPr>
              <a:t>Good resolution</a:t>
            </a:r>
            <a:endParaRPr lang="en-US" dirty="0"/>
          </a:p>
          <a:p>
            <a:r>
              <a:rPr lang="en-US" dirty="0">
                <a:latin typeface="Helvetica"/>
                <a:cs typeface="Helvetica"/>
              </a:rPr>
              <a:t>What didn't work:</a:t>
            </a:r>
          </a:p>
          <a:p>
            <a:pPr lvl="1"/>
            <a:r>
              <a:rPr lang="en-US" dirty="0">
                <a:latin typeface="Helvetica"/>
                <a:cs typeface="Helvetica"/>
              </a:rPr>
              <a:t>It was very loud on Station, the Kinect microphone wasn’t good enough</a:t>
            </a:r>
          </a:p>
          <a:p>
            <a:pPr lvl="1"/>
            <a:r>
              <a:rPr lang="en-US" dirty="0">
                <a:latin typeface="Helvetica"/>
                <a:cs typeface="Helvetica"/>
              </a:rPr>
              <a:t>Worked on lapel microphone for next session</a:t>
            </a:r>
          </a:p>
          <a:p>
            <a:endParaRPr lang="en-US" dirty="0"/>
          </a:p>
          <a:p>
            <a:endParaRPr lang="en-US" dirty="0"/>
          </a:p>
        </p:txBody>
      </p:sp>
      <p:pic>
        <p:nvPicPr>
          <p:cNvPr id="15" name="Picture 15">
            <a:extLst>
              <a:ext uri="{FF2B5EF4-FFF2-40B4-BE49-F238E27FC236}">
                <a16:creationId xmlns:a16="http://schemas.microsoft.com/office/drawing/2014/main" xmlns="" id="{C7EB2674-5C7C-2EB2-424B-23E8853F6A43}"/>
              </a:ext>
            </a:extLst>
          </p:cNvPr>
          <p:cNvPicPr>
            <a:picLocks noChangeAspect="1"/>
          </p:cNvPicPr>
          <p:nvPr/>
        </p:nvPicPr>
        <p:blipFill>
          <a:blip r:embed="rId2" cstate="print"/>
          <a:stretch>
            <a:fillRect/>
          </a:stretch>
        </p:blipFill>
        <p:spPr>
          <a:xfrm>
            <a:off x="6285186" y="1317341"/>
            <a:ext cx="2672698" cy="1617930"/>
          </a:xfrm>
          <a:prstGeom prst="rect">
            <a:avLst/>
          </a:prstGeom>
        </p:spPr>
      </p:pic>
      <p:pic>
        <p:nvPicPr>
          <p:cNvPr id="16" name="Picture 16">
            <a:extLst>
              <a:ext uri="{FF2B5EF4-FFF2-40B4-BE49-F238E27FC236}">
                <a16:creationId xmlns:a16="http://schemas.microsoft.com/office/drawing/2014/main" xmlns="" id="{4CCC96EE-E9E9-CA1E-D0EE-25C692BA7CEB}"/>
              </a:ext>
            </a:extLst>
          </p:cNvPr>
          <p:cNvPicPr>
            <a:picLocks noChangeAspect="1"/>
          </p:cNvPicPr>
          <p:nvPr/>
        </p:nvPicPr>
        <p:blipFill>
          <a:blip r:embed="rId3"/>
          <a:stretch>
            <a:fillRect/>
          </a:stretch>
        </p:blipFill>
        <p:spPr>
          <a:xfrm>
            <a:off x="6285187" y="2984937"/>
            <a:ext cx="2722180" cy="1482191"/>
          </a:xfrm>
          <a:prstGeom prst="rect">
            <a:avLst/>
          </a:prstGeom>
        </p:spPr>
      </p:pic>
      <p:pic>
        <p:nvPicPr>
          <p:cNvPr id="7" name="Content Placeholder 5" descr="A person in a white shirt&#10;&#10;Description automatically generated with low confidence">
            <a:extLst>
              <a:ext uri="{FF2B5EF4-FFF2-40B4-BE49-F238E27FC236}">
                <a16:creationId xmlns:a16="http://schemas.microsoft.com/office/drawing/2014/main" xmlns="" id="{03522889-A069-4F37-9C4F-7A8FDAE56329}"/>
              </a:ext>
            </a:extLst>
          </p:cNvPr>
          <p:cNvPicPr>
            <a:picLocks noChangeAspect="1"/>
          </p:cNvPicPr>
          <p:nvPr/>
        </p:nvPicPr>
        <p:blipFill>
          <a:blip r:embed="rId4" cstate="print">
            <a:extLst>
              <a:ext uri="{28A0092B-C50C-407E-A947-70E740481C1C}">
                <a14:useLocalDpi xmlns:a14="http://schemas.microsoft.com/office/drawing/2010/main" xmlns=""/>
              </a:ext>
            </a:extLst>
          </a:blip>
          <a:stretch>
            <a:fillRect/>
          </a:stretch>
        </p:blipFill>
        <p:spPr>
          <a:xfrm>
            <a:off x="3094007" y="1198179"/>
            <a:ext cx="3054544" cy="1453048"/>
          </a:xfrm>
          <a:prstGeom prst="rect">
            <a:avLst/>
          </a:prstGeom>
        </p:spPr>
      </p:pic>
    </p:spTree>
    <p:extLst>
      <p:ext uri="{BB962C8B-B14F-4D97-AF65-F5344CB8AC3E}">
        <p14:creationId xmlns:p14="http://schemas.microsoft.com/office/powerpoint/2010/main" xmlns="" val="18283986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4B9B58C-2185-4EFE-AF14-24D8BA689035}" type="slidenum">
              <a:rPr lang="en-US" smtClean="0"/>
              <a:pPr/>
              <a:t>56</a:t>
            </a:fld>
            <a:endParaRPr lang="en-US"/>
          </a:p>
        </p:txBody>
      </p:sp>
      <p:sp>
        <p:nvSpPr>
          <p:cNvPr id="5" name="Title 4">
            <a:extLst>
              <a:ext uri="{FF2B5EF4-FFF2-40B4-BE49-F238E27FC236}">
                <a16:creationId xmlns:a16="http://schemas.microsoft.com/office/drawing/2014/main" xmlns="" id="{BB72C9DB-24CB-45AD-AEB9-8F2364B6FC54}"/>
              </a:ext>
            </a:extLst>
          </p:cNvPr>
          <p:cNvSpPr>
            <a:spLocks noGrp="1"/>
          </p:cNvSpPr>
          <p:nvPr>
            <p:ph type="title"/>
          </p:nvPr>
        </p:nvSpPr>
        <p:spPr>
          <a:xfrm>
            <a:off x="1340597" y="231773"/>
            <a:ext cx="7030367" cy="435492"/>
          </a:xfrm>
        </p:spPr>
        <p:txBody>
          <a:bodyPr vert="horz" wrap="square" lIns="68580" tIns="34290" rIns="68580" bIns="34290" numCol="1" anchor="t" anchorCtr="0" compatLnSpc="1">
            <a:prstTxWarp prst="textNoShape">
              <a:avLst/>
            </a:prstTxWarp>
          </a:bodyPr>
          <a:lstStyle/>
          <a:p>
            <a:r>
              <a:rPr lang="en-US" dirty="0">
                <a:latin typeface="Helvetica"/>
                <a:cs typeface="Helvetica"/>
              </a:rPr>
              <a:t>The Buzz (Viral |15 different languages)</a:t>
            </a:r>
            <a:endParaRPr lang="en-US" dirty="0"/>
          </a:p>
        </p:txBody>
      </p:sp>
      <p:grpSp>
        <p:nvGrpSpPr>
          <p:cNvPr id="6" name="Group 5">
            <a:extLst>
              <a:ext uri="{FF2B5EF4-FFF2-40B4-BE49-F238E27FC236}">
                <a16:creationId xmlns:a16="http://schemas.microsoft.com/office/drawing/2014/main" xmlns="" id="{1EC7C812-B2B9-471A-89A7-6200522FBF43}"/>
              </a:ext>
            </a:extLst>
          </p:cNvPr>
          <p:cNvGrpSpPr/>
          <p:nvPr/>
        </p:nvGrpSpPr>
        <p:grpSpPr>
          <a:xfrm>
            <a:off x="902369" y="1456025"/>
            <a:ext cx="6858000" cy="2814572"/>
            <a:chOff x="0" y="1434134"/>
            <a:chExt cx="9144000" cy="5003682"/>
          </a:xfrm>
        </p:grpSpPr>
        <p:pic>
          <p:nvPicPr>
            <p:cNvPr id="7" name="Picture 6">
              <a:extLst>
                <a:ext uri="{FF2B5EF4-FFF2-40B4-BE49-F238E27FC236}">
                  <a16:creationId xmlns:a16="http://schemas.microsoft.com/office/drawing/2014/main" xmlns="" id="{08061DDA-79FC-4730-84F6-4835742E77E6}"/>
                </a:ext>
              </a:extLst>
            </p:cNvPr>
            <p:cNvPicPr>
              <a:picLocks noChangeAspect="1"/>
            </p:cNvPicPr>
            <p:nvPr/>
          </p:nvPicPr>
          <p:blipFill>
            <a:blip r:embed="rId2" cstate="print"/>
            <a:stretch>
              <a:fillRect/>
            </a:stretch>
          </p:blipFill>
          <p:spPr>
            <a:xfrm>
              <a:off x="7598977" y="3849511"/>
              <a:ext cx="1545023" cy="2558945"/>
            </a:xfrm>
            <a:prstGeom prst="rect">
              <a:avLst/>
            </a:prstGeom>
          </p:spPr>
        </p:pic>
        <p:pic>
          <p:nvPicPr>
            <p:cNvPr id="8" name="Picture 7">
              <a:extLst>
                <a:ext uri="{FF2B5EF4-FFF2-40B4-BE49-F238E27FC236}">
                  <a16:creationId xmlns:a16="http://schemas.microsoft.com/office/drawing/2014/main" xmlns="" id="{BF175143-97C5-4EA7-9106-3B346804A937}"/>
                </a:ext>
              </a:extLst>
            </p:cNvPr>
            <p:cNvPicPr>
              <a:picLocks noChangeAspect="1"/>
            </p:cNvPicPr>
            <p:nvPr/>
          </p:nvPicPr>
          <p:blipFill>
            <a:blip r:embed="rId3" cstate="print"/>
            <a:stretch>
              <a:fillRect/>
            </a:stretch>
          </p:blipFill>
          <p:spPr>
            <a:xfrm>
              <a:off x="6380873" y="3849511"/>
              <a:ext cx="1213476" cy="2558944"/>
            </a:xfrm>
            <a:prstGeom prst="rect">
              <a:avLst/>
            </a:prstGeom>
          </p:spPr>
        </p:pic>
        <p:pic>
          <p:nvPicPr>
            <p:cNvPr id="9" name="Picture 8">
              <a:extLst>
                <a:ext uri="{FF2B5EF4-FFF2-40B4-BE49-F238E27FC236}">
                  <a16:creationId xmlns:a16="http://schemas.microsoft.com/office/drawing/2014/main" xmlns="" id="{B91539B6-A90D-4C04-8B34-201623EE8AAC}"/>
                </a:ext>
              </a:extLst>
            </p:cNvPr>
            <p:cNvPicPr>
              <a:picLocks noChangeAspect="1"/>
            </p:cNvPicPr>
            <p:nvPr/>
          </p:nvPicPr>
          <p:blipFill>
            <a:blip r:embed="rId4" cstate="print"/>
            <a:stretch>
              <a:fillRect/>
            </a:stretch>
          </p:blipFill>
          <p:spPr>
            <a:xfrm>
              <a:off x="5162769" y="3894977"/>
              <a:ext cx="1213476" cy="2495618"/>
            </a:xfrm>
            <a:prstGeom prst="rect">
              <a:avLst/>
            </a:prstGeom>
          </p:spPr>
        </p:pic>
        <p:pic>
          <p:nvPicPr>
            <p:cNvPr id="10" name="Picture 9">
              <a:extLst>
                <a:ext uri="{FF2B5EF4-FFF2-40B4-BE49-F238E27FC236}">
                  <a16:creationId xmlns:a16="http://schemas.microsoft.com/office/drawing/2014/main" xmlns="" id="{577BB821-E36D-415C-8F28-9034DC08A62C}"/>
                </a:ext>
              </a:extLst>
            </p:cNvPr>
            <p:cNvPicPr>
              <a:picLocks noChangeAspect="1"/>
            </p:cNvPicPr>
            <p:nvPr/>
          </p:nvPicPr>
          <p:blipFill>
            <a:blip r:embed="rId5" cstate="print"/>
            <a:stretch>
              <a:fillRect/>
            </a:stretch>
          </p:blipFill>
          <p:spPr>
            <a:xfrm>
              <a:off x="2801655" y="3879822"/>
              <a:ext cx="1456529" cy="2527282"/>
            </a:xfrm>
            <a:prstGeom prst="rect">
              <a:avLst/>
            </a:prstGeom>
          </p:spPr>
        </p:pic>
        <p:pic>
          <p:nvPicPr>
            <p:cNvPr id="11" name="Picture 10">
              <a:extLst>
                <a:ext uri="{FF2B5EF4-FFF2-40B4-BE49-F238E27FC236}">
                  <a16:creationId xmlns:a16="http://schemas.microsoft.com/office/drawing/2014/main" xmlns="" id="{FE55D9CD-5A1B-4A0E-B1DF-6156B1E7C17C}"/>
                </a:ext>
              </a:extLst>
            </p:cNvPr>
            <p:cNvPicPr>
              <a:picLocks noChangeAspect="1"/>
            </p:cNvPicPr>
            <p:nvPr/>
          </p:nvPicPr>
          <p:blipFill>
            <a:blip r:embed="rId6" cstate="print"/>
            <a:stretch>
              <a:fillRect/>
            </a:stretch>
          </p:blipFill>
          <p:spPr>
            <a:xfrm>
              <a:off x="1" y="1434136"/>
              <a:ext cx="1798948" cy="2160045"/>
            </a:xfrm>
            <a:prstGeom prst="rect">
              <a:avLst/>
            </a:prstGeom>
          </p:spPr>
        </p:pic>
        <p:pic>
          <p:nvPicPr>
            <p:cNvPr id="12" name="Picture 11">
              <a:extLst>
                <a:ext uri="{FF2B5EF4-FFF2-40B4-BE49-F238E27FC236}">
                  <a16:creationId xmlns:a16="http://schemas.microsoft.com/office/drawing/2014/main" xmlns="" id="{7BCF77C1-562C-4F93-B843-5AC343CE79B6}"/>
                </a:ext>
              </a:extLst>
            </p:cNvPr>
            <p:cNvPicPr>
              <a:picLocks noChangeAspect="1"/>
            </p:cNvPicPr>
            <p:nvPr/>
          </p:nvPicPr>
          <p:blipFill>
            <a:blip r:embed="rId7" cstate="print"/>
            <a:stretch>
              <a:fillRect/>
            </a:stretch>
          </p:blipFill>
          <p:spPr>
            <a:xfrm>
              <a:off x="1798949" y="1464449"/>
              <a:ext cx="1751503" cy="2052170"/>
            </a:xfrm>
            <a:prstGeom prst="rect">
              <a:avLst/>
            </a:prstGeom>
          </p:spPr>
        </p:pic>
        <p:pic>
          <p:nvPicPr>
            <p:cNvPr id="13" name="Picture 12">
              <a:extLst>
                <a:ext uri="{FF2B5EF4-FFF2-40B4-BE49-F238E27FC236}">
                  <a16:creationId xmlns:a16="http://schemas.microsoft.com/office/drawing/2014/main" xmlns="" id="{26C9A470-EAFB-430A-8FF2-035C16E2D0E1}"/>
                </a:ext>
              </a:extLst>
            </p:cNvPr>
            <p:cNvPicPr>
              <a:picLocks noChangeAspect="1"/>
            </p:cNvPicPr>
            <p:nvPr/>
          </p:nvPicPr>
          <p:blipFill>
            <a:blip r:embed="rId8" cstate="print"/>
            <a:stretch>
              <a:fillRect/>
            </a:stretch>
          </p:blipFill>
          <p:spPr>
            <a:xfrm>
              <a:off x="3550452" y="1434136"/>
              <a:ext cx="1647469" cy="2052170"/>
            </a:xfrm>
            <a:prstGeom prst="rect">
              <a:avLst/>
            </a:prstGeom>
          </p:spPr>
        </p:pic>
        <p:pic>
          <p:nvPicPr>
            <p:cNvPr id="14" name="Picture 13">
              <a:extLst>
                <a:ext uri="{FF2B5EF4-FFF2-40B4-BE49-F238E27FC236}">
                  <a16:creationId xmlns:a16="http://schemas.microsoft.com/office/drawing/2014/main" xmlns="" id="{21274505-5823-4876-8BEA-A6BB053A5471}"/>
                </a:ext>
              </a:extLst>
            </p:cNvPr>
            <p:cNvPicPr>
              <a:picLocks noChangeAspect="1"/>
            </p:cNvPicPr>
            <p:nvPr/>
          </p:nvPicPr>
          <p:blipFill>
            <a:blip r:embed="rId9" cstate="print"/>
            <a:stretch>
              <a:fillRect/>
            </a:stretch>
          </p:blipFill>
          <p:spPr>
            <a:xfrm>
              <a:off x="0" y="3901092"/>
              <a:ext cx="1456529" cy="2505063"/>
            </a:xfrm>
            <a:prstGeom prst="rect">
              <a:avLst/>
            </a:prstGeom>
          </p:spPr>
        </p:pic>
        <p:pic>
          <p:nvPicPr>
            <p:cNvPr id="15" name="Picture 14">
              <a:extLst>
                <a:ext uri="{FF2B5EF4-FFF2-40B4-BE49-F238E27FC236}">
                  <a16:creationId xmlns:a16="http://schemas.microsoft.com/office/drawing/2014/main" xmlns="" id="{1A412043-2C1A-4F10-A3F5-3F650B2847F7}"/>
                </a:ext>
              </a:extLst>
            </p:cNvPr>
            <p:cNvPicPr>
              <a:picLocks noChangeAspect="1"/>
            </p:cNvPicPr>
            <p:nvPr/>
          </p:nvPicPr>
          <p:blipFill>
            <a:blip r:embed="rId10" cstate="print"/>
            <a:stretch>
              <a:fillRect/>
            </a:stretch>
          </p:blipFill>
          <p:spPr>
            <a:xfrm>
              <a:off x="5197922" y="1434134"/>
              <a:ext cx="1581238" cy="2160045"/>
            </a:xfrm>
            <a:prstGeom prst="rect">
              <a:avLst/>
            </a:prstGeom>
          </p:spPr>
        </p:pic>
        <p:pic>
          <p:nvPicPr>
            <p:cNvPr id="16" name="Picture 15">
              <a:extLst>
                <a:ext uri="{FF2B5EF4-FFF2-40B4-BE49-F238E27FC236}">
                  <a16:creationId xmlns:a16="http://schemas.microsoft.com/office/drawing/2014/main" xmlns="" id="{C8F6ED18-70B1-42A0-BE53-C79E7D0F8834}"/>
                </a:ext>
              </a:extLst>
            </p:cNvPr>
            <p:cNvPicPr>
              <a:picLocks noChangeAspect="1"/>
            </p:cNvPicPr>
            <p:nvPr/>
          </p:nvPicPr>
          <p:blipFill>
            <a:blip r:embed="rId11" cstate="print"/>
            <a:stretch>
              <a:fillRect/>
            </a:stretch>
          </p:blipFill>
          <p:spPr>
            <a:xfrm>
              <a:off x="6774428" y="1434135"/>
              <a:ext cx="1305921" cy="2160045"/>
            </a:xfrm>
            <a:prstGeom prst="rect">
              <a:avLst/>
            </a:prstGeom>
          </p:spPr>
        </p:pic>
        <p:pic>
          <p:nvPicPr>
            <p:cNvPr id="17" name="Picture 16">
              <a:extLst>
                <a:ext uri="{FF2B5EF4-FFF2-40B4-BE49-F238E27FC236}">
                  <a16:creationId xmlns:a16="http://schemas.microsoft.com/office/drawing/2014/main" xmlns="" id="{07FC6A8B-95AD-4D77-B87D-B6A2A08D8EBA}"/>
                </a:ext>
              </a:extLst>
            </p:cNvPr>
            <p:cNvPicPr>
              <a:picLocks noChangeAspect="1"/>
            </p:cNvPicPr>
            <p:nvPr/>
          </p:nvPicPr>
          <p:blipFill>
            <a:blip r:embed="rId12" cstate="print"/>
            <a:stretch>
              <a:fillRect/>
            </a:stretch>
          </p:blipFill>
          <p:spPr>
            <a:xfrm>
              <a:off x="1456529" y="3901092"/>
              <a:ext cx="1340498" cy="2536724"/>
            </a:xfrm>
            <a:prstGeom prst="rect">
              <a:avLst/>
            </a:prstGeom>
          </p:spPr>
        </p:pic>
        <p:pic>
          <p:nvPicPr>
            <p:cNvPr id="18" name="Picture 17">
              <a:extLst>
                <a:ext uri="{FF2B5EF4-FFF2-40B4-BE49-F238E27FC236}">
                  <a16:creationId xmlns:a16="http://schemas.microsoft.com/office/drawing/2014/main" xmlns="" id="{8B9820D1-3E49-4E66-B083-54A74AC619F2}"/>
                </a:ext>
              </a:extLst>
            </p:cNvPr>
            <p:cNvPicPr>
              <a:picLocks noChangeAspect="1"/>
            </p:cNvPicPr>
            <p:nvPr/>
          </p:nvPicPr>
          <p:blipFill>
            <a:blip r:embed="rId13" cstate="print"/>
            <a:stretch>
              <a:fillRect/>
            </a:stretch>
          </p:blipFill>
          <p:spPr>
            <a:xfrm>
              <a:off x="8080349" y="1434135"/>
              <a:ext cx="960874" cy="2160045"/>
            </a:xfrm>
            <a:prstGeom prst="rect">
              <a:avLst/>
            </a:prstGeom>
          </p:spPr>
        </p:pic>
        <p:pic>
          <p:nvPicPr>
            <p:cNvPr id="19" name="Picture 18">
              <a:extLst>
                <a:ext uri="{FF2B5EF4-FFF2-40B4-BE49-F238E27FC236}">
                  <a16:creationId xmlns:a16="http://schemas.microsoft.com/office/drawing/2014/main" xmlns="" id="{9013531C-1079-4547-A756-E09BA8A18D9A}"/>
                </a:ext>
              </a:extLst>
            </p:cNvPr>
            <p:cNvPicPr>
              <a:picLocks noChangeAspect="1"/>
            </p:cNvPicPr>
            <p:nvPr/>
          </p:nvPicPr>
          <p:blipFill>
            <a:blip r:embed="rId14" cstate="print"/>
            <a:stretch>
              <a:fillRect/>
            </a:stretch>
          </p:blipFill>
          <p:spPr>
            <a:xfrm>
              <a:off x="4079631" y="3889226"/>
              <a:ext cx="1350051" cy="2495618"/>
            </a:xfrm>
            <a:prstGeom prst="rect">
              <a:avLst/>
            </a:prstGeom>
          </p:spPr>
        </p:pic>
      </p:grpSp>
      <p:sp>
        <p:nvSpPr>
          <p:cNvPr id="20" name="Content Placeholder 19">
            <a:extLst>
              <a:ext uri="{FF2B5EF4-FFF2-40B4-BE49-F238E27FC236}">
                <a16:creationId xmlns:a16="http://schemas.microsoft.com/office/drawing/2014/main" xmlns="" id="{3B2B3770-E653-4100-A9DE-23357D8767AC}"/>
              </a:ext>
            </a:extLst>
          </p:cNvPr>
          <p:cNvSpPr>
            <a:spLocks noGrp="1"/>
          </p:cNvSpPr>
          <p:nvPr>
            <p:ph idx="1"/>
          </p:nvPr>
        </p:nvSpPr>
        <p:spPr>
          <a:xfrm>
            <a:off x="420414" y="924910"/>
            <a:ext cx="8355724" cy="4004442"/>
          </a:xfrm>
        </p:spPr>
        <p:txBody>
          <a:bodyPr/>
          <a:lstStyle/>
          <a:p>
            <a:endParaRPr lang="en-US" dirty="0"/>
          </a:p>
        </p:txBody>
      </p:sp>
    </p:spTree>
    <p:extLst>
      <p:ext uri="{BB962C8B-B14F-4D97-AF65-F5344CB8AC3E}">
        <p14:creationId xmlns:p14="http://schemas.microsoft.com/office/powerpoint/2010/main" xmlns="" val="200156510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6BABA2-6F53-9B4E-A2C3-53CE2D0A9F61}"/>
              </a:ext>
            </a:extLst>
          </p:cNvPr>
          <p:cNvSpPr>
            <a:spLocks noGrp="1"/>
          </p:cNvSpPr>
          <p:nvPr>
            <p:ph type="title"/>
          </p:nvPr>
        </p:nvSpPr>
        <p:spPr>
          <a:xfrm>
            <a:off x="1471448" y="269081"/>
            <a:ext cx="7399283" cy="400050"/>
          </a:xfrm>
        </p:spPr>
        <p:txBody>
          <a:bodyPr/>
          <a:lstStyle/>
          <a:p>
            <a:r>
              <a:rPr lang="en-US" dirty="0" err="1"/>
              <a:t>Holoportation</a:t>
            </a:r>
            <a:r>
              <a:rPr lang="en-US" dirty="0"/>
              <a:t> Handshake Earth to Orbit</a:t>
            </a:r>
          </a:p>
        </p:txBody>
      </p:sp>
      <p:pic>
        <p:nvPicPr>
          <p:cNvPr id="6" name="Content Placeholder 5">
            <a:extLst>
              <a:ext uri="{FF2B5EF4-FFF2-40B4-BE49-F238E27FC236}">
                <a16:creationId xmlns:a16="http://schemas.microsoft.com/office/drawing/2014/main" xmlns="" id="{D5C93F21-5145-AF4C-B891-37CFAF6AEA0B}"/>
              </a:ext>
            </a:extLst>
          </p:cNvPr>
          <p:cNvPicPr>
            <a:picLocks noGrp="1" noChangeAspect="1"/>
          </p:cNvPicPr>
          <p:nvPr>
            <p:ph idx="1"/>
          </p:nvPr>
        </p:nvPicPr>
        <p:blipFill>
          <a:blip r:embed="rId2" cstate="print">
            <a:extLst>
              <a:ext uri="{28A0092B-C50C-407E-A947-70E740481C1C}">
                <a14:useLocalDpi xmlns:a14="http://schemas.microsoft.com/office/drawing/2010/main" xmlns=""/>
              </a:ext>
            </a:extLst>
          </a:blip>
          <a:stretch>
            <a:fillRect/>
          </a:stretch>
        </p:blipFill>
        <p:spPr>
          <a:xfrm>
            <a:off x="716845" y="1200150"/>
            <a:ext cx="3993931" cy="1684940"/>
          </a:xfrm>
        </p:spPr>
      </p:pic>
      <p:sp>
        <p:nvSpPr>
          <p:cNvPr id="4" name="Slide Number Placeholder 3">
            <a:extLst>
              <a:ext uri="{FF2B5EF4-FFF2-40B4-BE49-F238E27FC236}">
                <a16:creationId xmlns:a16="http://schemas.microsoft.com/office/drawing/2014/main" xmlns="" id="{DDC66F3F-9C50-144A-8E37-88564C29A96D}"/>
              </a:ext>
            </a:extLst>
          </p:cNvPr>
          <p:cNvSpPr>
            <a:spLocks noGrp="1"/>
          </p:cNvSpPr>
          <p:nvPr>
            <p:ph type="sldNum" sz="quarter" idx="10"/>
          </p:nvPr>
        </p:nvSpPr>
        <p:spPr/>
        <p:txBody>
          <a:bodyPr/>
          <a:lstStyle/>
          <a:p>
            <a:pPr>
              <a:defRPr/>
            </a:pPr>
            <a:r>
              <a:rPr lang="en-US"/>
              <a:t>Page </a:t>
            </a:r>
            <a:fld id="{691D993F-67F5-4CC4-97F8-E01CD79B500B}" type="slidenum">
              <a:rPr lang="en-US" smtClean="0"/>
              <a:pPr>
                <a:defRPr/>
              </a:pPr>
              <a:t>57</a:t>
            </a:fld>
            <a:endParaRPr lang="en-US"/>
          </a:p>
        </p:txBody>
      </p:sp>
      <p:pic>
        <p:nvPicPr>
          <p:cNvPr id="8" name="Picture 7" descr="A picture containing text, wall, television, electronics&#10;&#10;Description automatically generated">
            <a:extLst>
              <a:ext uri="{FF2B5EF4-FFF2-40B4-BE49-F238E27FC236}">
                <a16:creationId xmlns:a16="http://schemas.microsoft.com/office/drawing/2014/main" xmlns="" id="{876D5521-3503-6748-B0E0-6A2513B45E5A}"/>
              </a:ext>
            </a:extLst>
          </p:cNvPr>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3510455" y="2378705"/>
            <a:ext cx="5194252" cy="2191325"/>
          </a:xfrm>
          <a:prstGeom prst="rect">
            <a:avLst/>
          </a:prstGeom>
        </p:spPr>
      </p:pic>
    </p:spTree>
    <p:extLst>
      <p:ext uri="{BB962C8B-B14F-4D97-AF65-F5344CB8AC3E}">
        <p14:creationId xmlns:p14="http://schemas.microsoft.com/office/powerpoint/2010/main" xmlns="" val="220899638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4B9B58C-2185-4EFE-AF14-24D8BA689035}" type="slidenum">
              <a:rPr lang="en-US" smtClean="0"/>
              <a:pPr/>
              <a:t>58</a:t>
            </a:fld>
            <a:endParaRPr lang="en-US"/>
          </a:p>
        </p:txBody>
      </p:sp>
      <p:sp>
        <p:nvSpPr>
          <p:cNvPr id="5" name="Title 4">
            <a:extLst>
              <a:ext uri="{FF2B5EF4-FFF2-40B4-BE49-F238E27FC236}">
                <a16:creationId xmlns:a16="http://schemas.microsoft.com/office/drawing/2014/main" xmlns="" id="{BB72C9DB-24CB-45AD-AEB9-8F2364B6FC54}"/>
              </a:ext>
            </a:extLst>
          </p:cNvPr>
          <p:cNvSpPr>
            <a:spLocks noGrp="1"/>
          </p:cNvSpPr>
          <p:nvPr>
            <p:ph type="title"/>
          </p:nvPr>
        </p:nvSpPr>
        <p:spPr>
          <a:xfrm>
            <a:off x="1424680" y="200242"/>
            <a:ext cx="7919016" cy="435492"/>
          </a:xfrm>
        </p:spPr>
        <p:txBody>
          <a:bodyPr vert="horz" wrap="square" lIns="68580" tIns="34290" rIns="68580" bIns="34290" numCol="1" anchor="t" anchorCtr="0" compatLnSpc="1">
            <a:prstTxWarp prst="textNoShape">
              <a:avLst/>
            </a:prstTxWarp>
          </a:bodyPr>
          <a:lstStyle/>
          <a:p>
            <a:pPr algn="l"/>
            <a:r>
              <a:rPr lang="en-US" dirty="0">
                <a:latin typeface="Helvetica"/>
                <a:cs typeface="Helvetica"/>
              </a:rPr>
              <a:t>Second One-Way </a:t>
            </a:r>
            <a:r>
              <a:rPr lang="en-US" dirty="0" err="1" smtClean="0">
                <a:latin typeface="Helvetica"/>
                <a:cs typeface="Helvetica"/>
              </a:rPr>
              <a:t>Holoportation</a:t>
            </a:r>
            <a:r>
              <a:rPr lang="en-US" dirty="0">
                <a:latin typeface="Helvetica"/>
                <a:cs typeface="Helvetica"/>
              </a:rPr>
              <a:t> </a:t>
            </a:r>
            <a:r>
              <a:rPr lang="en-US" dirty="0" smtClean="0">
                <a:latin typeface="Helvetica"/>
                <a:cs typeface="Helvetica"/>
              </a:rPr>
              <a:t> </a:t>
            </a:r>
            <a:r>
              <a:rPr lang="en-US" dirty="0" smtClean="0">
                <a:latin typeface="Helvetica"/>
                <a:cs typeface="Helvetica"/>
              </a:rPr>
              <a:t>2/18/2022</a:t>
            </a:r>
            <a:endParaRPr lang="en-US" dirty="0"/>
          </a:p>
        </p:txBody>
      </p:sp>
      <p:sp>
        <p:nvSpPr>
          <p:cNvPr id="4" name="Content Placeholder 3">
            <a:extLst>
              <a:ext uri="{FF2B5EF4-FFF2-40B4-BE49-F238E27FC236}">
                <a16:creationId xmlns:a16="http://schemas.microsoft.com/office/drawing/2014/main" xmlns="" id="{2E71AB8E-49A0-4AF9-BD2E-5CAC81816681}"/>
              </a:ext>
            </a:extLst>
          </p:cNvPr>
          <p:cNvSpPr>
            <a:spLocks noGrp="1"/>
          </p:cNvSpPr>
          <p:nvPr>
            <p:ph idx="1"/>
          </p:nvPr>
        </p:nvSpPr>
        <p:spPr>
          <a:xfrm>
            <a:off x="186294" y="1022116"/>
            <a:ext cx="5561236" cy="2447628"/>
          </a:xfrm>
        </p:spPr>
        <p:txBody>
          <a:bodyPr vert="horz" wrap="square" lIns="68580" tIns="34290" rIns="68580" bIns="34290" numCol="1" anchor="t" anchorCtr="0" compatLnSpc="1">
            <a:prstTxWarp prst="textNoShape">
              <a:avLst/>
            </a:prstTxWarp>
          </a:bodyPr>
          <a:lstStyle/>
          <a:p>
            <a:r>
              <a:rPr lang="en-US" sz="1600" dirty="0">
                <a:latin typeface="Helvetica"/>
                <a:cs typeface="Helvetica"/>
              </a:rPr>
              <a:t>What worked:</a:t>
            </a:r>
          </a:p>
          <a:p>
            <a:pPr lvl="1"/>
            <a:r>
              <a:rPr lang="en-US" sz="1400" dirty="0">
                <a:latin typeface="Helvetica"/>
                <a:cs typeface="Helvetica"/>
              </a:rPr>
              <a:t>Connected and successful communication with audio and imagery!</a:t>
            </a:r>
          </a:p>
          <a:p>
            <a:pPr lvl="1"/>
            <a:r>
              <a:rPr lang="en-US" sz="1400" dirty="0">
                <a:latin typeface="Helvetica"/>
                <a:cs typeface="Helvetica"/>
              </a:rPr>
              <a:t>Image placement onboard in module</a:t>
            </a:r>
          </a:p>
          <a:p>
            <a:pPr lvl="1"/>
            <a:r>
              <a:rPr lang="en-US" sz="1400" dirty="0">
                <a:latin typeface="Helvetica"/>
                <a:cs typeface="Helvetica"/>
              </a:rPr>
              <a:t>Crew impression: </a:t>
            </a:r>
            <a:r>
              <a:rPr lang="en-US" sz="1400" b="1" dirty="0">
                <a:latin typeface="Helvetica"/>
                <a:cs typeface="Helvetica"/>
              </a:rPr>
              <a:t>“Whoa…that’s strange”</a:t>
            </a:r>
          </a:p>
          <a:p>
            <a:pPr lvl="2"/>
            <a:r>
              <a:rPr lang="en-US" sz="1200" dirty="0">
                <a:latin typeface="Helvetica"/>
                <a:cs typeface="Helvetica"/>
              </a:rPr>
              <a:t>“That’s interesting, I’ve never had a flight surgeon so close to my personal space”</a:t>
            </a:r>
            <a:endParaRPr lang="en-US" sz="1200" dirty="0"/>
          </a:p>
          <a:p>
            <a:r>
              <a:rPr lang="en-US" sz="1600" dirty="0">
                <a:latin typeface="Helvetica"/>
                <a:cs typeface="Helvetica"/>
              </a:rPr>
              <a:t>What didn't work:</a:t>
            </a:r>
          </a:p>
          <a:p>
            <a:pPr lvl="1"/>
            <a:r>
              <a:rPr lang="en-US" sz="1400" dirty="0">
                <a:latin typeface="Helvetica"/>
                <a:cs typeface="Helvetica"/>
              </a:rPr>
              <a:t>Audio using space to ground loop then the devices, experiencing issues with all-in-one sound</a:t>
            </a:r>
          </a:p>
          <a:p>
            <a:pPr lvl="1"/>
            <a:r>
              <a:rPr lang="en-US" sz="1400" dirty="0">
                <a:latin typeface="Helvetica"/>
                <a:cs typeface="Helvetica"/>
              </a:rPr>
              <a:t>Image was pixelated because the HoloLens remapping</a:t>
            </a:r>
          </a:p>
          <a:p>
            <a:pPr lvl="1"/>
            <a:r>
              <a:rPr lang="en-US" sz="1400" dirty="0">
                <a:latin typeface="Helvetica"/>
                <a:cs typeface="Helvetica"/>
              </a:rPr>
              <a:t>Interaction was not privatized, other crew in area</a:t>
            </a:r>
            <a:endParaRPr lang="en-US" sz="1400" dirty="0"/>
          </a:p>
        </p:txBody>
      </p:sp>
      <p:pic>
        <p:nvPicPr>
          <p:cNvPr id="6" name="Windows Media Player 2022-05-03 13-52-43">
            <a:hlinkClick r:id="" action="ppaction://media"/>
            <a:extLst>
              <a:ext uri="{FF2B5EF4-FFF2-40B4-BE49-F238E27FC236}">
                <a16:creationId xmlns:a16="http://schemas.microsoft.com/office/drawing/2014/main" xmlns="" id="{5C81DF9E-4B1E-4079-8C3D-3117525AF959}"/>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5776459" y="1347937"/>
            <a:ext cx="3420385" cy="2509800"/>
          </a:xfrm>
          <a:prstGeom prst="rect">
            <a:avLst/>
          </a:prstGeom>
        </p:spPr>
      </p:pic>
      <p:sp>
        <p:nvSpPr>
          <p:cNvPr id="7" name="TextBox 6">
            <a:extLst>
              <a:ext uri="{FF2B5EF4-FFF2-40B4-BE49-F238E27FC236}">
                <a16:creationId xmlns:a16="http://schemas.microsoft.com/office/drawing/2014/main" xmlns="" id="{FDCE9E52-F12E-482B-B618-04170C1147DF}"/>
              </a:ext>
            </a:extLst>
          </p:cNvPr>
          <p:cNvSpPr txBox="1"/>
          <p:nvPr/>
        </p:nvSpPr>
        <p:spPr>
          <a:xfrm>
            <a:off x="6784750" y="4123232"/>
            <a:ext cx="1412566" cy="276999"/>
          </a:xfrm>
          <a:prstGeom prst="rect">
            <a:avLst/>
          </a:prstGeom>
          <a:noFill/>
        </p:spPr>
        <p:txBody>
          <a:bodyPr wrap="none" rtlCol="0">
            <a:spAutoFit/>
          </a:bodyPr>
          <a:lstStyle/>
          <a:p>
            <a:r>
              <a:rPr lang="en-US" sz="1200" dirty="0"/>
              <a:t>Press play “video”</a:t>
            </a:r>
          </a:p>
        </p:txBody>
      </p:sp>
    </p:spTree>
    <p:extLst>
      <p:ext uri="{BB962C8B-B14F-4D97-AF65-F5344CB8AC3E}">
        <p14:creationId xmlns:p14="http://schemas.microsoft.com/office/powerpoint/2010/main" xmlns="" val="1940627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41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71212">
                <p:cTn id="12" fill="hold" display="0">
                  <p:stCondLst>
                    <p:cond delay="indefinite"/>
                  </p:stCondLst>
                </p:cTn>
                <p:tgtEl>
                  <p:spTgt spid="6"/>
                </p:tgtEl>
              </p:cMediaNode>
            </p:vide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4B9B58C-2185-4EFE-AF14-24D8BA689035}" type="slidenum">
              <a:rPr lang="en-US" smtClean="0"/>
              <a:pPr/>
              <a:t>59</a:t>
            </a:fld>
            <a:endParaRPr lang="en-US"/>
          </a:p>
        </p:txBody>
      </p:sp>
      <p:sp>
        <p:nvSpPr>
          <p:cNvPr id="5" name="Title 4">
            <a:extLst>
              <a:ext uri="{FF2B5EF4-FFF2-40B4-BE49-F238E27FC236}">
                <a16:creationId xmlns:a16="http://schemas.microsoft.com/office/drawing/2014/main" xmlns="" id="{BB72C9DB-24CB-45AD-AEB9-8F2364B6FC54}"/>
              </a:ext>
            </a:extLst>
          </p:cNvPr>
          <p:cNvSpPr>
            <a:spLocks noGrp="1"/>
          </p:cNvSpPr>
          <p:nvPr>
            <p:ph type="title"/>
          </p:nvPr>
        </p:nvSpPr>
        <p:spPr>
          <a:xfrm>
            <a:off x="1492006" y="200273"/>
            <a:ext cx="7030367" cy="580656"/>
          </a:xfrm>
        </p:spPr>
        <p:txBody>
          <a:bodyPr vert="horz" wrap="square" lIns="68580" tIns="34290" rIns="68580" bIns="34290" numCol="1" anchor="t" anchorCtr="0" compatLnSpc="1">
            <a:prstTxWarp prst="textNoShape">
              <a:avLst/>
            </a:prstTxWarp>
          </a:bodyPr>
          <a:lstStyle/>
          <a:p>
            <a:r>
              <a:rPr lang="en-US" dirty="0">
                <a:latin typeface="Helvetica"/>
                <a:cs typeface="Helvetica"/>
              </a:rPr>
              <a:t>First, second, and third Two-Way </a:t>
            </a:r>
            <a:r>
              <a:rPr lang="en-US" dirty="0" err="1">
                <a:latin typeface="Helvetica"/>
                <a:cs typeface="Helvetica"/>
              </a:rPr>
              <a:t>Holoportation</a:t>
            </a:r>
            <a:endParaRPr lang="en-US" dirty="0" err="1"/>
          </a:p>
        </p:txBody>
      </p:sp>
      <p:sp>
        <p:nvSpPr>
          <p:cNvPr id="4" name="Content Placeholder 3">
            <a:extLst>
              <a:ext uri="{FF2B5EF4-FFF2-40B4-BE49-F238E27FC236}">
                <a16:creationId xmlns:a16="http://schemas.microsoft.com/office/drawing/2014/main" xmlns="" id="{2E71AB8E-49A0-4AF9-BD2E-5CAC81816681}"/>
              </a:ext>
            </a:extLst>
          </p:cNvPr>
          <p:cNvSpPr>
            <a:spLocks noGrp="1"/>
          </p:cNvSpPr>
          <p:nvPr>
            <p:ph idx="1"/>
          </p:nvPr>
        </p:nvSpPr>
        <p:spPr>
          <a:xfrm>
            <a:off x="186293" y="1121747"/>
            <a:ext cx="4086602" cy="2447628"/>
          </a:xfrm>
        </p:spPr>
        <p:txBody>
          <a:bodyPr vert="horz" wrap="square" lIns="68580" tIns="34290" rIns="68580" bIns="34290" numCol="1" anchor="t" anchorCtr="0" compatLnSpc="1">
            <a:prstTxWarp prst="textNoShape">
              <a:avLst/>
            </a:prstTxWarp>
          </a:bodyPr>
          <a:lstStyle/>
          <a:p>
            <a:r>
              <a:rPr lang="en-US" sz="1600" dirty="0">
                <a:latin typeface="Helvetica"/>
                <a:cs typeface="Helvetica"/>
              </a:rPr>
              <a:t>What worked: </a:t>
            </a:r>
          </a:p>
          <a:p>
            <a:pPr lvl="1"/>
            <a:r>
              <a:rPr lang="en-US" sz="1400" dirty="0">
                <a:latin typeface="Helvetica"/>
                <a:cs typeface="Helvetica"/>
              </a:rPr>
              <a:t>Three successful two-way </a:t>
            </a:r>
            <a:r>
              <a:rPr lang="en-US" sz="1400" dirty="0" err="1">
                <a:latin typeface="Helvetica"/>
                <a:cs typeface="Helvetica"/>
              </a:rPr>
              <a:t>Holoportations</a:t>
            </a:r>
            <a:endParaRPr lang="en-US" sz="1400" dirty="0">
              <a:latin typeface="Helvetica"/>
              <a:cs typeface="Helvetica"/>
            </a:endParaRPr>
          </a:p>
          <a:p>
            <a:pPr lvl="1"/>
            <a:r>
              <a:rPr lang="en-US" sz="1400" dirty="0">
                <a:latin typeface="Helvetica"/>
                <a:cs typeface="Helvetica"/>
              </a:rPr>
              <a:t>Use of one MCC computers at the White FICR</a:t>
            </a:r>
          </a:p>
          <a:p>
            <a:pPr lvl="1"/>
            <a:r>
              <a:rPr lang="en-US" sz="1400" dirty="0">
                <a:latin typeface="Helvetica"/>
                <a:cs typeface="Helvetica"/>
              </a:rPr>
              <a:t>Use of HoloLens 2 for the two-way </a:t>
            </a:r>
            <a:r>
              <a:rPr lang="en-US" sz="1400" dirty="0" err="1">
                <a:latin typeface="Helvetica"/>
                <a:cs typeface="Helvetica"/>
              </a:rPr>
              <a:t>Holoportation</a:t>
            </a:r>
            <a:endParaRPr lang="en-US" sz="1400" dirty="0">
              <a:latin typeface="Helvetica"/>
              <a:cs typeface="Helvetica"/>
            </a:endParaRPr>
          </a:p>
          <a:p>
            <a:r>
              <a:rPr lang="en-US" sz="1600" dirty="0">
                <a:latin typeface="Helvetica"/>
                <a:cs typeface="Helvetica"/>
              </a:rPr>
              <a:t>What didn't work:</a:t>
            </a:r>
          </a:p>
          <a:p>
            <a:pPr lvl="1"/>
            <a:r>
              <a:rPr lang="en-US" sz="1400" dirty="0">
                <a:latin typeface="Helvetica"/>
                <a:cs typeface="Helvetica"/>
              </a:rPr>
              <a:t>SSC Windows version does not support the Kinect, as a result we used the Surface Pro</a:t>
            </a:r>
          </a:p>
          <a:p>
            <a:pPr lvl="1"/>
            <a:r>
              <a:rPr lang="en-US" sz="1400" dirty="0">
                <a:latin typeface="Helvetica"/>
                <a:cs typeface="Helvetica"/>
              </a:rPr>
              <a:t>Waiver in effect</a:t>
            </a:r>
            <a:endParaRPr lang="en-US" sz="1400" dirty="0"/>
          </a:p>
        </p:txBody>
      </p:sp>
      <p:pic>
        <p:nvPicPr>
          <p:cNvPr id="6" name="twoway">
            <a:hlinkClick r:id="" action="ppaction://media"/>
            <a:extLst>
              <a:ext uri="{FF2B5EF4-FFF2-40B4-BE49-F238E27FC236}">
                <a16:creationId xmlns:a16="http://schemas.microsoft.com/office/drawing/2014/main" xmlns="" id="{7C4FCC68-193E-4018-A35D-29E03DC8AE95}"/>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4213049" y="1434344"/>
            <a:ext cx="4883824" cy="1879604"/>
          </a:xfrm>
          <a:prstGeom prst="rect">
            <a:avLst/>
          </a:prstGeom>
        </p:spPr>
      </p:pic>
      <p:sp>
        <p:nvSpPr>
          <p:cNvPr id="7" name="TextBox 6">
            <a:extLst>
              <a:ext uri="{FF2B5EF4-FFF2-40B4-BE49-F238E27FC236}">
                <a16:creationId xmlns:a16="http://schemas.microsoft.com/office/drawing/2014/main" xmlns="" id="{B007CB0D-66FC-4BEF-BBB8-47BA28CF157B}"/>
              </a:ext>
            </a:extLst>
          </p:cNvPr>
          <p:cNvSpPr txBox="1"/>
          <p:nvPr/>
        </p:nvSpPr>
        <p:spPr>
          <a:xfrm>
            <a:off x="5756050" y="3693464"/>
            <a:ext cx="1412566" cy="276999"/>
          </a:xfrm>
          <a:prstGeom prst="rect">
            <a:avLst/>
          </a:prstGeom>
          <a:noFill/>
        </p:spPr>
        <p:txBody>
          <a:bodyPr wrap="none" rtlCol="0">
            <a:spAutoFit/>
          </a:bodyPr>
          <a:lstStyle/>
          <a:p>
            <a:r>
              <a:rPr lang="en-US" sz="1200" dirty="0"/>
              <a:t>Press play “video”</a:t>
            </a:r>
          </a:p>
        </p:txBody>
      </p:sp>
    </p:spTree>
    <p:extLst>
      <p:ext uri="{BB962C8B-B14F-4D97-AF65-F5344CB8AC3E}">
        <p14:creationId xmlns:p14="http://schemas.microsoft.com/office/powerpoint/2010/main" xmlns="" val="2180460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96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Blue Origin">
            <a:extLst>
              <a:ext uri="{FF2B5EF4-FFF2-40B4-BE49-F238E27FC236}">
                <a16:creationId xmlns:a16="http://schemas.microsoft.com/office/drawing/2014/main" xmlns="" id="{68E0C5D3-04C9-F540-9FB3-F1EF5A7EE115}"/>
              </a:ext>
            </a:extLst>
          </p:cNvPr>
          <p:cNvPicPr>
            <a:picLocks noChangeAspect="1" noChangeArrowheads="1"/>
          </p:cNvPicPr>
          <p:nvPr/>
        </p:nvPicPr>
        <p:blipFill>
          <a:blip r:embed="rId2">
            <a:extLst>
              <a:ext uri="{28A0092B-C50C-407E-A947-70E740481C1C}">
                <a14:useLocalDpi xmlns:a14="http://schemas.microsoft.com/office/drawing/2010/main" xmlns=""/>
              </a:ext>
            </a:extLst>
          </a:blip>
          <a:srcRect/>
          <a:stretch>
            <a:fillRect/>
          </a:stretch>
        </p:blipFill>
        <p:spPr bwMode="auto">
          <a:xfrm>
            <a:off x="4965606" y="2827528"/>
            <a:ext cx="4013388" cy="2003045"/>
          </a:xfrm>
          <a:prstGeom prst="rect">
            <a:avLst/>
          </a:prstGeom>
          <a:noFill/>
          <a:extLst>
            <a:ext uri="{909E8E84-426E-40DD-AFC4-6F175D3DCCD1}">
              <a14:hiddenFill xmlns:a14="http://schemas.microsoft.com/office/drawing/2010/main" xmlns="">
                <a:solidFill>
                  <a:srgbClr val="FFFFFF"/>
                </a:solidFill>
              </a14:hiddenFill>
            </a:ext>
          </a:extLst>
        </p:spPr>
      </p:pic>
      <p:pic>
        <p:nvPicPr>
          <p:cNvPr id="4098" name="Picture 2" descr="A tropical storm may delay SpaceX's first launch of people into space -  Business Insider">
            <a:extLst>
              <a:ext uri="{FF2B5EF4-FFF2-40B4-BE49-F238E27FC236}">
                <a16:creationId xmlns:a16="http://schemas.microsoft.com/office/drawing/2014/main" xmlns="" id="{FE45F229-4117-E44A-8F09-2CCCF3742737}"/>
              </a:ext>
            </a:extLst>
          </p:cNvPr>
          <p:cNvPicPr>
            <a:picLocks noChangeAspect="1" noChangeArrowheads="1"/>
          </p:cNvPicPr>
          <p:nvPr/>
        </p:nvPicPr>
        <p:blipFill>
          <a:blip r:embed="rId3">
            <a:extLst>
              <a:ext uri="{28A0092B-C50C-407E-A947-70E740481C1C}">
                <a14:useLocalDpi xmlns:a14="http://schemas.microsoft.com/office/drawing/2010/main" xmlns=""/>
              </a:ext>
            </a:extLst>
          </a:blip>
          <a:srcRect/>
          <a:stretch>
            <a:fillRect/>
          </a:stretch>
        </p:blipFill>
        <p:spPr bwMode="auto">
          <a:xfrm>
            <a:off x="0" y="1028700"/>
            <a:ext cx="5486400" cy="3086100"/>
          </a:xfrm>
          <a:prstGeom prst="rect">
            <a:avLst/>
          </a:prstGeom>
          <a:noFill/>
          <a:extLst>
            <a:ext uri="{909E8E84-426E-40DD-AFC4-6F175D3DCCD1}">
              <a14:hiddenFill xmlns:a14="http://schemas.microsoft.com/office/drawing/2010/main" xmlns="">
                <a:solidFill>
                  <a:srgbClr val="FFFFFF"/>
                </a:solidFill>
              </a14:hiddenFill>
            </a:ext>
          </a:extLst>
        </p:spPr>
      </p:pic>
      <p:pic>
        <p:nvPicPr>
          <p:cNvPr id="4100" name="Picture 4" descr="Boeing's Starliner Preps For a Launch Of Its Own &gt; ENGINEERING.com">
            <a:extLst>
              <a:ext uri="{FF2B5EF4-FFF2-40B4-BE49-F238E27FC236}">
                <a16:creationId xmlns:a16="http://schemas.microsoft.com/office/drawing/2014/main" xmlns="" id="{35E501D8-9FC4-5D4C-B46D-6149F5ECD88F}"/>
              </a:ext>
            </a:extLst>
          </p:cNvPr>
          <p:cNvPicPr>
            <a:picLocks noChangeAspect="1" noChangeArrowheads="1"/>
          </p:cNvPicPr>
          <p:nvPr/>
        </p:nvPicPr>
        <p:blipFill>
          <a:blip r:embed="rId4">
            <a:extLst>
              <a:ext uri="{28A0092B-C50C-407E-A947-70E740481C1C}">
                <a14:useLocalDpi xmlns:a14="http://schemas.microsoft.com/office/drawing/2010/main" xmlns=""/>
              </a:ext>
            </a:extLst>
          </a:blip>
          <a:srcRect/>
          <a:stretch>
            <a:fillRect/>
          </a:stretch>
        </p:blipFill>
        <p:spPr bwMode="auto">
          <a:xfrm>
            <a:off x="4876141" y="787521"/>
            <a:ext cx="4600713" cy="2000232"/>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a:extLst>
              <a:ext uri="{FF2B5EF4-FFF2-40B4-BE49-F238E27FC236}">
                <a16:creationId xmlns:a16="http://schemas.microsoft.com/office/drawing/2014/main" xmlns="" id="{E83BE829-D422-0F47-A8CA-E78E2741E2E5}"/>
              </a:ext>
            </a:extLst>
          </p:cNvPr>
          <p:cNvSpPr txBox="1"/>
          <p:nvPr/>
        </p:nvSpPr>
        <p:spPr>
          <a:xfrm>
            <a:off x="1540748" y="248341"/>
            <a:ext cx="7747279" cy="400110"/>
          </a:xfrm>
          <a:prstGeom prst="rect">
            <a:avLst/>
          </a:prstGeom>
          <a:noFill/>
        </p:spPr>
        <p:txBody>
          <a:bodyPr wrap="square" rtlCol="0">
            <a:spAutoFit/>
          </a:bodyPr>
          <a:lstStyle/>
          <a:p>
            <a:r>
              <a:rPr lang="en-US" sz="2000" dirty="0"/>
              <a:t>SpaceX    Boeing    Blue Origin</a:t>
            </a:r>
          </a:p>
        </p:txBody>
      </p:sp>
    </p:spTree>
    <p:extLst>
      <p:ext uri="{BB962C8B-B14F-4D97-AF65-F5344CB8AC3E}">
        <p14:creationId xmlns:p14="http://schemas.microsoft.com/office/powerpoint/2010/main" xmlns="" val="3143247522"/>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6E77063-A3D7-4E4A-B80A-2875F0FEDE9F}"/>
              </a:ext>
            </a:extLst>
          </p:cNvPr>
          <p:cNvSpPr>
            <a:spLocks noGrp="1"/>
          </p:cNvSpPr>
          <p:nvPr>
            <p:ph type="title"/>
          </p:nvPr>
        </p:nvSpPr>
        <p:spPr/>
        <p:txBody>
          <a:bodyPr/>
          <a:lstStyle/>
          <a:p>
            <a:r>
              <a:rPr lang="en-US" dirty="0"/>
              <a:t>Exam and Team Images</a:t>
            </a:r>
          </a:p>
        </p:txBody>
      </p:sp>
      <p:pic>
        <p:nvPicPr>
          <p:cNvPr id="6" name="Content Placeholder 5" descr="A picture containing text, person, indoor&#10;&#10;Description automatically generated">
            <a:extLst>
              <a:ext uri="{FF2B5EF4-FFF2-40B4-BE49-F238E27FC236}">
                <a16:creationId xmlns:a16="http://schemas.microsoft.com/office/drawing/2014/main" xmlns="" id="{020AD290-047A-D84A-B2E6-9DFBD9024D64}"/>
              </a:ext>
            </a:extLst>
          </p:cNvPr>
          <p:cNvPicPr>
            <a:picLocks noGrp="1" noChangeAspect="1"/>
          </p:cNvPicPr>
          <p:nvPr>
            <p:ph idx="1"/>
          </p:nvPr>
        </p:nvPicPr>
        <p:blipFill>
          <a:blip r:embed="rId2" cstate="print">
            <a:extLst>
              <a:ext uri="{28A0092B-C50C-407E-A947-70E740481C1C}">
                <a14:useLocalDpi xmlns:a14="http://schemas.microsoft.com/office/drawing/2010/main" xmlns=""/>
              </a:ext>
            </a:extLst>
          </a:blip>
          <a:stretch>
            <a:fillRect/>
          </a:stretch>
        </p:blipFill>
        <p:spPr>
          <a:xfrm>
            <a:off x="1210831" y="914399"/>
            <a:ext cx="4347392" cy="1834056"/>
          </a:xfrm>
        </p:spPr>
      </p:pic>
      <p:sp>
        <p:nvSpPr>
          <p:cNvPr id="4" name="Slide Number Placeholder 3">
            <a:extLst>
              <a:ext uri="{FF2B5EF4-FFF2-40B4-BE49-F238E27FC236}">
                <a16:creationId xmlns:a16="http://schemas.microsoft.com/office/drawing/2014/main" xmlns="" id="{5EB75566-5A3D-6A4A-816D-2C2BE08E7C46}"/>
              </a:ext>
            </a:extLst>
          </p:cNvPr>
          <p:cNvSpPr>
            <a:spLocks noGrp="1"/>
          </p:cNvSpPr>
          <p:nvPr>
            <p:ph type="sldNum" sz="quarter" idx="10"/>
          </p:nvPr>
        </p:nvSpPr>
        <p:spPr/>
        <p:txBody>
          <a:bodyPr/>
          <a:lstStyle/>
          <a:p>
            <a:pPr>
              <a:defRPr/>
            </a:pPr>
            <a:r>
              <a:rPr lang="en-US"/>
              <a:t>Page </a:t>
            </a:r>
            <a:fld id="{691D993F-67F5-4CC4-97F8-E01CD79B500B}" type="slidenum">
              <a:rPr lang="en-US" smtClean="0"/>
              <a:pPr>
                <a:defRPr/>
              </a:pPr>
              <a:t>60</a:t>
            </a:fld>
            <a:endParaRPr lang="en-US"/>
          </a:p>
        </p:txBody>
      </p:sp>
      <p:pic>
        <p:nvPicPr>
          <p:cNvPr id="10" name="Picture 9" descr="A group of people in a room&#10;&#10;Description automatically generated with medium confidence">
            <a:extLst>
              <a:ext uri="{FF2B5EF4-FFF2-40B4-BE49-F238E27FC236}">
                <a16:creationId xmlns:a16="http://schemas.microsoft.com/office/drawing/2014/main" xmlns="" id="{C800AB6C-C4F2-2940-AEAC-C7E41C84C421}"/>
              </a:ext>
            </a:extLst>
          </p:cNvPr>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4130566" y="2571751"/>
            <a:ext cx="4732187" cy="1996391"/>
          </a:xfrm>
          <a:prstGeom prst="rect">
            <a:avLst/>
          </a:prstGeom>
        </p:spPr>
      </p:pic>
    </p:spTree>
    <p:extLst>
      <p:ext uri="{BB962C8B-B14F-4D97-AF65-F5344CB8AC3E}">
        <p14:creationId xmlns:p14="http://schemas.microsoft.com/office/powerpoint/2010/main" xmlns="" val="25631334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088F0A-0CEA-A847-B05B-B54980BD876F}"/>
              </a:ext>
            </a:extLst>
          </p:cNvPr>
          <p:cNvSpPr>
            <a:spLocks noGrp="1"/>
          </p:cNvSpPr>
          <p:nvPr>
            <p:ph type="title"/>
          </p:nvPr>
        </p:nvSpPr>
        <p:spPr/>
        <p:txBody>
          <a:bodyPr/>
          <a:lstStyle/>
          <a:p>
            <a:r>
              <a:rPr lang="en-US" dirty="0"/>
              <a:t>Limitations and Challenges</a:t>
            </a:r>
          </a:p>
        </p:txBody>
      </p:sp>
      <p:sp>
        <p:nvSpPr>
          <p:cNvPr id="3" name="Content Placeholder 2">
            <a:extLst>
              <a:ext uri="{FF2B5EF4-FFF2-40B4-BE49-F238E27FC236}">
                <a16:creationId xmlns:a16="http://schemas.microsoft.com/office/drawing/2014/main" xmlns="" id="{E108232E-7BF2-314E-9AD4-683EAE26BD34}"/>
              </a:ext>
            </a:extLst>
          </p:cNvPr>
          <p:cNvSpPr>
            <a:spLocks noGrp="1"/>
          </p:cNvSpPr>
          <p:nvPr>
            <p:ph idx="1"/>
          </p:nvPr>
        </p:nvSpPr>
        <p:spPr>
          <a:xfrm>
            <a:off x="1212850" y="1105557"/>
            <a:ext cx="7931150" cy="3295650"/>
          </a:xfrm>
        </p:spPr>
        <p:txBody>
          <a:bodyPr/>
          <a:lstStyle/>
          <a:p>
            <a:r>
              <a:rPr lang="en-US" dirty="0"/>
              <a:t>Space Station Mission Operations Timeline</a:t>
            </a:r>
          </a:p>
          <a:p>
            <a:r>
              <a:rPr lang="en-US" dirty="0"/>
              <a:t>NASA Network Environment</a:t>
            </a:r>
          </a:p>
          <a:p>
            <a:r>
              <a:rPr lang="en-US" dirty="0"/>
              <a:t>Reviews, Safety, Security, Crew Training</a:t>
            </a:r>
          </a:p>
          <a:p>
            <a:r>
              <a:rPr lang="en-US" dirty="0"/>
              <a:t>5 megabyte bandwidth</a:t>
            </a:r>
          </a:p>
          <a:p>
            <a:r>
              <a:rPr lang="en-US" dirty="0"/>
              <a:t>1 Kinect Camera</a:t>
            </a:r>
          </a:p>
          <a:p>
            <a:r>
              <a:rPr lang="en-US" dirty="0" err="1"/>
              <a:t>Hololens</a:t>
            </a:r>
            <a:endParaRPr lang="en-US" dirty="0"/>
          </a:p>
          <a:p>
            <a:r>
              <a:rPr lang="en-US" dirty="0"/>
              <a:t>Remote Software, file manipulation</a:t>
            </a:r>
          </a:p>
          <a:p>
            <a:r>
              <a:rPr lang="en-US" dirty="0"/>
              <a:t>No mandate, funding nor prior use</a:t>
            </a:r>
          </a:p>
        </p:txBody>
      </p:sp>
      <p:sp>
        <p:nvSpPr>
          <p:cNvPr id="4" name="Slide Number Placeholder 3">
            <a:extLst>
              <a:ext uri="{FF2B5EF4-FFF2-40B4-BE49-F238E27FC236}">
                <a16:creationId xmlns:a16="http://schemas.microsoft.com/office/drawing/2014/main" xmlns="" id="{1BBE44B3-5385-E948-BCA7-9523E4A8E31D}"/>
              </a:ext>
            </a:extLst>
          </p:cNvPr>
          <p:cNvSpPr>
            <a:spLocks noGrp="1"/>
          </p:cNvSpPr>
          <p:nvPr>
            <p:ph type="sldNum" sz="quarter" idx="10"/>
          </p:nvPr>
        </p:nvSpPr>
        <p:spPr/>
        <p:txBody>
          <a:bodyPr/>
          <a:lstStyle/>
          <a:p>
            <a:pPr>
              <a:defRPr/>
            </a:pPr>
            <a:r>
              <a:rPr lang="en-US"/>
              <a:t>Page </a:t>
            </a:r>
            <a:fld id="{691D993F-67F5-4CC4-97F8-E01CD79B500B}" type="slidenum">
              <a:rPr lang="en-US" smtClean="0"/>
              <a:pPr>
                <a:defRPr/>
              </a:pPr>
              <a:t>61</a:t>
            </a:fld>
            <a:endParaRPr lang="en-US"/>
          </a:p>
        </p:txBody>
      </p:sp>
    </p:spTree>
    <p:extLst>
      <p:ext uri="{BB962C8B-B14F-4D97-AF65-F5344CB8AC3E}">
        <p14:creationId xmlns:p14="http://schemas.microsoft.com/office/powerpoint/2010/main" xmlns="" val="408999005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A77D51-D249-1B4B-8958-DE3734291E9F}"/>
              </a:ext>
            </a:extLst>
          </p:cNvPr>
          <p:cNvSpPr>
            <a:spLocks noGrp="1"/>
          </p:cNvSpPr>
          <p:nvPr>
            <p:ph type="title"/>
          </p:nvPr>
        </p:nvSpPr>
        <p:spPr/>
        <p:txBody>
          <a:bodyPr/>
          <a:lstStyle/>
          <a:p>
            <a:r>
              <a:rPr lang="en-US" dirty="0"/>
              <a:t>Experience and Findings</a:t>
            </a:r>
          </a:p>
        </p:txBody>
      </p:sp>
      <p:sp>
        <p:nvSpPr>
          <p:cNvPr id="3" name="Content Placeholder 2">
            <a:extLst>
              <a:ext uri="{FF2B5EF4-FFF2-40B4-BE49-F238E27FC236}">
                <a16:creationId xmlns:a16="http://schemas.microsoft.com/office/drawing/2014/main" xmlns="" id="{EACE4D44-59AC-264D-A265-423E2EE49810}"/>
              </a:ext>
            </a:extLst>
          </p:cNvPr>
          <p:cNvSpPr>
            <a:spLocks noGrp="1"/>
          </p:cNvSpPr>
          <p:nvPr>
            <p:ph idx="1"/>
          </p:nvPr>
        </p:nvSpPr>
        <p:spPr>
          <a:xfrm>
            <a:off x="1391526" y="926881"/>
            <a:ext cx="7931150" cy="3295650"/>
          </a:xfrm>
        </p:spPr>
        <p:txBody>
          <a:bodyPr/>
          <a:lstStyle/>
          <a:p>
            <a:r>
              <a:rPr lang="en-US" sz="2000" dirty="0"/>
              <a:t>Connected and Successful Communication with Audio and Imagery !</a:t>
            </a:r>
          </a:p>
          <a:p>
            <a:r>
              <a:rPr lang="en-US" sz="2000" dirty="0"/>
              <a:t>Audio using space to ground loop then the devices</a:t>
            </a:r>
          </a:p>
          <a:p>
            <a:r>
              <a:rPr lang="en-US" sz="2000" dirty="0"/>
              <a:t>Image placement onboard placement in module</a:t>
            </a:r>
          </a:p>
          <a:p>
            <a:r>
              <a:rPr lang="en-US" sz="2000" dirty="0"/>
              <a:t>Crew impression:  “Whoa…that’s strange”</a:t>
            </a:r>
          </a:p>
          <a:p>
            <a:pPr lvl="1"/>
            <a:r>
              <a:rPr lang="en-US" sz="1800" dirty="0"/>
              <a:t>“That’s interesting, I’ve never had a flight surgeon so close to my personal space”</a:t>
            </a:r>
          </a:p>
          <a:p>
            <a:pPr lvl="1"/>
            <a:r>
              <a:rPr lang="en-US" sz="1800" dirty="0"/>
              <a:t>Image was pixelated</a:t>
            </a:r>
          </a:p>
          <a:p>
            <a:pPr lvl="1"/>
            <a:r>
              <a:rPr lang="en-US" sz="1800" dirty="0"/>
              <a:t>Interaction was not privatized, other crew in area</a:t>
            </a:r>
          </a:p>
          <a:p>
            <a:r>
              <a:rPr lang="en-US" sz="2000" dirty="0"/>
              <a:t>Flight Surgeon impression:  Communication and Exploration achieved, Direct Interaction, Teamwork</a:t>
            </a:r>
          </a:p>
        </p:txBody>
      </p:sp>
      <p:sp>
        <p:nvSpPr>
          <p:cNvPr id="4" name="Slide Number Placeholder 3">
            <a:extLst>
              <a:ext uri="{FF2B5EF4-FFF2-40B4-BE49-F238E27FC236}">
                <a16:creationId xmlns:a16="http://schemas.microsoft.com/office/drawing/2014/main" xmlns="" id="{74BC63F3-FD90-9E43-9F8C-690580CDA94E}"/>
              </a:ext>
            </a:extLst>
          </p:cNvPr>
          <p:cNvSpPr>
            <a:spLocks noGrp="1"/>
          </p:cNvSpPr>
          <p:nvPr>
            <p:ph type="sldNum" sz="quarter" idx="10"/>
          </p:nvPr>
        </p:nvSpPr>
        <p:spPr/>
        <p:txBody>
          <a:bodyPr/>
          <a:lstStyle/>
          <a:p>
            <a:pPr>
              <a:defRPr/>
            </a:pPr>
            <a:r>
              <a:rPr lang="en-US"/>
              <a:t>Page </a:t>
            </a:r>
            <a:fld id="{691D993F-67F5-4CC4-97F8-E01CD79B500B}" type="slidenum">
              <a:rPr lang="en-US" smtClean="0"/>
              <a:pPr>
                <a:defRPr/>
              </a:pPr>
              <a:t>62</a:t>
            </a:fld>
            <a:endParaRPr lang="en-US"/>
          </a:p>
        </p:txBody>
      </p:sp>
    </p:spTree>
    <p:extLst>
      <p:ext uri="{BB962C8B-B14F-4D97-AF65-F5344CB8AC3E}">
        <p14:creationId xmlns:p14="http://schemas.microsoft.com/office/powerpoint/2010/main" xmlns="" val="156557401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E4EC1A4-F31C-4B96-BDEE-28B5572A0C46}"/>
              </a:ext>
            </a:extLst>
          </p:cNvPr>
          <p:cNvSpPr>
            <a:spLocks noGrp="1"/>
          </p:cNvSpPr>
          <p:nvPr>
            <p:ph type="title"/>
          </p:nvPr>
        </p:nvSpPr>
        <p:spPr/>
        <p:txBody>
          <a:bodyPr/>
          <a:lstStyle/>
          <a:p>
            <a:r>
              <a:rPr lang="en-US"/>
              <a:t>Holoportation Team</a:t>
            </a:r>
          </a:p>
        </p:txBody>
      </p:sp>
      <p:sp>
        <p:nvSpPr>
          <p:cNvPr id="4" name="Slide Number Placeholder 3">
            <a:extLst>
              <a:ext uri="{FF2B5EF4-FFF2-40B4-BE49-F238E27FC236}">
                <a16:creationId xmlns:a16="http://schemas.microsoft.com/office/drawing/2014/main" xmlns="" id="{0C4FA639-3CA7-4CF6-B384-3B69AA444B63}"/>
              </a:ext>
            </a:extLst>
          </p:cNvPr>
          <p:cNvSpPr>
            <a:spLocks noGrp="1"/>
          </p:cNvSpPr>
          <p:nvPr>
            <p:ph type="sldNum" sz="quarter" idx="10"/>
          </p:nvPr>
        </p:nvSpPr>
        <p:spPr/>
        <p:txBody>
          <a:bodyPr/>
          <a:lstStyle/>
          <a:p>
            <a:pPr>
              <a:defRPr/>
            </a:pPr>
            <a:r>
              <a:rPr lang="en-US"/>
              <a:t>Page </a:t>
            </a:r>
            <a:fld id="{691D993F-67F5-4CC4-97F8-E01CD79B500B}" type="slidenum">
              <a:rPr lang="en-US" smtClean="0"/>
              <a:pPr>
                <a:defRPr/>
              </a:pPr>
              <a:t>63</a:t>
            </a:fld>
            <a:endParaRPr lang="en-US"/>
          </a:p>
        </p:txBody>
      </p:sp>
      <p:sp>
        <p:nvSpPr>
          <p:cNvPr id="8" name="Content Placeholder 2">
            <a:extLst>
              <a:ext uri="{FF2B5EF4-FFF2-40B4-BE49-F238E27FC236}">
                <a16:creationId xmlns:a16="http://schemas.microsoft.com/office/drawing/2014/main" xmlns="" id="{B59A41AD-222C-4DC0-9F37-6DFC84F43C19}"/>
              </a:ext>
            </a:extLst>
          </p:cNvPr>
          <p:cNvSpPr>
            <a:spLocks noGrp="1"/>
          </p:cNvSpPr>
          <p:nvPr>
            <p:ph idx="1"/>
          </p:nvPr>
        </p:nvSpPr>
        <p:spPr>
          <a:xfrm>
            <a:off x="826656" y="947901"/>
            <a:ext cx="3914775" cy="3295650"/>
          </a:xfrm>
        </p:spPr>
        <p:txBody>
          <a:bodyPr/>
          <a:lstStyle/>
          <a:p>
            <a:pPr marL="0" indent="0">
              <a:buNone/>
            </a:pPr>
            <a:r>
              <a:rPr lang="en-US" sz="2000" dirty="0"/>
              <a:t>Program Office:</a:t>
            </a:r>
          </a:p>
          <a:p>
            <a:r>
              <a:rPr lang="en-US" sz="1400" dirty="0"/>
              <a:t>OD JSL:</a:t>
            </a:r>
          </a:p>
          <a:p>
            <a:pPr lvl="1"/>
            <a:r>
              <a:rPr lang="en-US" sz="1400" dirty="0"/>
              <a:t>Oscar Anaya</a:t>
            </a:r>
          </a:p>
          <a:p>
            <a:pPr lvl="1"/>
            <a:r>
              <a:rPr lang="en-US" sz="1400" dirty="0"/>
              <a:t>Andrew Christian</a:t>
            </a:r>
          </a:p>
          <a:p>
            <a:pPr lvl="1"/>
            <a:r>
              <a:rPr lang="en-US" sz="1400" dirty="0"/>
              <a:t>Betsy Prather</a:t>
            </a:r>
          </a:p>
        </p:txBody>
      </p:sp>
      <p:sp>
        <p:nvSpPr>
          <p:cNvPr id="9" name="Content Placeholder 2">
            <a:extLst>
              <a:ext uri="{FF2B5EF4-FFF2-40B4-BE49-F238E27FC236}">
                <a16:creationId xmlns:a16="http://schemas.microsoft.com/office/drawing/2014/main" xmlns="" id="{1B74D688-7045-4FD8-A783-5C5897A2F1AB}"/>
              </a:ext>
            </a:extLst>
          </p:cNvPr>
          <p:cNvSpPr txBox="1">
            <a:spLocks/>
          </p:cNvSpPr>
          <p:nvPr/>
        </p:nvSpPr>
        <p:spPr bwMode="auto">
          <a:xfrm>
            <a:off x="3128031" y="958837"/>
            <a:ext cx="2531791" cy="3295650"/>
          </a:xfrm>
          <a:prstGeom prst="rect">
            <a:avLst/>
          </a:prstGeom>
          <a:noFill/>
          <a:ln w="9525">
            <a:noFill/>
            <a:miter lim="800000"/>
            <a:headEnd/>
            <a:tailEnd/>
          </a:ln>
        </p:spPr>
        <p:txBody>
          <a:bodyPr vert="horz" wrap="square" lIns="91407" tIns="45704" rIns="91407" bIns="45704"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marL="0" indent="0">
              <a:buNone/>
            </a:pPr>
            <a:r>
              <a:rPr lang="en-US" sz="2000" kern="0" dirty="0"/>
              <a:t>FOD:</a:t>
            </a:r>
          </a:p>
          <a:p>
            <a:r>
              <a:rPr lang="en-US" sz="1400" kern="0" dirty="0"/>
              <a:t>CK4 Integration</a:t>
            </a:r>
            <a:endParaRPr lang="en-US" sz="1400" kern="0" dirty="0">
              <a:cs typeface="Arial"/>
            </a:endParaRPr>
          </a:p>
          <a:p>
            <a:pPr lvl="1"/>
            <a:r>
              <a:rPr lang="en-US" sz="1400" kern="0" dirty="0"/>
              <a:t>Kathleen Andrea</a:t>
            </a:r>
            <a:endParaRPr lang="en-US" sz="1400" kern="0" dirty="0">
              <a:cs typeface="Arial"/>
            </a:endParaRPr>
          </a:p>
          <a:p>
            <a:pPr lvl="1"/>
            <a:r>
              <a:rPr lang="en-US" sz="1400" kern="0" dirty="0"/>
              <a:t>Joey Crawford</a:t>
            </a:r>
            <a:endParaRPr lang="en-US" sz="1400" kern="0" dirty="0">
              <a:cs typeface="Arial"/>
            </a:endParaRPr>
          </a:p>
          <a:p>
            <a:r>
              <a:rPr lang="en-US" sz="1400" kern="0" dirty="0"/>
              <a:t>PLUTO:</a:t>
            </a:r>
            <a:endParaRPr lang="en-US" sz="1400" kern="0" dirty="0">
              <a:cs typeface="Arial"/>
            </a:endParaRPr>
          </a:p>
          <a:p>
            <a:pPr lvl="1"/>
            <a:r>
              <a:rPr lang="en-US" sz="1400" kern="0" dirty="0"/>
              <a:t>Kevin Bryant</a:t>
            </a:r>
            <a:endParaRPr lang="en-US" sz="1400" kern="0" dirty="0">
              <a:cs typeface="Arial"/>
            </a:endParaRPr>
          </a:p>
          <a:p>
            <a:pPr lvl="1"/>
            <a:r>
              <a:rPr lang="en-US" sz="1400" kern="0" dirty="0"/>
              <a:t>Andrew Madrid</a:t>
            </a:r>
            <a:endParaRPr lang="en-US" sz="1400" kern="0" dirty="0">
              <a:cs typeface="Arial"/>
            </a:endParaRPr>
          </a:p>
          <a:p>
            <a:r>
              <a:rPr lang="en-US" sz="1400" kern="0" dirty="0"/>
              <a:t>CD/MSOC:</a:t>
            </a:r>
            <a:endParaRPr lang="en-US" sz="1400" kern="0" dirty="0">
              <a:cs typeface="Arial"/>
            </a:endParaRPr>
          </a:p>
          <a:p>
            <a:pPr lvl="1"/>
            <a:r>
              <a:rPr lang="en-US" sz="1400" kern="0" dirty="0"/>
              <a:t>Juan Hernandez</a:t>
            </a:r>
            <a:endParaRPr lang="en-US" sz="1400" kern="0" dirty="0">
              <a:cs typeface="Arial"/>
            </a:endParaRPr>
          </a:p>
          <a:p>
            <a:pPr lvl="1"/>
            <a:r>
              <a:rPr lang="en-US" sz="1400" kern="0" dirty="0">
                <a:cs typeface="Arial"/>
              </a:rPr>
              <a:t>Carl Eagleton</a:t>
            </a:r>
          </a:p>
          <a:p>
            <a:pPr lvl="1"/>
            <a:r>
              <a:rPr lang="en-US" sz="1400" kern="0" dirty="0" err="1">
                <a:cs typeface="Arial"/>
              </a:rPr>
              <a:t>Trang</a:t>
            </a:r>
            <a:r>
              <a:rPr lang="en-US" sz="1400" kern="0" dirty="0">
                <a:cs typeface="Arial"/>
              </a:rPr>
              <a:t> Nguyen</a:t>
            </a:r>
          </a:p>
          <a:p>
            <a:endParaRPr lang="en-US" sz="1600" kern="0" dirty="0">
              <a:cs typeface="Arial"/>
            </a:endParaRPr>
          </a:p>
        </p:txBody>
      </p:sp>
      <p:sp>
        <p:nvSpPr>
          <p:cNvPr id="10" name="Content Placeholder 2">
            <a:extLst>
              <a:ext uri="{FF2B5EF4-FFF2-40B4-BE49-F238E27FC236}">
                <a16:creationId xmlns:a16="http://schemas.microsoft.com/office/drawing/2014/main" xmlns="" id="{A3A96F7B-43D3-4DD1-8805-1E4C2F2762CD}"/>
              </a:ext>
            </a:extLst>
          </p:cNvPr>
          <p:cNvSpPr txBox="1">
            <a:spLocks/>
          </p:cNvSpPr>
          <p:nvPr/>
        </p:nvSpPr>
        <p:spPr bwMode="auto">
          <a:xfrm>
            <a:off x="5607270" y="930243"/>
            <a:ext cx="3388659" cy="3295650"/>
          </a:xfrm>
          <a:prstGeom prst="rect">
            <a:avLst/>
          </a:prstGeom>
          <a:noFill/>
          <a:ln w="9525">
            <a:noFill/>
            <a:miter lim="800000"/>
            <a:headEnd/>
            <a:tailEnd/>
          </a:ln>
        </p:spPr>
        <p:txBody>
          <a:bodyPr vert="horz" wrap="square" lIns="91407" tIns="45704" rIns="91407" bIns="45704"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marL="0" indent="0">
              <a:buNone/>
            </a:pPr>
            <a:r>
              <a:rPr lang="en-US" sz="2000" kern="0" dirty="0"/>
              <a:t>Space Med Ops:</a:t>
            </a:r>
          </a:p>
          <a:p>
            <a:r>
              <a:rPr lang="en-US" sz="1400" kern="0" dirty="0"/>
              <a:t>SD/Project Manager</a:t>
            </a:r>
            <a:endParaRPr lang="en-US" sz="1400" kern="0" dirty="0">
              <a:cs typeface="Arial"/>
            </a:endParaRPr>
          </a:p>
          <a:p>
            <a:pPr lvl="1"/>
            <a:r>
              <a:rPr lang="en-US" sz="1400" kern="0" dirty="0"/>
              <a:t>Wes Tarkington</a:t>
            </a:r>
            <a:endParaRPr lang="en-US" sz="1400" kern="0" dirty="0">
              <a:cs typeface="Arial"/>
            </a:endParaRPr>
          </a:p>
          <a:p>
            <a:r>
              <a:rPr lang="en-US" sz="1400" kern="0" dirty="0"/>
              <a:t>SD/Program Integration</a:t>
            </a:r>
            <a:endParaRPr lang="en-US" sz="1400" kern="0" dirty="0">
              <a:cs typeface="Arial"/>
            </a:endParaRPr>
          </a:p>
          <a:p>
            <a:pPr lvl="1"/>
            <a:r>
              <a:rPr lang="en-US" sz="1400" kern="0" dirty="0"/>
              <a:t>Clarence </a:t>
            </a:r>
            <a:r>
              <a:rPr lang="en-US" sz="1400" kern="0" dirty="0" err="1"/>
              <a:t>Sams</a:t>
            </a:r>
            <a:endParaRPr lang="en-US" sz="1400" kern="0" dirty="0">
              <a:cs typeface="Arial"/>
            </a:endParaRPr>
          </a:p>
          <a:p>
            <a:pPr lvl="1"/>
            <a:r>
              <a:rPr lang="en-US" sz="1400" kern="0" dirty="0"/>
              <a:t>Lauren </a:t>
            </a:r>
            <a:r>
              <a:rPr lang="en-US" sz="1400" kern="0" dirty="0" err="1"/>
              <a:t>Merkle</a:t>
            </a:r>
            <a:endParaRPr lang="en-US" sz="1400" kern="0" dirty="0">
              <a:cs typeface="Arial"/>
            </a:endParaRPr>
          </a:p>
          <a:p>
            <a:pPr lvl="1"/>
            <a:r>
              <a:rPr lang="en-US" sz="1400" kern="0" dirty="0"/>
              <a:t>Rhonda Rose</a:t>
            </a:r>
            <a:endParaRPr lang="en-US" sz="1400" kern="0" dirty="0">
              <a:cs typeface="Arial"/>
            </a:endParaRPr>
          </a:p>
          <a:p>
            <a:r>
              <a:rPr lang="en-US" sz="1400" kern="0" dirty="0" err="1"/>
              <a:t>Aexa</a:t>
            </a:r>
            <a:r>
              <a:rPr lang="en-US" sz="1400" kern="0" dirty="0"/>
              <a:t> Corporation</a:t>
            </a:r>
            <a:endParaRPr lang="en-US" sz="1400" kern="0" dirty="0">
              <a:cs typeface="Arial"/>
            </a:endParaRPr>
          </a:p>
          <a:p>
            <a:pPr lvl="1"/>
            <a:r>
              <a:rPr lang="en-US" sz="1400" kern="0" dirty="0"/>
              <a:t>Fernando De La </a:t>
            </a:r>
            <a:r>
              <a:rPr lang="en-US" sz="1400" kern="0" dirty="0" err="1"/>
              <a:t>Peña</a:t>
            </a:r>
            <a:r>
              <a:rPr lang="en-US" sz="1400" kern="0" dirty="0"/>
              <a:t> </a:t>
            </a:r>
            <a:r>
              <a:rPr lang="en-US" sz="1400" kern="0" dirty="0" err="1"/>
              <a:t>Llaca</a:t>
            </a:r>
            <a:endParaRPr lang="en-US" sz="1400" kern="0" dirty="0">
              <a:cs typeface="Arial"/>
            </a:endParaRPr>
          </a:p>
          <a:p>
            <a:pPr lvl="1"/>
            <a:r>
              <a:rPr lang="en-US" sz="1400" kern="0" dirty="0"/>
              <a:t>Karen </a:t>
            </a:r>
            <a:r>
              <a:rPr lang="en-US" sz="1400" kern="0" dirty="0" err="1"/>
              <a:t>Gress</a:t>
            </a:r>
            <a:endParaRPr lang="en-US" sz="1400" kern="0" dirty="0">
              <a:cs typeface="Arial"/>
            </a:endParaRPr>
          </a:p>
          <a:p>
            <a:pPr lvl="1"/>
            <a:r>
              <a:rPr lang="en-US" sz="1400" kern="0" dirty="0"/>
              <a:t>Nathan Ream</a:t>
            </a:r>
            <a:endParaRPr lang="en-US" sz="1400" kern="0" dirty="0">
              <a:cs typeface="Arial"/>
            </a:endParaRPr>
          </a:p>
          <a:p>
            <a:r>
              <a:rPr lang="en-US" sz="1600" kern="0" dirty="0">
                <a:ea typeface="+mn-lt"/>
                <a:cs typeface="+mn-lt"/>
              </a:rPr>
              <a:t>SD/Surgeon</a:t>
            </a:r>
          </a:p>
          <a:p>
            <a:pPr lvl="1"/>
            <a:r>
              <a:rPr lang="en-US" sz="1600" kern="0" dirty="0">
                <a:ea typeface="+mn-lt"/>
                <a:cs typeface="+mn-lt"/>
              </a:rPr>
              <a:t>Josef </a:t>
            </a:r>
            <a:r>
              <a:rPr lang="en-US" sz="1600" kern="0" dirty="0" err="1">
                <a:ea typeface="+mn-lt"/>
                <a:cs typeface="+mn-lt"/>
              </a:rPr>
              <a:t>Schmid</a:t>
            </a:r>
            <a:r>
              <a:rPr lang="en-US" sz="1600" kern="0" dirty="0">
                <a:ea typeface="+mn-lt"/>
                <a:cs typeface="+mn-lt"/>
              </a:rPr>
              <a:t>, M.D.</a:t>
            </a:r>
          </a:p>
          <a:p>
            <a:r>
              <a:rPr lang="en-US" sz="1600" kern="0" dirty="0">
                <a:ea typeface="+mn-lt"/>
                <a:cs typeface="+mn-lt"/>
              </a:rPr>
              <a:t>SD/BME</a:t>
            </a:r>
          </a:p>
          <a:p>
            <a:pPr lvl="1"/>
            <a:r>
              <a:rPr lang="en-US" sz="1600" kern="0" dirty="0" err="1">
                <a:ea typeface="+mn-lt"/>
                <a:cs typeface="+mn-lt"/>
              </a:rPr>
              <a:t>Rihab</a:t>
            </a:r>
            <a:r>
              <a:rPr lang="en-US" sz="1600" kern="0" dirty="0">
                <a:ea typeface="+mn-lt"/>
                <a:cs typeface="+mn-lt"/>
              </a:rPr>
              <a:t> </a:t>
            </a:r>
            <a:r>
              <a:rPr lang="en-US" sz="1600" kern="0" dirty="0" err="1">
                <a:ea typeface="+mn-lt"/>
                <a:cs typeface="+mn-lt"/>
              </a:rPr>
              <a:t>Sadik</a:t>
            </a:r>
            <a:endParaRPr lang="en-US" sz="1600" kern="0" dirty="0">
              <a:ea typeface="+mn-lt"/>
              <a:cs typeface="+mn-lt"/>
            </a:endParaRPr>
          </a:p>
          <a:p>
            <a:endParaRPr lang="en-US" sz="1600" kern="0" dirty="0">
              <a:cs typeface="Arial"/>
            </a:endParaRPr>
          </a:p>
        </p:txBody>
      </p:sp>
      <p:sp>
        <p:nvSpPr>
          <p:cNvPr id="11" name="TextBox 10">
            <a:extLst>
              <a:ext uri="{FF2B5EF4-FFF2-40B4-BE49-F238E27FC236}">
                <a16:creationId xmlns:a16="http://schemas.microsoft.com/office/drawing/2014/main" xmlns="" id="{C005A6EE-F098-4D9F-9DAC-3F88CE8898EE}"/>
              </a:ext>
            </a:extLst>
          </p:cNvPr>
          <p:cNvSpPr txBox="1"/>
          <p:nvPr/>
        </p:nvSpPr>
        <p:spPr>
          <a:xfrm>
            <a:off x="237393" y="4685690"/>
            <a:ext cx="1085554" cy="261610"/>
          </a:xfrm>
          <a:prstGeom prst="rect">
            <a:avLst/>
          </a:prstGeom>
          <a:noFill/>
        </p:spPr>
        <p:txBody>
          <a:bodyPr wrap="none" rtlCol="0">
            <a:spAutoFit/>
          </a:bodyPr>
          <a:lstStyle/>
          <a:p>
            <a:r>
              <a:rPr lang="en-US" sz="1100"/>
              <a:t>Lauren Merkle</a:t>
            </a:r>
          </a:p>
        </p:txBody>
      </p:sp>
    </p:spTree>
    <p:extLst>
      <p:ext uri="{BB962C8B-B14F-4D97-AF65-F5344CB8AC3E}">
        <p14:creationId xmlns:p14="http://schemas.microsoft.com/office/powerpoint/2010/main" xmlns="" val="109866584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685F66-9F43-F04C-B315-DE6079F7ABFF}"/>
              </a:ext>
            </a:extLst>
          </p:cNvPr>
          <p:cNvSpPr>
            <a:spLocks noGrp="1"/>
          </p:cNvSpPr>
          <p:nvPr>
            <p:ph type="title"/>
          </p:nvPr>
        </p:nvSpPr>
        <p:spPr>
          <a:xfrm>
            <a:off x="1502980" y="269081"/>
            <a:ext cx="7472854" cy="400050"/>
          </a:xfrm>
        </p:spPr>
        <p:txBody>
          <a:bodyPr/>
          <a:lstStyle/>
          <a:p>
            <a:pPr algn="l"/>
            <a:r>
              <a:rPr lang="en-US" dirty="0"/>
              <a:t>Future Analog and Extreme Environments</a:t>
            </a:r>
          </a:p>
        </p:txBody>
      </p:sp>
      <p:sp>
        <p:nvSpPr>
          <p:cNvPr id="3" name="Content Placeholder 2">
            <a:extLst>
              <a:ext uri="{FF2B5EF4-FFF2-40B4-BE49-F238E27FC236}">
                <a16:creationId xmlns:a16="http://schemas.microsoft.com/office/drawing/2014/main" xmlns="" id="{7DB8F988-B9C1-EC47-8724-038182D77002}"/>
              </a:ext>
            </a:extLst>
          </p:cNvPr>
          <p:cNvSpPr>
            <a:spLocks noGrp="1"/>
          </p:cNvSpPr>
          <p:nvPr>
            <p:ph idx="1"/>
          </p:nvPr>
        </p:nvSpPr>
        <p:spPr>
          <a:xfrm>
            <a:off x="1350908" y="1010964"/>
            <a:ext cx="7931150" cy="3295650"/>
          </a:xfrm>
        </p:spPr>
        <p:txBody>
          <a:bodyPr/>
          <a:lstStyle/>
          <a:p>
            <a:r>
              <a:rPr lang="en-US" sz="2000" dirty="0"/>
              <a:t>NEEMO</a:t>
            </a:r>
          </a:p>
          <a:p>
            <a:r>
              <a:rPr lang="en-US" sz="2000" dirty="0"/>
              <a:t>HERA</a:t>
            </a:r>
          </a:p>
          <a:p>
            <a:r>
              <a:rPr lang="en-US" sz="2000" dirty="0"/>
              <a:t>Antarctica</a:t>
            </a:r>
          </a:p>
          <a:p>
            <a:r>
              <a:rPr lang="en-US" sz="2000" dirty="0"/>
              <a:t>Undersea Medicine</a:t>
            </a:r>
          </a:p>
          <a:p>
            <a:r>
              <a:rPr lang="en-US" sz="2000" dirty="0"/>
              <a:t>Deployment and Military Medicine</a:t>
            </a:r>
          </a:p>
          <a:p>
            <a:r>
              <a:rPr lang="en-US" sz="2000" dirty="0"/>
              <a:t>Delayed communications</a:t>
            </a:r>
          </a:p>
          <a:p>
            <a:endParaRPr lang="en-US" sz="2000" dirty="0"/>
          </a:p>
          <a:p>
            <a:pPr lvl="1"/>
            <a:r>
              <a:rPr lang="en-US" sz="1800" dirty="0"/>
              <a:t>Telemedicine, </a:t>
            </a:r>
            <a:r>
              <a:rPr lang="en-US" sz="1800" dirty="0" err="1"/>
              <a:t>Telementoring</a:t>
            </a:r>
            <a:r>
              <a:rPr lang="en-US" sz="1800" dirty="0"/>
              <a:t>, </a:t>
            </a:r>
            <a:r>
              <a:rPr lang="en-US" sz="1800" dirty="0" err="1"/>
              <a:t>TeleTeamwork</a:t>
            </a:r>
            <a:endParaRPr lang="en-US" sz="1800" dirty="0"/>
          </a:p>
          <a:p>
            <a:pPr lvl="1"/>
            <a:r>
              <a:rPr lang="en-US" sz="1800" dirty="0"/>
              <a:t>Human Exploration </a:t>
            </a:r>
          </a:p>
          <a:p>
            <a:endParaRPr lang="en-US" sz="2000" dirty="0"/>
          </a:p>
        </p:txBody>
      </p:sp>
      <p:sp>
        <p:nvSpPr>
          <p:cNvPr id="4" name="Slide Number Placeholder 3">
            <a:extLst>
              <a:ext uri="{FF2B5EF4-FFF2-40B4-BE49-F238E27FC236}">
                <a16:creationId xmlns:a16="http://schemas.microsoft.com/office/drawing/2014/main" xmlns="" id="{ACB317FB-8655-344F-9E90-5040DFAEE9E8}"/>
              </a:ext>
            </a:extLst>
          </p:cNvPr>
          <p:cNvSpPr>
            <a:spLocks noGrp="1"/>
          </p:cNvSpPr>
          <p:nvPr>
            <p:ph type="sldNum" sz="quarter" idx="10"/>
          </p:nvPr>
        </p:nvSpPr>
        <p:spPr/>
        <p:txBody>
          <a:bodyPr/>
          <a:lstStyle/>
          <a:p>
            <a:pPr>
              <a:defRPr/>
            </a:pPr>
            <a:r>
              <a:rPr lang="en-US"/>
              <a:t>Page </a:t>
            </a:r>
            <a:fld id="{691D993F-67F5-4CC4-97F8-E01CD79B500B}" type="slidenum">
              <a:rPr lang="en-US" smtClean="0"/>
              <a:pPr>
                <a:defRPr/>
              </a:pPr>
              <a:t>64</a:t>
            </a:fld>
            <a:endParaRPr lang="en-US"/>
          </a:p>
        </p:txBody>
      </p:sp>
    </p:spTree>
    <p:extLst>
      <p:ext uri="{BB962C8B-B14F-4D97-AF65-F5344CB8AC3E}">
        <p14:creationId xmlns:p14="http://schemas.microsoft.com/office/powerpoint/2010/main" xmlns="" val="326055126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6D7E0F1-60FF-22FF-B16A-D7DA6EAB4A11}"/>
              </a:ext>
            </a:extLst>
          </p:cNvPr>
          <p:cNvSpPr>
            <a:spLocks noGrp="1"/>
          </p:cNvSpPr>
          <p:nvPr>
            <p:ph type="title"/>
          </p:nvPr>
        </p:nvSpPr>
        <p:spPr/>
        <p:txBody>
          <a:bodyPr/>
          <a:lstStyle/>
          <a:p>
            <a:r>
              <a:rPr lang="en-US" dirty="0"/>
              <a:t>To and From Mars</a:t>
            </a:r>
          </a:p>
        </p:txBody>
      </p:sp>
      <p:pic>
        <p:nvPicPr>
          <p:cNvPr id="6" name="Content Placeholder 5">
            <a:extLst>
              <a:ext uri="{FF2B5EF4-FFF2-40B4-BE49-F238E27FC236}">
                <a16:creationId xmlns:a16="http://schemas.microsoft.com/office/drawing/2014/main" xmlns="" id="{2D75C140-CE89-4B6C-44AA-293BF6FC2D59}"/>
              </a:ext>
            </a:extLst>
          </p:cNvPr>
          <p:cNvPicPr>
            <a:picLocks noGrp="1" noChangeAspect="1"/>
          </p:cNvPicPr>
          <p:nvPr>
            <p:ph idx="1"/>
          </p:nvPr>
        </p:nvPicPr>
        <p:blipFill>
          <a:blip r:embed="rId2">
            <a:extLst>
              <a:ext uri="{28A0092B-C50C-407E-A947-70E740481C1C}">
                <a14:useLocalDpi xmlns:a14="http://schemas.microsoft.com/office/drawing/2010/main" xmlns=""/>
              </a:ext>
            </a:extLst>
          </a:blip>
          <a:stretch>
            <a:fillRect/>
          </a:stretch>
        </p:blipFill>
        <p:spPr>
          <a:xfrm>
            <a:off x="0" y="842551"/>
            <a:ext cx="9144000" cy="4177661"/>
          </a:xfrm>
        </p:spPr>
      </p:pic>
      <p:sp>
        <p:nvSpPr>
          <p:cNvPr id="4" name="Slide Number Placeholder 3">
            <a:extLst>
              <a:ext uri="{FF2B5EF4-FFF2-40B4-BE49-F238E27FC236}">
                <a16:creationId xmlns:a16="http://schemas.microsoft.com/office/drawing/2014/main" xmlns="" id="{2CA1A352-4FAC-8816-6DAE-6FBD03E1BEFE}"/>
              </a:ext>
            </a:extLst>
          </p:cNvPr>
          <p:cNvSpPr>
            <a:spLocks noGrp="1"/>
          </p:cNvSpPr>
          <p:nvPr>
            <p:ph type="sldNum" sz="quarter" idx="10"/>
          </p:nvPr>
        </p:nvSpPr>
        <p:spPr/>
        <p:txBody>
          <a:bodyPr/>
          <a:lstStyle/>
          <a:p>
            <a:pPr>
              <a:defRPr/>
            </a:pPr>
            <a:r>
              <a:rPr lang="en-US"/>
              <a:t>Page </a:t>
            </a:r>
            <a:fld id="{691D993F-67F5-4CC4-97F8-E01CD79B500B}" type="slidenum">
              <a:rPr lang="en-US" smtClean="0"/>
              <a:pPr>
                <a:defRPr/>
              </a:pPr>
              <a:t>65</a:t>
            </a:fld>
            <a:endParaRPr lang="en-US"/>
          </a:p>
        </p:txBody>
      </p:sp>
    </p:spTree>
    <p:extLst>
      <p:ext uri="{BB962C8B-B14F-4D97-AF65-F5344CB8AC3E}">
        <p14:creationId xmlns:p14="http://schemas.microsoft.com/office/powerpoint/2010/main" xmlns="" val="324846521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D5AFA58-2575-A226-29FD-FF06A1D6D23B}"/>
              </a:ext>
            </a:extLst>
          </p:cNvPr>
          <p:cNvSpPr>
            <a:spLocks noGrp="1"/>
          </p:cNvSpPr>
          <p:nvPr>
            <p:ph type="title"/>
          </p:nvPr>
        </p:nvSpPr>
        <p:spPr/>
        <p:txBody>
          <a:bodyPr/>
          <a:lstStyle/>
          <a:p>
            <a:r>
              <a:rPr lang="en-US" dirty="0"/>
              <a:t>Delayed communications</a:t>
            </a:r>
          </a:p>
        </p:txBody>
      </p:sp>
      <p:pic>
        <p:nvPicPr>
          <p:cNvPr id="6" name="Content Placeholder 5">
            <a:extLst>
              <a:ext uri="{FF2B5EF4-FFF2-40B4-BE49-F238E27FC236}">
                <a16:creationId xmlns:a16="http://schemas.microsoft.com/office/drawing/2014/main" xmlns="" id="{CC250417-BC4F-430F-7835-DC91BE419478}"/>
              </a:ext>
            </a:extLst>
          </p:cNvPr>
          <p:cNvPicPr>
            <a:picLocks noGrp="1" noChangeAspect="1"/>
          </p:cNvPicPr>
          <p:nvPr>
            <p:ph idx="1"/>
          </p:nvPr>
        </p:nvPicPr>
        <p:blipFill>
          <a:blip r:embed="rId2">
            <a:extLst>
              <a:ext uri="{28A0092B-C50C-407E-A947-70E740481C1C}">
                <a14:useLocalDpi xmlns:a14="http://schemas.microsoft.com/office/drawing/2010/main" xmlns=""/>
              </a:ext>
            </a:extLst>
          </a:blip>
          <a:stretch>
            <a:fillRect/>
          </a:stretch>
        </p:blipFill>
        <p:spPr>
          <a:xfrm>
            <a:off x="168165" y="969578"/>
            <a:ext cx="8702565" cy="3857705"/>
          </a:xfrm>
        </p:spPr>
      </p:pic>
      <p:sp>
        <p:nvSpPr>
          <p:cNvPr id="4" name="Slide Number Placeholder 3">
            <a:extLst>
              <a:ext uri="{FF2B5EF4-FFF2-40B4-BE49-F238E27FC236}">
                <a16:creationId xmlns:a16="http://schemas.microsoft.com/office/drawing/2014/main" xmlns="" id="{7B52171A-3BD1-4E31-5034-D0C3B3836041}"/>
              </a:ext>
            </a:extLst>
          </p:cNvPr>
          <p:cNvSpPr>
            <a:spLocks noGrp="1"/>
          </p:cNvSpPr>
          <p:nvPr>
            <p:ph type="sldNum" sz="quarter" idx="10"/>
          </p:nvPr>
        </p:nvSpPr>
        <p:spPr/>
        <p:txBody>
          <a:bodyPr/>
          <a:lstStyle/>
          <a:p>
            <a:pPr>
              <a:defRPr/>
            </a:pPr>
            <a:r>
              <a:rPr lang="en-US"/>
              <a:t>Page </a:t>
            </a:r>
            <a:fld id="{691D993F-67F5-4CC4-97F8-E01CD79B500B}" type="slidenum">
              <a:rPr lang="en-US" smtClean="0"/>
              <a:pPr>
                <a:defRPr/>
              </a:pPr>
              <a:t>66</a:t>
            </a:fld>
            <a:endParaRPr lang="en-US"/>
          </a:p>
        </p:txBody>
      </p:sp>
    </p:spTree>
    <p:extLst>
      <p:ext uri="{BB962C8B-B14F-4D97-AF65-F5344CB8AC3E}">
        <p14:creationId xmlns:p14="http://schemas.microsoft.com/office/powerpoint/2010/main" xmlns="" val="164829130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5004537-34A6-6D45-A9F1-13F15BC8DA08}"/>
              </a:ext>
            </a:extLst>
          </p:cNvPr>
          <p:cNvSpPr>
            <a:spLocks noGrp="1"/>
          </p:cNvSpPr>
          <p:nvPr>
            <p:ph type="title"/>
          </p:nvPr>
        </p:nvSpPr>
        <p:spPr/>
        <p:txBody>
          <a:bodyPr/>
          <a:lstStyle/>
          <a:p>
            <a:r>
              <a:rPr lang="en-US" dirty="0" err="1"/>
              <a:t>Josef.F.Schmid@NASA.gov</a:t>
            </a:r>
            <a:endParaRPr lang="en-US" dirty="0"/>
          </a:p>
        </p:txBody>
      </p:sp>
      <p:pic>
        <p:nvPicPr>
          <p:cNvPr id="6" name="Content Placeholder 5" descr="A person in a white shirt&#10;&#10;Description automatically generated with low confidence">
            <a:extLst>
              <a:ext uri="{FF2B5EF4-FFF2-40B4-BE49-F238E27FC236}">
                <a16:creationId xmlns:a16="http://schemas.microsoft.com/office/drawing/2014/main" xmlns="" id="{C7EC9617-4981-6442-BEDA-3DA9941A92FA}"/>
              </a:ext>
            </a:extLst>
          </p:cNvPr>
          <p:cNvPicPr>
            <a:picLocks noGrp="1" noChangeAspect="1"/>
          </p:cNvPicPr>
          <p:nvPr>
            <p:ph idx="1"/>
          </p:nvPr>
        </p:nvPicPr>
        <p:blipFill>
          <a:blip r:embed="rId2">
            <a:extLst>
              <a:ext uri="{28A0092B-C50C-407E-A947-70E740481C1C}">
                <a14:useLocalDpi xmlns:a14="http://schemas.microsoft.com/office/drawing/2010/main" xmlns=""/>
              </a:ext>
            </a:extLst>
          </a:blip>
          <a:stretch>
            <a:fillRect/>
          </a:stretch>
        </p:blipFill>
        <p:spPr>
          <a:xfrm>
            <a:off x="990114" y="935421"/>
            <a:ext cx="7811911" cy="3591910"/>
          </a:xfrm>
        </p:spPr>
      </p:pic>
      <p:sp>
        <p:nvSpPr>
          <p:cNvPr id="4" name="Slide Number Placeholder 3">
            <a:extLst>
              <a:ext uri="{FF2B5EF4-FFF2-40B4-BE49-F238E27FC236}">
                <a16:creationId xmlns:a16="http://schemas.microsoft.com/office/drawing/2014/main" xmlns="" id="{24CBA205-E65B-334F-B170-53A127CD5D3F}"/>
              </a:ext>
            </a:extLst>
          </p:cNvPr>
          <p:cNvSpPr>
            <a:spLocks noGrp="1"/>
          </p:cNvSpPr>
          <p:nvPr>
            <p:ph type="sldNum" sz="quarter" idx="10"/>
          </p:nvPr>
        </p:nvSpPr>
        <p:spPr/>
        <p:txBody>
          <a:bodyPr/>
          <a:lstStyle/>
          <a:p>
            <a:pPr>
              <a:defRPr/>
            </a:pPr>
            <a:r>
              <a:rPr lang="en-US"/>
              <a:t>Page </a:t>
            </a:r>
            <a:fld id="{691D993F-67F5-4CC4-97F8-E01CD79B500B}" type="slidenum">
              <a:rPr lang="en-US" smtClean="0"/>
              <a:pPr>
                <a:defRPr/>
              </a:pPr>
              <a:t>67</a:t>
            </a:fld>
            <a:endParaRPr lang="en-US"/>
          </a:p>
        </p:txBody>
      </p:sp>
    </p:spTree>
    <p:extLst>
      <p:ext uri="{BB962C8B-B14F-4D97-AF65-F5344CB8AC3E}">
        <p14:creationId xmlns:p14="http://schemas.microsoft.com/office/powerpoint/2010/main" xmlns="" val="26732389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What Is Orion? | NASA">
            <a:extLst>
              <a:ext uri="{FF2B5EF4-FFF2-40B4-BE49-F238E27FC236}">
                <a16:creationId xmlns:a16="http://schemas.microsoft.com/office/drawing/2014/main" xmlns="" id="{F6E17696-6770-3245-979A-886201C39E07}"/>
              </a:ext>
            </a:extLst>
          </p:cNvPr>
          <p:cNvPicPr>
            <a:picLocks noChangeAspect="1" noChangeArrowheads="1"/>
          </p:cNvPicPr>
          <p:nvPr/>
        </p:nvPicPr>
        <p:blipFill>
          <a:blip r:embed="rId2">
            <a:extLst>
              <a:ext uri="{28A0092B-C50C-407E-A947-70E740481C1C}">
                <a14:useLocalDpi xmlns:a14="http://schemas.microsoft.com/office/drawing/2010/main" xmlns=""/>
              </a:ext>
            </a:extLst>
          </a:blip>
          <a:srcRect/>
          <a:stretch>
            <a:fillRect/>
          </a:stretch>
        </p:blipFill>
        <p:spPr bwMode="auto">
          <a:xfrm>
            <a:off x="3143478" y="0"/>
            <a:ext cx="5729287" cy="51435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a:extLst>
              <a:ext uri="{FF2B5EF4-FFF2-40B4-BE49-F238E27FC236}">
                <a16:creationId xmlns:a16="http://schemas.microsoft.com/office/drawing/2014/main" xmlns="" id="{C080F49C-BD0C-BD42-A3C2-5B609EB52759}"/>
              </a:ext>
            </a:extLst>
          </p:cNvPr>
          <p:cNvSpPr txBox="1"/>
          <p:nvPr/>
        </p:nvSpPr>
        <p:spPr>
          <a:xfrm>
            <a:off x="306994" y="1682204"/>
            <a:ext cx="2743200" cy="461665"/>
          </a:xfrm>
          <a:prstGeom prst="rect">
            <a:avLst/>
          </a:prstGeom>
          <a:noFill/>
        </p:spPr>
        <p:txBody>
          <a:bodyPr wrap="square" rtlCol="0">
            <a:spAutoFit/>
          </a:bodyPr>
          <a:lstStyle/>
          <a:p>
            <a:r>
              <a:rPr lang="en-US" sz="2400" dirty="0"/>
              <a:t>ORION</a:t>
            </a:r>
          </a:p>
        </p:txBody>
      </p:sp>
    </p:spTree>
    <p:extLst>
      <p:ext uri="{BB962C8B-B14F-4D97-AF65-F5344CB8AC3E}">
        <p14:creationId xmlns:p14="http://schemas.microsoft.com/office/powerpoint/2010/main" xmlns="" val="1891034357"/>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 descr="_DSC0104.JPG"/>
          <p:cNvPicPr>
            <a:picLocks noGrp="1" noChangeAspect="1"/>
          </p:cNvPicPr>
          <p:nvPr isPhoto="1"/>
        </p:nvPicPr>
        <p:blipFill>
          <a:blip r:embed="rId2" cstate="print"/>
          <a:srcRect/>
          <a:stretch>
            <a:fillRect/>
          </a:stretch>
        </p:blipFill>
        <p:spPr bwMode="auto">
          <a:xfrm>
            <a:off x="0" y="1061544"/>
            <a:ext cx="9144000" cy="4081955"/>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1" descr="jsc2007e095908.jpg"/>
          <p:cNvPicPr>
            <a:picLocks noGrp="1" noChangeAspect="1"/>
          </p:cNvPicPr>
          <p:nvPr isPhoto="1"/>
        </p:nvPicPr>
        <p:blipFill>
          <a:blip r:embed="rId2" cstate="print"/>
          <a:srcRect/>
          <a:stretch>
            <a:fillRect/>
          </a:stretch>
        </p:blipFill>
        <p:spPr bwMode="auto">
          <a:xfrm>
            <a:off x="0" y="0"/>
            <a:ext cx="9144000" cy="5143500"/>
          </a:xfrm>
          <a:prstGeom prst="rect">
            <a:avLst/>
          </a:prstGeom>
          <a:noFill/>
          <a:ln w="9525">
            <a:noFill/>
            <a:miter lim="800000"/>
            <a:headEnd/>
            <a:tailEnd/>
          </a:ln>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4|183.2|91.6"/>
  <p:tag name="NOPREFERENCE" val="False"/>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TIMING" val="|54|2.3|1.9"/>
  <p:tag name="NOPREFERENCE" val="False"/>
  <p:tag name="DELIMITERS" val="3.1"/>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xml><?xml version="1.0" encoding="utf-8"?>
<p:tagLst xmlns:a="http://schemas.openxmlformats.org/drawingml/2006/main" xmlns:r="http://schemas.openxmlformats.org/officeDocument/2006/relationships" xmlns:p="http://schemas.openxmlformats.org/presentationml/2006/main">
  <p:tag name="TIMING" val="|4.1|0.6|0.6|0.8"/>
  <p:tag name="NOPREFERENCE" val="False"/>
  <p:tag name="DELIMITERS" val="3.1"/>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theme1.xml><?xml version="1.0" encoding="utf-8"?>
<a:theme xmlns:a="http://schemas.openxmlformats.org/drawingml/2006/main" name="DA7_Presentation">
  <a:themeElements>
    <a:clrScheme name="DA7_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A7_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820738"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820738"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lnDef>
  </a:objectDefaults>
  <a:extraClrSchemeLst>
    <a:extraClrScheme>
      <a:clrScheme name="DA7_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A7_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A7_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A7_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A7_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A7_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A7_Presentatio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A7_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A7_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A7_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A7_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A7_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D1A5FC610D10E4DBFF16C03C45ACDE8" ma:contentTypeVersion="9" ma:contentTypeDescription="Create a new document." ma:contentTypeScope="" ma:versionID="8dabc8f0bf3e235086082dfd1ae92301">
  <xsd:schema xmlns:xsd="http://www.w3.org/2001/XMLSchema" xmlns:xs="http://www.w3.org/2001/XMLSchema" xmlns:p="http://schemas.microsoft.com/office/2006/metadata/properties" xmlns:ns2="ac67bf3a-20fd-4212-b894-96cbfb7ceee8" xmlns:ns3="05ec2a0b-224b-4ad9-8033-5c0019b95cb9" targetNamespace="http://schemas.microsoft.com/office/2006/metadata/properties" ma:root="true" ma:fieldsID="f88412b14bc40e7b8a802c05ecfc5cb0" ns2:_="" ns3:_="">
    <xsd:import namespace="ac67bf3a-20fd-4212-b894-96cbfb7ceee8"/>
    <xsd:import namespace="05ec2a0b-224b-4ad9-8033-5c0019b95cb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c67bf3a-20fd-4212-b894-96cbfb7ceee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5ec2a0b-224b-4ad9-8033-5c0019b95cb9"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EA2BE17-2830-4372-9DF3-9B45E2198A51}">
  <ds:schemaRefs>
    <ds:schemaRef ds:uri="05ec2a0b-224b-4ad9-8033-5c0019b95cb9"/>
    <ds:schemaRef ds:uri="ac67bf3a-20fd-4212-b894-96cbfb7ceee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842D50A-5976-4F23-9CF6-26E9E293EC36}">
  <ds:schemaRefs>
    <ds:schemaRef ds:uri="05ec2a0b-224b-4ad9-8033-5c0019b95cb9"/>
    <ds:schemaRef ds:uri="ac67bf3a-20fd-4212-b894-96cbfb7ceee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6B6AD3D6-ED84-4083-92C8-B50A61F789E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DA7_Presentation</Template>
  <TotalTime>1156</TotalTime>
  <Words>1371</Words>
  <Application>Microsoft Macintosh PowerPoint</Application>
  <PresentationFormat>On-screen Show (16:9)</PresentationFormat>
  <Paragraphs>297</Paragraphs>
  <Slides>67</Slides>
  <Notes>16</Notes>
  <HiddenSlides>0</HiddenSlides>
  <MMClips>2</MMClips>
  <ScaleCrop>false</ScaleCrop>
  <HeadingPairs>
    <vt:vector size="4" baseType="variant">
      <vt:variant>
        <vt:lpstr>Theme</vt:lpstr>
      </vt:variant>
      <vt:variant>
        <vt:i4>1</vt:i4>
      </vt:variant>
      <vt:variant>
        <vt:lpstr>Slide Titles</vt:lpstr>
      </vt:variant>
      <vt:variant>
        <vt:i4>67</vt:i4>
      </vt:variant>
    </vt:vector>
  </HeadingPairs>
  <TitlesOfParts>
    <vt:vector size="68" baseType="lpstr">
      <vt:lpstr>DA7_Presentation</vt:lpstr>
      <vt:lpstr>Holoportation Collaboration: Josef.F.Schmid@NASA.gov</vt:lpstr>
      <vt:lpstr>First Human Holoporation to Space</vt:lpstr>
      <vt:lpstr>Slide 3</vt:lpstr>
      <vt:lpstr>Apollo 11         Apollo 17  Apollo-Soyuz</vt:lpstr>
      <vt:lpstr>Shuttle   Soyuz    ISS</vt:lpstr>
      <vt:lpstr>Slide 6</vt:lpstr>
      <vt:lpstr>Slide 7</vt:lpstr>
      <vt:lpstr>Slide 8</vt:lpstr>
      <vt:lpstr>Slide 9</vt:lpstr>
      <vt:lpstr>Slide 10</vt:lpstr>
      <vt:lpstr>Slide 11</vt:lpstr>
      <vt:lpstr>Slide 12</vt:lpstr>
      <vt:lpstr>Slide 13</vt:lpstr>
      <vt:lpstr>Slide 14</vt:lpstr>
      <vt:lpstr>Slide 15</vt:lpstr>
      <vt:lpstr>Slide 16</vt:lpstr>
      <vt:lpstr>Space is a dangerous place</vt:lpstr>
      <vt:lpstr>Hazards of Space Flight Affecting Performance</vt:lpstr>
      <vt:lpstr>Physiological Issues of Space Flight</vt:lpstr>
      <vt:lpstr>Neurovestibular System</vt:lpstr>
      <vt:lpstr>Space Motion Sickness (SMS)</vt:lpstr>
      <vt:lpstr>Fluid Shifts during Space Flight</vt:lpstr>
      <vt:lpstr>Fluid Shift</vt:lpstr>
      <vt:lpstr>Musculoskeletal System</vt:lpstr>
      <vt:lpstr>  Bone Loss during Spaceflight</vt:lpstr>
      <vt:lpstr>Radiation</vt:lpstr>
      <vt:lpstr>Space Medicine </vt:lpstr>
      <vt:lpstr>Medical events in U.S. Apollo Program</vt:lpstr>
      <vt:lpstr>US Shuttle Medical Events</vt:lpstr>
      <vt:lpstr>Slide 30</vt:lpstr>
      <vt:lpstr>Clinical and Mission Sims Discipline</vt:lpstr>
      <vt:lpstr>Slide 32</vt:lpstr>
      <vt:lpstr>Slide 33</vt:lpstr>
      <vt:lpstr>Slide 34</vt:lpstr>
      <vt:lpstr>Slide 35</vt:lpstr>
      <vt:lpstr>Slide 36</vt:lpstr>
      <vt:lpstr>Slide 37</vt:lpstr>
      <vt:lpstr>Slide 38</vt:lpstr>
      <vt:lpstr>Slide 39</vt:lpstr>
      <vt:lpstr>Slide 40</vt:lpstr>
      <vt:lpstr>Slide 41</vt:lpstr>
      <vt:lpstr>Slide 42</vt:lpstr>
      <vt:lpstr>Exploration Medicine:  Mission Driven and Limited by Power, Mass, Volume</vt:lpstr>
      <vt:lpstr>Future Space Flight: Complete ISS, Return to Moon, Planetary Missions</vt:lpstr>
      <vt:lpstr>Space Analogs</vt:lpstr>
      <vt:lpstr>Origin:  Undersea Augmented Reality</vt:lpstr>
      <vt:lpstr>Augmented Reality Surgical Simulation</vt:lpstr>
      <vt:lpstr>Holoportation Background</vt:lpstr>
      <vt:lpstr>Use Cases in Remote and Extreme Environment </vt:lpstr>
      <vt:lpstr>Holoportation ConOps</vt:lpstr>
      <vt:lpstr>System Overview</vt:lpstr>
      <vt:lpstr>Holoportation Tech Demo Config</vt:lpstr>
      <vt:lpstr>First Human Holoportation in Space 8 October 2021</vt:lpstr>
      <vt:lpstr>1st Holoportation Objectives</vt:lpstr>
      <vt:lpstr> First One-Way Holoportation 10/8/2021 – Thomas Pesquet</vt:lpstr>
      <vt:lpstr>The Buzz (Viral |15 different languages)</vt:lpstr>
      <vt:lpstr>Holoportation Handshake Earth to Orbit</vt:lpstr>
      <vt:lpstr>Second One-Way Holoportation  2/18/2022</vt:lpstr>
      <vt:lpstr>First, second, and third Two-Way Holoportation</vt:lpstr>
      <vt:lpstr>Exam and Team Images</vt:lpstr>
      <vt:lpstr>Limitations and Challenges</vt:lpstr>
      <vt:lpstr>Experience and Findings</vt:lpstr>
      <vt:lpstr>Holoportation Team</vt:lpstr>
      <vt:lpstr>Future Analog and Extreme Environments</vt:lpstr>
      <vt:lpstr>To and From Mars</vt:lpstr>
      <vt:lpstr>Delayed communications</vt:lpstr>
      <vt:lpstr>Josef.F.Schmid@NASA.gov</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DA7</dc:title>
  <dc:creator>Campbell, Janice W. (JSC-CA)[REDE CRITIQUE NSS JV]</dc:creator>
  <cp:lastModifiedBy>Tory</cp:lastModifiedBy>
  <cp:revision>43</cp:revision>
  <cp:lastPrinted>2021-12-14T20:03:01Z</cp:lastPrinted>
  <dcterms:created xsi:type="dcterms:W3CDTF">1996-05-07T09:31:32Z</dcterms:created>
  <dcterms:modified xsi:type="dcterms:W3CDTF">2022-10-05T15:11:58Z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Revision #">
    <vt:lpwstr>1</vt:lpwstr>
  </property>
  <property fmtid="{D5CDD505-2E9C-101B-9397-08002B2CF9AE}" pid="3" name="ContentTypeId">
    <vt:lpwstr>0x0101001D1A5FC610D10E4DBFF16C03C45ACDE8</vt:lpwstr>
  </property>
  <property fmtid="{D5CDD505-2E9C-101B-9397-08002B2CF9AE}" pid="4" name="_dlc_DocIdItemGuid">
    <vt:lpwstr>01dbcbb8-c55e-4ebe-a507-44e4d7849484</vt:lpwstr>
  </property>
</Properties>
</file>