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1638" r:id="rId3"/>
    <p:sldId id="260" r:id="rId4"/>
    <p:sldId id="261" r:id="rId5"/>
    <p:sldId id="259" r:id="rId6"/>
    <p:sldId id="1627" r:id="rId7"/>
    <p:sldId id="1645" r:id="rId8"/>
    <p:sldId id="1991" r:id="rId9"/>
    <p:sldId id="1992" r:id="rId10"/>
    <p:sldId id="1993" r:id="rId11"/>
    <p:sldId id="1994" r:id="rId12"/>
    <p:sldId id="1989" r:id="rId13"/>
    <p:sldId id="1990" r:id="rId14"/>
    <p:sldId id="1981" r:id="rId15"/>
    <p:sldId id="1985" r:id="rId16"/>
    <p:sldId id="306" r:id="rId17"/>
    <p:sldId id="1624" r:id="rId18"/>
    <p:sldId id="280" r:id="rId19"/>
    <p:sldId id="1646" r:id="rId20"/>
    <p:sldId id="1575" r:id="rId21"/>
    <p:sldId id="427" r:id="rId22"/>
  </p:sldIdLst>
  <p:sldSz cx="9144000" cy="5143500" type="screen16x9"/>
  <p:notesSz cx="6858000" cy="9144000"/>
  <p:embeddedFontLst>
    <p:embeddedFont>
      <p:font typeface="Montserrat Medium" charset="0"/>
      <p:regular r:id="rId24"/>
      <p:bold r:id="rId25"/>
      <p:italic r:id="rId26"/>
      <p:boldItalic r:id="rId27"/>
    </p:embeddedFont>
    <p:embeddedFont>
      <p:font typeface="Montserrat SemiBold" charset="0"/>
      <p:regular r:id="rId28"/>
      <p:bold r:id="rId29"/>
      <p:italic r:id="rId30"/>
      <p:boldItalic r:id="rId31"/>
    </p:embeddedFont>
    <p:embeddedFont>
      <p:font typeface="Montserrat" charset="0"/>
      <p:regular r:id="rId32"/>
      <p:bold r:id="rId33"/>
      <p:italic r:id="rId34"/>
      <p:boldItalic r:id="rId35"/>
    </p:embeddedFont>
    <p:embeddedFont>
      <p:font typeface="Montserrat ExtraBold" charset="0"/>
      <p:bold r:id="rId36"/>
      <p:italic r:id="rId37"/>
      <p:boldItalic r:id="rId38"/>
    </p:embeddedFont>
    <p:embeddedFont>
      <p:font typeface="Calibri" pitchFamily="34" charset="0"/>
      <p:regular r:id="rId39"/>
      <p:bold r:id="rId40"/>
      <p:italic r:id="rId41"/>
      <p:boldItalic r:id="rId42"/>
    </p:embeddedFont>
    <p:embeddedFont>
      <p:font typeface="MS PGothic" pitchFamily="34" charset="-128"/>
      <p:regular r:id="rId43"/>
    </p:embeddedFont>
    <p:embeddedFont>
      <p:font typeface="Montserrat Black" charset="0"/>
      <p:bold r:id="rId44"/>
      <p:italic r:id="rId45"/>
      <p:boldItalic r:id="rId46"/>
    </p:embeddedFont>
    <p:embeddedFont>
      <p:font typeface="Merriweather Sans" charset="0"/>
      <p:regular r:id="rId47"/>
      <p:bold r:id="rId48"/>
      <p:italic r:id="rId49"/>
      <p:boldItalic r:id="rId50"/>
    </p:embeddedFont>
    <p:embeddedFont>
      <p:font typeface="Verdana"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hxlZ0WC1HiaZNWcpKWsU1aq4vsM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CDCE"/>
    <a:srgbClr val="BD203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756"/>
    <p:restoredTop sz="94654"/>
  </p:normalViewPr>
  <p:slideViewPr>
    <p:cSldViewPr snapToGrid="0">
      <p:cViewPr varScale="1">
        <p:scale>
          <a:sx n="91" d="100"/>
          <a:sy n="91" d="100"/>
        </p:scale>
        <p:origin x="-612" y="-96"/>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font" Target="fonts/font27.fntdata"/><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font" Target="fonts/font18.fntdata"/><Relationship Id="rId54" Type="http://schemas.openxmlformats.org/officeDocument/2006/relationships/font" Target="fonts/font31.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3" Type="http://schemas.openxmlformats.org/officeDocument/2006/relationships/font" Target="fonts/font3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font" Target="fonts/font2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font" Target="fonts/font21.fntdata"/><Relationship Id="rId52" Type="http://schemas.openxmlformats.org/officeDocument/2006/relationships/font" Target="fonts/font2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font" Target="fonts/font25.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8.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Montserrat Black"/>
                <a:ea typeface="Montserrat Black"/>
                <a:cs typeface="Montserrat Black"/>
                <a:sym typeface="Montserrat Black"/>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Montserrat"/>
                <a:ea typeface="Montserrat"/>
                <a:cs typeface="Montserrat"/>
                <a:sym typeface="Montserrat"/>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Montserrat Black"/>
                <a:ea typeface="Montserrat Black"/>
                <a:cs typeface="Montserrat Black"/>
                <a:sym typeface="Montserrat Black"/>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Montserrat"/>
                <a:ea typeface="Montserrat"/>
                <a:cs typeface="Montserrat"/>
                <a:sym typeface="Montserrat"/>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1" i="0" u="none" strike="noStrike" cap="none">
                <a:solidFill>
                  <a:schemeClr val="dk1"/>
                </a:solidFill>
                <a:latin typeface="Montserrat Black"/>
                <a:ea typeface="Montserrat Black"/>
                <a:cs typeface="Montserrat Black"/>
                <a:sym typeface="Montserrat Black"/>
              </a:defRPr>
            </a:lvl1pPr>
            <a:lvl2pPr marL="914400" marR="0" lvl="1" indent="-228600" algn="l" rtl="0">
              <a:lnSpc>
                <a:spcPct val="100000"/>
              </a:lnSpc>
              <a:spcBef>
                <a:spcPts val="360"/>
              </a:spcBef>
              <a:spcAft>
                <a:spcPts val="0"/>
              </a:spcAft>
              <a:buClr>
                <a:srgbClr val="000000"/>
              </a:buClr>
              <a:buSzPts val="1400"/>
              <a:buFont typeface="Arial"/>
              <a:buNone/>
              <a:defRPr sz="1200" b="1" i="0" u="none" strike="noStrike" cap="none">
                <a:solidFill>
                  <a:schemeClr val="dk1"/>
                </a:solidFill>
                <a:latin typeface="Montserrat Black"/>
                <a:ea typeface="Montserrat Black"/>
                <a:cs typeface="Montserrat Black"/>
                <a:sym typeface="Montserrat Black"/>
              </a:defRPr>
            </a:lvl2pPr>
            <a:lvl3pPr marL="1371600" marR="0" lvl="2" indent="-228600" algn="l" rtl="0">
              <a:lnSpc>
                <a:spcPct val="100000"/>
              </a:lnSpc>
              <a:spcBef>
                <a:spcPts val="360"/>
              </a:spcBef>
              <a:spcAft>
                <a:spcPts val="0"/>
              </a:spcAft>
              <a:buClr>
                <a:srgbClr val="000000"/>
              </a:buClr>
              <a:buSzPts val="1400"/>
              <a:buFont typeface="Arial"/>
              <a:buNone/>
              <a:defRPr sz="1200" b="1" i="0" u="none" strike="noStrike" cap="none">
                <a:solidFill>
                  <a:schemeClr val="dk1"/>
                </a:solidFill>
                <a:latin typeface="Montserrat Black"/>
                <a:ea typeface="Montserrat Black"/>
                <a:cs typeface="Montserrat Black"/>
                <a:sym typeface="Montserrat Black"/>
              </a:defRPr>
            </a:lvl3pPr>
            <a:lvl4pPr marL="1828800" marR="0" lvl="3" indent="-228600" algn="l" rtl="0">
              <a:lnSpc>
                <a:spcPct val="100000"/>
              </a:lnSpc>
              <a:spcBef>
                <a:spcPts val="360"/>
              </a:spcBef>
              <a:spcAft>
                <a:spcPts val="0"/>
              </a:spcAft>
              <a:buClr>
                <a:srgbClr val="000000"/>
              </a:buClr>
              <a:buSzPts val="1400"/>
              <a:buFont typeface="Arial"/>
              <a:buNone/>
              <a:defRPr sz="1200" b="1" i="0" u="none" strike="noStrike" cap="none">
                <a:solidFill>
                  <a:schemeClr val="dk1"/>
                </a:solidFill>
                <a:latin typeface="Montserrat Black"/>
                <a:ea typeface="Montserrat Black"/>
                <a:cs typeface="Montserrat Black"/>
                <a:sym typeface="Montserrat Black"/>
              </a:defRPr>
            </a:lvl4pPr>
            <a:lvl5pPr marL="2286000" marR="0" lvl="4" indent="-228600" algn="l" rtl="0">
              <a:lnSpc>
                <a:spcPct val="100000"/>
              </a:lnSpc>
              <a:spcBef>
                <a:spcPts val="360"/>
              </a:spcBef>
              <a:spcAft>
                <a:spcPts val="0"/>
              </a:spcAft>
              <a:buClr>
                <a:srgbClr val="000000"/>
              </a:buClr>
              <a:buSzPts val="1400"/>
              <a:buFont typeface="Arial"/>
              <a:buNone/>
              <a:defRPr sz="1200" b="1" i="0" u="none" strike="noStrike" cap="none">
                <a:solidFill>
                  <a:schemeClr val="dk1"/>
                </a:solidFill>
                <a:latin typeface="Montserrat Black"/>
                <a:ea typeface="Montserrat Black"/>
                <a:cs typeface="Montserrat Black"/>
                <a:sym typeface="Montserrat Black"/>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Montserrat Black"/>
                <a:ea typeface="Montserrat Black"/>
                <a:cs typeface="Montserrat Black"/>
                <a:sym typeface="Montserrat Black"/>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Montserrat"/>
                <a:ea typeface="Montserrat"/>
                <a:cs typeface="Montserrat"/>
                <a:sym typeface="Montserrat"/>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dk1"/>
                </a:solidFill>
                <a:latin typeface="Montserrat Black"/>
                <a:ea typeface="Montserrat Black"/>
                <a:cs typeface="Montserrat Black"/>
                <a:sym typeface="Montserrat Black"/>
              </a:rPr>
              <a:pPr marL="0" marR="0" lvl="0" indent="0" algn="r" rtl="0">
                <a:lnSpc>
                  <a:spcPct val="100000"/>
                </a:lnSpc>
                <a:spcBef>
                  <a:spcPts val="0"/>
                </a:spcBef>
                <a:spcAft>
                  <a:spcPts val="0"/>
                </a:spcAft>
                <a:buClr>
                  <a:srgbClr val="000000"/>
                </a:buClr>
                <a:buSzPts val="1200"/>
                <a:buFont typeface="Arial"/>
                <a:buNone/>
              </a:pPr>
              <a:t>‹#›</a:t>
            </a:fld>
            <a:endParaRPr sz="1200" b="1" i="0" u="none" strike="noStrike" cap="none">
              <a:solidFill>
                <a:schemeClr val="dk1"/>
              </a:solidFill>
              <a:latin typeface="Montserrat Black"/>
              <a:ea typeface="Montserrat Black"/>
              <a:cs typeface="Montserrat Black"/>
              <a:sym typeface="Montserrat Black"/>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01" name="Google Shape;4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11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D7D9FF-9D04-457C-AA73-BF314A27324C}" type="slidenum">
              <a:rPr lang="en-US" altLang="en-US" smtClean="0"/>
              <a:pPr/>
              <a:t>13</a:t>
            </a:fld>
            <a:endParaRPr lang="en-US" altLang="en-US" dirty="0"/>
          </a:p>
        </p:txBody>
      </p:sp>
    </p:spTree>
    <p:extLst>
      <p:ext uri="{BB962C8B-B14F-4D97-AF65-F5344CB8AC3E}">
        <p14:creationId xmlns="" xmlns:p14="http://schemas.microsoft.com/office/powerpoint/2010/main" val="580867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D7D9FF-9D04-457C-AA73-BF314A27324C}" type="slidenum">
              <a:rPr lang="en-US" altLang="en-US" smtClean="0"/>
              <a:pPr/>
              <a:t>17</a:t>
            </a:fld>
            <a:endParaRPr lang="en-US" altLang="en-US" dirty="0"/>
          </a:p>
        </p:txBody>
      </p:sp>
    </p:spTree>
    <p:extLst>
      <p:ext uri="{BB962C8B-B14F-4D97-AF65-F5344CB8AC3E}">
        <p14:creationId xmlns="" xmlns:p14="http://schemas.microsoft.com/office/powerpoint/2010/main" val="2782961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9" name="Google Shape;76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70" name="Google Shape;770;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18</a:t>
            </a:fld>
            <a:endParaRPr/>
          </a:p>
        </p:txBody>
      </p:sp>
    </p:spTree>
    <p:extLst>
      <p:ext uri="{BB962C8B-B14F-4D97-AF65-F5344CB8AC3E}">
        <p14:creationId xmlns="" xmlns:p14="http://schemas.microsoft.com/office/powerpoint/2010/main" val="293241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89382C-3D56-40B2-B36C-473327849EED}" type="slidenum">
              <a:rPr lang="en-US" smtClean="0"/>
              <a:pPr>
                <a:defRPr/>
              </a:pPr>
              <a:t>20</a:t>
            </a:fld>
            <a:endParaRPr lang="en-US"/>
          </a:p>
        </p:txBody>
      </p:sp>
    </p:spTree>
    <p:extLst>
      <p:ext uri="{BB962C8B-B14F-4D97-AF65-F5344CB8AC3E}">
        <p14:creationId xmlns="" xmlns:p14="http://schemas.microsoft.com/office/powerpoint/2010/main" val="4105504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D7D9FF-9D04-457C-AA73-BF314A27324C}" type="slidenum">
              <a:rPr lang="en-US" altLang="en-US" smtClean="0"/>
              <a:pPr/>
              <a:t>21</a:t>
            </a:fld>
            <a:endParaRPr lang="en-US" altLang="en-US" dirty="0"/>
          </a:p>
        </p:txBody>
      </p:sp>
    </p:spTree>
    <p:extLst>
      <p:ext uri="{BB962C8B-B14F-4D97-AF65-F5344CB8AC3E}">
        <p14:creationId xmlns="" xmlns:p14="http://schemas.microsoft.com/office/powerpoint/2010/main" val="1930837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IEEE SA Healthcare and Life Sciences Practice is a global platform of excellence bringing together committed volunteer stakeholders to evaluate, validate, and develop solutions for establishing trust in new technology applications that will afford the right to safety, security and protection of life. </a:t>
            </a:r>
            <a:endParaRPr lang="en-US" dirty="0"/>
          </a:p>
        </p:txBody>
      </p:sp>
      <p:sp>
        <p:nvSpPr>
          <p:cNvPr id="4" name="Slide Number Placeholder 3"/>
          <p:cNvSpPr>
            <a:spLocks noGrp="1"/>
          </p:cNvSpPr>
          <p:nvPr>
            <p:ph type="sldNum" sz="quarter" idx="5"/>
          </p:nvPr>
        </p:nvSpPr>
        <p:spPr/>
        <p:txBody>
          <a:bodyPr/>
          <a:lstStyle/>
          <a:p>
            <a:pPr>
              <a:defRPr/>
            </a:pPr>
            <a:fld id="{3389382C-3D56-40B2-B36C-473327849EED}" type="slidenum">
              <a:rPr lang="en-US" smtClean="0"/>
              <a:pPr>
                <a:defRPr/>
              </a:pPr>
              <a:t>2</a:t>
            </a:fld>
            <a:endParaRPr lang="en-US"/>
          </a:p>
        </p:txBody>
      </p:sp>
    </p:spTree>
    <p:extLst>
      <p:ext uri="{BB962C8B-B14F-4D97-AF65-F5344CB8AC3E}">
        <p14:creationId xmlns="" xmlns:p14="http://schemas.microsoft.com/office/powerpoint/2010/main" val="1208897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bfd7f60064_1_3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gbfd7f60064_1_3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11" name="Google Shape;511;gbfd7f60064_1_3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pPr marL="0" lvl="0" indent="0" algn="r" rtl="0">
                <a:lnSpc>
                  <a:spcPct val="100000"/>
                </a:lnSpc>
                <a:spcBef>
                  <a:spcPts val="0"/>
                </a:spcBef>
                <a:spcAft>
                  <a:spcPts val="0"/>
                </a:spcAft>
                <a:buClr>
                  <a:schemeClr val="dk1"/>
                </a:buClr>
                <a:buSzPts val="1400"/>
                <a:buFont typeface="Calibri"/>
                <a:buNone/>
              </a:pPr>
              <a:t>3</a:t>
            </a:fld>
            <a:endParaRPr/>
          </a:p>
        </p:txBody>
      </p:sp>
    </p:spTree>
    <p:extLst>
      <p:ext uri="{BB962C8B-B14F-4D97-AF65-F5344CB8AC3E}">
        <p14:creationId xmlns="" xmlns:p14="http://schemas.microsoft.com/office/powerpoint/2010/main" val="491130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bfd7f60064_1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gbfd7f60064_1_1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25" name="Google Shape;525;gbfd7f60064_1_1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a:t>
            </a:fld>
            <a:endParaRPr/>
          </a:p>
        </p:txBody>
      </p:sp>
    </p:spTree>
    <p:extLst>
      <p:ext uri="{BB962C8B-B14F-4D97-AF65-F5344CB8AC3E}">
        <p14:creationId xmlns="" xmlns:p14="http://schemas.microsoft.com/office/powerpoint/2010/main" val="1399987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bfd7f60064_1_3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gbfd7f60064_1_3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gbfd7f60064_1_3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a:t>
            </a:fld>
            <a:endParaRPr/>
          </a:p>
        </p:txBody>
      </p:sp>
    </p:spTree>
    <p:extLst>
      <p:ext uri="{BB962C8B-B14F-4D97-AF65-F5344CB8AC3E}">
        <p14:creationId xmlns="" xmlns:p14="http://schemas.microsoft.com/office/powerpoint/2010/main" val="2588005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D7D9FF-9D04-457C-AA73-BF314A27324C}" type="slidenum">
              <a:rPr lang="en-US" altLang="en-US" smtClean="0"/>
              <a:pPr/>
              <a:t>6</a:t>
            </a:fld>
            <a:endParaRPr lang="en-US" altLang="en-US" dirty="0"/>
          </a:p>
        </p:txBody>
      </p:sp>
    </p:spTree>
    <p:extLst>
      <p:ext uri="{BB962C8B-B14F-4D97-AF65-F5344CB8AC3E}">
        <p14:creationId xmlns="" xmlns:p14="http://schemas.microsoft.com/office/powerpoint/2010/main" val="254577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D7D9FF-9D04-457C-AA73-BF314A27324C}" type="slidenum">
              <a:rPr lang="en-US" altLang="en-US" smtClean="0"/>
              <a:pPr/>
              <a:t>7</a:t>
            </a:fld>
            <a:endParaRPr lang="en-US" altLang="en-US" dirty="0"/>
          </a:p>
        </p:txBody>
      </p:sp>
    </p:spTree>
    <p:extLst>
      <p:ext uri="{BB962C8B-B14F-4D97-AF65-F5344CB8AC3E}">
        <p14:creationId xmlns="" xmlns:p14="http://schemas.microsoft.com/office/powerpoint/2010/main" val="1360880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9</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pPr/>
              <a:t>10</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ck Title Slide" type="title">
  <p:cSld name="TITLE">
    <p:bg>
      <p:bgPr>
        <a:solidFill>
          <a:schemeClr val="dk1"/>
        </a:solidFill>
        <a:effectLst/>
      </p:bgPr>
    </p:bg>
    <p:spTree>
      <p:nvGrpSpPr>
        <p:cNvPr id="1" name="Shape 13"/>
        <p:cNvGrpSpPr/>
        <p:nvPr/>
      </p:nvGrpSpPr>
      <p:grpSpPr>
        <a:xfrm>
          <a:off x="0" y="0"/>
          <a:ext cx="0" cy="0"/>
          <a:chOff x="0" y="0"/>
          <a:chExt cx="0" cy="0"/>
        </a:xfrm>
      </p:grpSpPr>
      <p:sp>
        <p:nvSpPr>
          <p:cNvPr id="14" name="Google Shape;14;p11"/>
          <p:cNvSpPr/>
          <p:nvPr/>
        </p:nvSpPr>
        <p:spPr>
          <a:xfrm>
            <a:off x="461965" y="3133727"/>
            <a:ext cx="2587625" cy="6191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Montserrat Black"/>
              <a:ea typeface="Montserrat Black"/>
              <a:cs typeface="Montserrat Black"/>
              <a:sym typeface="Montserrat Black"/>
            </a:endParaRPr>
          </a:p>
        </p:txBody>
      </p:sp>
      <p:sp>
        <p:nvSpPr>
          <p:cNvPr id="15" name="Google Shape;15;p11"/>
          <p:cNvSpPr txBox="1">
            <a:spLocks noGrp="1"/>
          </p:cNvSpPr>
          <p:nvPr>
            <p:ph type="ctrTitle"/>
          </p:nvPr>
        </p:nvSpPr>
        <p:spPr>
          <a:xfrm>
            <a:off x="457200" y="1338572"/>
            <a:ext cx="5039744" cy="1790700"/>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SzPts val="1400"/>
              <a:buNone/>
              <a:defRPr sz="27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6" name="Google Shape;16;p11"/>
          <p:cNvSpPr txBox="1">
            <a:spLocks noGrp="1"/>
          </p:cNvSpPr>
          <p:nvPr>
            <p:ph type="subTitle" idx="1"/>
          </p:nvPr>
        </p:nvSpPr>
        <p:spPr>
          <a:xfrm>
            <a:off x="457200" y="3491488"/>
            <a:ext cx="5039744" cy="644012"/>
          </a:xfrm>
          <a:prstGeom prst="rect">
            <a:avLst/>
          </a:prstGeom>
          <a:noFill/>
          <a:ln>
            <a:noFill/>
          </a:ln>
        </p:spPr>
        <p:txBody>
          <a:bodyPr spcFirstLastPara="1" wrap="square" lIns="0" tIns="0" rIns="0" bIns="0" anchor="t" anchorCtr="0">
            <a:normAutofit/>
          </a:bodyPr>
          <a:lstStyle>
            <a:lvl1pPr lvl="0" algn="l">
              <a:lnSpc>
                <a:spcPct val="90000"/>
              </a:lnSpc>
              <a:spcBef>
                <a:spcPts val="751"/>
              </a:spcBef>
              <a:spcAft>
                <a:spcPts val="0"/>
              </a:spcAft>
              <a:buClr>
                <a:schemeClr val="lt1"/>
              </a:buClr>
              <a:buSzPts val="1200"/>
              <a:buFont typeface="Montserrat Medium"/>
              <a:buNone/>
              <a:defRPr sz="1200" b="0" i="0" cap="none">
                <a:solidFill>
                  <a:schemeClr val="lt1"/>
                </a:solidFill>
                <a:latin typeface="Montserrat Medium"/>
                <a:ea typeface="Montserrat Medium"/>
                <a:cs typeface="Montserrat Medium"/>
                <a:sym typeface="Montserrat Medium"/>
              </a:defRPr>
            </a:lvl1pPr>
            <a:lvl2pPr lvl="1" algn="ctr">
              <a:lnSpc>
                <a:spcPct val="90000"/>
              </a:lnSpc>
              <a:spcBef>
                <a:spcPts val="600"/>
              </a:spcBef>
              <a:spcAft>
                <a:spcPts val="0"/>
              </a:spcAft>
              <a:buClr>
                <a:schemeClr val="dk1"/>
              </a:buClr>
              <a:buSzPts val="1500"/>
              <a:buFont typeface="Montserrat Black"/>
              <a:buNone/>
              <a:defRPr sz="1500"/>
            </a:lvl2pPr>
            <a:lvl3pPr lvl="2" algn="ctr">
              <a:lnSpc>
                <a:spcPct val="100000"/>
              </a:lnSpc>
              <a:spcBef>
                <a:spcPts val="400"/>
              </a:spcBef>
              <a:spcAft>
                <a:spcPts val="0"/>
              </a:spcAft>
              <a:buSzPts val="1400"/>
              <a:buNone/>
              <a:defRPr sz="1400"/>
            </a:lvl3pPr>
            <a:lvl4pPr lvl="3" algn="ctr">
              <a:lnSpc>
                <a:spcPct val="100000"/>
              </a:lnSpc>
              <a:spcBef>
                <a:spcPts val="200"/>
              </a:spcBef>
              <a:spcAft>
                <a:spcPts val="0"/>
              </a:spcAft>
              <a:buClr>
                <a:schemeClr val="dk1"/>
              </a:buClr>
              <a:buSzPts val="1200"/>
              <a:buNone/>
              <a:defRPr sz="1200"/>
            </a:lvl4pPr>
            <a:lvl5pPr lvl="4" algn="ctr">
              <a:lnSpc>
                <a:spcPct val="100000"/>
              </a:lnSpc>
              <a:spcBef>
                <a:spcPts val="200"/>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7" name="Google Shape;17;p11"/>
          <p:cNvSpPr txBox="1">
            <a:spLocks noGrp="1"/>
          </p:cNvSpPr>
          <p:nvPr>
            <p:ph type="ftr" idx="11"/>
          </p:nvPr>
        </p:nvSpPr>
        <p:spPr>
          <a:xfrm>
            <a:off x="457201" y="4429125"/>
            <a:ext cx="3086100" cy="2746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700" b="1" i="0" u="none" strike="noStrike" cap="none">
                <a:solidFill>
                  <a:schemeClr val="lt1"/>
                </a:solidFill>
                <a:latin typeface="Montserrat Black"/>
                <a:ea typeface="Montserrat Black"/>
                <a:cs typeface="Montserrat Black"/>
                <a:sym typeface="Montserrat Black"/>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Montserrat"/>
                <a:ea typeface="Montserrat"/>
                <a:cs typeface="Montserrat"/>
                <a:sym typeface="Montserrat"/>
              </a:defRPr>
            </a:lvl9pPr>
          </a:lstStyle>
          <a:p>
            <a:endParaRPr/>
          </a:p>
        </p:txBody>
      </p:sp>
      <p:pic>
        <p:nvPicPr>
          <p:cNvPr id="18" name="Google Shape;18;p11"/>
          <p:cNvPicPr preferRelativeResize="0"/>
          <p:nvPr/>
        </p:nvPicPr>
        <p:blipFill rotWithShape="1">
          <a:blip r:embed="rId2">
            <a:alphaModFix/>
          </a:blip>
          <a:srcRect/>
          <a:stretch/>
        </p:blipFill>
        <p:spPr>
          <a:xfrm>
            <a:off x="342900" y="438925"/>
            <a:ext cx="818599" cy="468218"/>
          </a:xfrm>
          <a:prstGeom prst="rect">
            <a:avLst/>
          </a:prstGeom>
          <a:noFill/>
          <a:ln>
            <a:noFill/>
          </a:ln>
        </p:spPr>
      </p:pic>
      <p:pic>
        <p:nvPicPr>
          <p:cNvPr id="19" name="Google Shape;19;p11"/>
          <p:cNvPicPr preferRelativeResize="0"/>
          <p:nvPr/>
        </p:nvPicPr>
        <p:blipFill rotWithShape="1">
          <a:blip r:embed="rId3">
            <a:alphaModFix/>
          </a:blip>
          <a:srcRect/>
          <a:stretch/>
        </p:blipFill>
        <p:spPr>
          <a:xfrm>
            <a:off x="8119872" y="4681473"/>
            <a:ext cx="550859" cy="160785"/>
          </a:xfrm>
          <a:prstGeom prst="rect">
            <a:avLst/>
          </a:prstGeom>
          <a:noFill/>
          <a:ln>
            <a:noFill/>
          </a:ln>
        </p:spPr>
      </p:pic>
      <p:pic>
        <p:nvPicPr>
          <p:cNvPr id="20" name="Google Shape;20;p11"/>
          <p:cNvPicPr preferRelativeResize="0"/>
          <p:nvPr/>
        </p:nvPicPr>
        <p:blipFill rotWithShape="1">
          <a:blip r:embed="rId4">
            <a:alphaModFix/>
          </a:blip>
          <a:srcRect t="19586"/>
          <a:stretch/>
        </p:blipFill>
        <p:spPr>
          <a:xfrm>
            <a:off x="6638544" y="0"/>
            <a:ext cx="2048256" cy="2402721"/>
          </a:xfrm>
          <a:prstGeom prst="rect">
            <a:avLst/>
          </a:prstGeom>
          <a:noFill/>
          <a:ln>
            <a:noFill/>
          </a:ln>
        </p:spPr>
      </p:pic>
      <p:sp>
        <p:nvSpPr>
          <p:cNvPr id="21" name="Google Shape;21;p11"/>
          <p:cNvSpPr txBox="1">
            <a:spLocks noGrp="1"/>
          </p:cNvSpPr>
          <p:nvPr>
            <p:ph type="sldNum" idx="12"/>
          </p:nvPr>
        </p:nvSpPr>
        <p:spPr>
          <a:xfrm>
            <a:off x="8556784" y="4749851"/>
            <a:ext cx="548700" cy="3936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1" u="none" strike="noStrike" cap="none">
                <a:solidFill>
                  <a:schemeClr val="dk1"/>
                </a:solidFill>
                <a:latin typeface="Montserrat SemiBold"/>
                <a:ea typeface="Montserrat SemiBold"/>
                <a:cs typeface="Montserrat SemiBold"/>
                <a:sym typeface="Montserrat SemiBold"/>
              </a:defRPr>
            </a:lvl1pPr>
            <a:lvl2pPr marL="0" marR="0" lvl="1" indent="0" algn="r">
              <a:lnSpc>
                <a:spcPct val="100000"/>
              </a:lnSpc>
              <a:spcBef>
                <a:spcPts val="0"/>
              </a:spcBef>
              <a:spcAft>
                <a:spcPts val="0"/>
              </a:spcAft>
              <a:buClr>
                <a:srgbClr val="000000"/>
              </a:buClr>
              <a:buSzPts val="1300"/>
              <a:buFont typeface="Arial"/>
              <a:buNone/>
              <a:defRPr sz="1300" b="1" i="1" u="none" strike="noStrike" cap="none">
                <a:solidFill>
                  <a:schemeClr val="dk1"/>
                </a:solidFill>
                <a:latin typeface="Montserrat SemiBold"/>
                <a:ea typeface="Montserrat SemiBold"/>
                <a:cs typeface="Montserrat SemiBold"/>
                <a:sym typeface="Montserrat SemiBold"/>
              </a:defRPr>
            </a:lvl2pPr>
            <a:lvl3pPr marL="0" marR="0" lvl="2" indent="0" algn="r">
              <a:lnSpc>
                <a:spcPct val="100000"/>
              </a:lnSpc>
              <a:spcBef>
                <a:spcPts val="0"/>
              </a:spcBef>
              <a:spcAft>
                <a:spcPts val="0"/>
              </a:spcAft>
              <a:buClr>
                <a:srgbClr val="000000"/>
              </a:buClr>
              <a:buSzPts val="1300"/>
              <a:buFont typeface="Arial"/>
              <a:buNone/>
              <a:defRPr sz="1300" b="1" i="1" u="none" strike="noStrike" cap="none">
                <a:solidFill>
                  <a:schemeClr val="dk1"/>
                </a:solidFill>
                <a:latin typeface="Montserrat SemiBold"/>
                <a:ea typeface="Montserrat SemiBold"/>
                <a:cs typeface="Montserrat SemiBold"/>
                <a:sym typeface="Montserrat SemiBold"/>
              </a:defRPr>
            </a:lvl3pPr>
            <a:lvl4pPr marL="0" marR="0" lvl="3" indent="0" algn="r">
              <a:lnSpc>
                <a:spcPct val="100000"/>
              </a:lnSpc>
              <a:spcBef>
                <a:spcPts val="0"/>
              </a:spcBef>
              <a:spcAft>
                <a:spcPts val="0"/>
              </a:spcAft>
              <a:buClr>
                <a:srgbClr val="000000"/>
              </a:buClr>
              <a:buSzPts val="1300"/>
              <a:buFont typeface="Arial"/>
              <a:buNone/>
              <a:defRPr sz="1300" b="1" i="1" u="none" strike="noStrike" cap="none">
                <a:solidFill>
                  <a:schemeClr val="dk1"/>
                </a:solidFill>
                <a:latin typeface="Montserrat SemiBold"/>
                <a:ea typeface="Montserrat SemiBold"/>
                <a:cs typeface="Montserrat SemiBold"/>
                <a:sym typeface="Montserrat SemiBold"/>
              </a:defRPr>
            </a:lvl4pPr>
            <a:lvl5pPr marL="0" marR="0" lvl="4" indent="0" algn="r">
              <a:lnSpc>
                <a:spcPct val="100000"/>
              </a:lnSpc>
              <a:spcBef>
                <a:spcPts val="0"/>
              </a:spcBef>
              <a:spcAft>
                <a:spcPts val="0"/>
              </a:spcAft>
              <a:buClr>
                <a:srgbClr val="000000"/>
              </a:buClr>
              <a:buSzPts val="1300"/>
              <a:buFont typeface="Arial"/>
              <a:buNone/>
              <a:defRPr sz="1300" b="1" i="1" u="none" strike="noStrike" cap="none">
                <a:solidFill>
                  <a:schemeClr val="dk1"/>
                </a:solidFill>
                <a:latin typeface="Montserrat SemiBold"/>
                <a:ea typeface="Montserrat SemiBold"/>
                <a:cs typeface="Montserrat SemiBold"/>
                <a:sym typeface="Montserrat SemiBold"/>
              </a:defRPr>
            </a:lvl5pPr>
            <a:lvl6pPr marL="0" marR="0" lvl="5" indent="0" algn="r">
              <a:lnSpc>
                <a:spcPct val="100000"/>
              </a:lnSpc>
              <a:spcBef>
                <a:spcPts val="0"/>
              </a:spcBef>
              <a:spcAft>
                <a:spcPts val="0"/>
              </a:spcAft>
              <a:buClr>
                <a:srgbClr val="000000"/>
              </a:buClr>
              <a:buSzPts val="1300"/>
              <a:buFont typeface="Arial"/>
              <a:buNone/>
              <a:defRPr sz="1300" b="1" i="1" u="none" strike="noStrike" cap="none">
                <a:solidFill>
                  <a:schemeClr val="dk1"/>
                </a:solidFill>
                <a:latin typeface="Montserrat SemiBold"/>
                <a:ea typeface="Montserrat SemiBold"/>
                <a:cs typeface="Montserrat SemiBold"/>
                <a:sym typeface="Montserrat SemiBold"/>
              </a:defRPr>
            </a:lvl6pPr>
            <a:lvl7pPr marL="0" marR="0" lvl="6" indent="0" algn="r">
              <a:lnSpc>
                <a:spcPct val="100000"/>
              </a:lnSpc>
              <a:spcBef>
                <a:spcPts val="0"/>
              </a:spcBef>
              <a:spcAft>
                <a:spcPts val="0"/>
              </a:spcAft>
              <a:buClr>
                <a:srgbClr val="000000"/>
              </a:buClr>
              <a:buSzPts val="1300"/>
              <a:buFont typeface="Arial"/>
              <a:buNone/>
              <a:defRPr sz="1300" b="1" i="1" u="none" strike="noStrike" cap="none">
                <a:solidFill>
                  <a:schemeClr val="dk1"/>
                </a:solidFill>
                <a:latin typeface="Montserrat SemiBold"/>
                <a:ea typeface="Montserrat SemiBold"/>
                <a:cs typeface="Montserrat SemiBold"/>
                <a:sym typeface="Montserrat SemiBold"/>
              </a:defRPr>
            </a:lvl7pPr>
            <a:lvl8pPr marL="0" marR="0" lvl="7" indent="0" algn="r">
              <a:lnSpc>
                <a:spcPct val="100000"/>
              </a:lnSpc>
              <a:spcBef>
                <a:spcPts val="0"/>
              </a:spcBef>
              <a:spcAft>
                <a:spcPts val="0"/>
              </a:spcAft>
              <a:buClr>
                <a:srgbClr val="000000"/>
              </a:buClr>
              <a:buSzPts val="1300"/>
              <a:buFont typeface="Arial"/>
              <a:buNone/>
              <a:defRPr sz="1300" b="1" i="1" u="none" strike="noStrike" cap="none">
                <a:solidFill>
                  <a:schemeClr val="dk1"/>
                </a:solidFill>
                <a:latin typeface="Montserrat SemiBold"/>
                <a:ea typeface="Montserrat SemiBold"/>
                <a:cs typeface="Montserrat SemiBold"/>
                <a:sym typeface="Montserrat SemiBold"/>
              </a:defRPr>
            </a:lvl8pPr>
            <a:lvl9pPr marL="0" marR="0" lvl="8" indent="0" algn="r">
              <a:lnSpc>
                <a:spcPct val="100000"/>
              </a:lnSpc>
              <a:spcBef>
                <a:spcPts val="0"/>
              </a:spcBef>
              <a:spcAft>
                <a:spcPts val="0"/>
              </a:spcAft>
              <a:buClr>
                <a:srgbClr val="000000"/>
              </a:buClr>
              <a:buSzPts val="1300"/>
              <a:buFont typeface="Arial"/>
              <a:buNone/>
              <a:defRPr sz="1300" b="1" i="1" u="none" strike="noStrike" cap="none">
                <a:solidFill>
                  <a:schemeClr val="dk1"/>
                </a:solidFill>
                <a:latin typeface="Montserrat SemiBold"/>
                <a:ea typeface="Montserrat SemiBold"/>
                <a:cs typeface="Montserrat SemiBold"/>
                <a:sym typeface="Montserrat SemiBold"/>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Section Divider">
  <p:cSld name="1_Section Divider">
    <p:bg>
      <p:bgPr>
        <a:solidFill>
          <a:schemeClr val="dk1"/>
        </a:solidFill>
        <a:effectLst/>
      </p:bgPr>
    </p:bg>
    <p:spTree>
      <p:nvGrpSpPr>
        <p:cNvPr id="1" name="Shape 130"/>
        <p:cNvGrpSpPr/>
        <p:nvPr/>
      </p:nvGrpSpPr>
      <p:grpSpPr>
        <a:xfrm>
          <a:off x="0" y="0"/>
          <a:ext cx="0" cy="0"/>
          <a:chOff x="0" y="0"/>
          <a:chExt cx="0" cy="0"/>
        </a:xfrm>
      </p:grpSpPr>
      <p:sp>
        <p:nvSpPr>
          <p:cNvPr id="131" name="Google Shape;131;p25"/>
          <p:cNvSpPr/>
          <p:nvPr/>
        </p:nvSpPr>
        <p:spPr>
          <a:xfrm>
            <a:off x="3271841" y="2956937"/>
            <a:ext cx="5872161" cy="84136"/>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Montserrat Black"/>
              <a:ea typeface="Montserrat Black"/>
              <a:cs typeface="Montserrat Black"/>
              <a:sym typeface="Montserrat Black"/>
            </a:endParaRPr>
          </a:p>
        </p:txBody>
      </p:sp>
      <p:sp>
        <p:nvSpPr>
          <p:cNvPr id="132" name="Google Shape;132;p25"/>
          <p:cNvSpPr txBox="1">
            <a:spLocks noGrp="1"/>
          </p:cNvSpPr>
          <p:nvPr>
            <p:ph type="ctrTitle"/>
          </p:nvPr>
        </p:nvSpPr>
        <p:spPr>
          <a:xfrm>
            <a:off x="3271839" y="1071105"/>
            <a:ext cx="5039744" cy="1790700"/>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SzPts val="1400"/>
              <a:buNone/>
              <a:defRPr sz="27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3" name="Google Shape;133;p25"/>
          <p:cNvSpPr txBox="1">
            <a:spLocks noGrp="1"/>
          </p:cNvSpPr>
          <p:nvPr>
            <p:ph type="sldNum" idx="12"/>
          </p:nvPr>
        </p:nvSpPr>
        <p:spPr>
          <a:xfrm>
            <a:off x="8085139" y="4630105"/>
            <a:ext cx="601663" cy="274637"/>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1pPr>
            <a:lvl2pPr marL="0" marR="0" lvl="1"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2pPr>
            <a:lvl3pPr marL="0" marR="0" lvl="2"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3pPr>
            <a:lvl4pPr marL="0" marR="0" lvl="3"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4pPr>
            <a:lvl5pPr marL="0" marR="0" lvl="4"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5pPr>
            <a:lvl6pPr marL="0" marR="0" lvl="5"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6pPr>
            <a:lvl7pPr marL="0" marR="0" lvl="6"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7pPr>
            <a:lvl8pPr marL="0" marR="0" lvl="7"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8pPr>
            <a:lvl9pPr marL="0" marR="0" lvl="8"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34" name="Google Shape;134;p25"/>
          <p:cNvPicPr preferRelativeResize="0"/>
          <p:nvPr/>
        </p:nvPicPr>
        <p:blipFill rotWithShape="1">
          <a:blip r:embed="rId2">
            <a:alphaModFix/>
          </a:blip>
          <a:srcRect/>
          <a:stretch/>
        </p:blipFill>
        <p:spPr>
          <a:xfrm>
            <a:off x="7891272" y="4681473"/>
            <a:ext cx="550859" cy="160785"/>
          </a:xfrm>
          <a:prstGeom prst="rect">
            <a:avLst/>
          </a:prstGeom>
          <a:noFill/>
          <a:ln>
            <a:noFill/>
          </a:ln>
        </p:spPr>
      </p:pic>
      <p:pic>
        <p:nvPicPr>
          <p:cNvPr id="135" name="Google Shape;135;p25"/>
          <p:cNvPicPr preferRelativeResize="0"/>
          <p:nvPr/>
        </p:nvPicPr>
        <p:blipFill rotWithShape="1">
          <a:blip r:embed="rId3">
            <a:alphaModFix/>
          </a:blip>
          <a:srcRect/>
          <a:stretch/>
        </p:blipFill>
        <p:spPr>
          <a:xfrm>
            <a:off x="457198" y="4700443"/>
            <a:ext cx="1177135" cy="21618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line Subhead Bluebar Two Content">
  <p:cSld name="Headline Subhead Bluebar Two Content">
    <p:spTree>
      <p:nvGrpSpPr>
        <p:cNvPr id="1" name="Shape 136"/>
        <p:cNvGrpSpPr/>
        <p:nvPr/>
      </p:nvGrpSpPr>
      <p:grpSpPr>
        <a:xfrm>
          <a:off x="0" y="0"/>
          <a:ext cx="0" cy="0"/>
          <a:chOff x="0" y="0"/>
          <a:chExt cx="0" cy="0"/>
        </a:xfrm>
      </p:grpSpPr>
      <p:sp>
        <p:nvSpPr>
          <p:cNvPr id="137" name="Google Shape;137;p26"/>
          <p:cNvSpPr/>
          <p:nvPr/>
        </p:nvSpPr>
        <p:spPr>
          <a:xfrm>
            <a:off x="461963" y="931865"/>
            <a:ext cx="1206500" cy="60325"/>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Montserrat Black"/>
              <a:ea typeface="Montserrat Black"/>
              <a:cs typeface="Montserrat Black"/>
              <a:sym typeface="Montserrat Black"/>
            </a:endParaRPr>
          </a:p>
        </p:txBody>
      </p:sp>
      <p:sp>
        <p:nvSpPr>
          <p:cNvPr id="138" name="Google Shape;138;p26"/>
          <p:cNvSpPr txBox="1">
            <a:spLocks noGrp="1"/>
          </p:cNvSpPr>
          <p:nvPr>
            <p:ph type="title"/>
          </p:nvPr>
        </p:nvSpPr>
        <p:spPr>
          <a:xfrm>
            <a:off x="457200" y="274640"/>
            <a:ext cx="8229600" cy="37147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9" name="Google Shape;139;p26"/>
          <p:cNvSpPr txBox="1">
            <a:spLocks noGrp="1"/>
          </p:cNvSpPr>
          <p:nvPr>
            <p:ph type="body" idx="1"/>
          </p:nvPr>
        </p:nvSpPr>
        <p:spPr>
          <a:xfrm>
            <a:off x="457202" y="1369219"/>
            <a:ext cx="4003675" cy="3263504"/>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a:lvl1pPr>
            <a:lvl2pPr marL="914400" lvl="1" indent="-228600" algn="l">
              <a:lnSpc>
                <a:spcPct val="90000"/>
              </a:lnSpc>
              <a:spcBef>
                <a:spcPts val="600"/>
              </a:spcBef>
              <a:spcAft>
                <a:spcPts val="0"/>
              </a:spcAft>
              <a:buSzPts val="1400"/>
              <a:buNone/>
              <a:defRPr b="1" i="0">
                <a:latin typeface="Montserrat Black"/>
                <a:ea typeface="Montserrat Black"/>
                <a:cs typeface="Montserrat Black"/>
                <a:sym typeface="Montserrat Black"/>
              </a:defRPr>
            </a:lvl2pPr>
            <a:lvl3pPr marL="1371600" lvl="2" indent="-304800" algn="l">
              <a:lnSpc>
                <a:spcPct val="100000"/>
              </a:lnSpc>
              <a:spcBef>
                <a:spcPts val="400"/>
              </a:spcBef>
              <a:spcAft>
                <a:spcPts val="0"/>
              </a:spcAft>
              <a:buSzPts val="1200"/>
              <a:buChar char="▪"/>
              <a:defRPr b="1" i="0">
                <a:latin typeface="Montserrat Black"/>
                <a:ea typeface="Montserrat Black"/>
                <a:cs typeface="Montserrat Black"/>
                <a:sym typeface="Montserrat Black"/>
              </a:defRPr>
            </a:lvl3pPr>
            <a:lvl4pPr marL="1828800" lvl="3" indent="-298450" algn="l">
              <a:lnSpc>
                <a:spcPct val="100000"/>
              </a:lnSpc>
              <a:spcBef>
                <a:spcPts val="200"/>
              </a:spcBef>
              <a:spcAft>
                <a:spcPts val="0"/>
              </a:spcAft>
              <a:buClr>
                <a:schemeClr val="dk1"/>
              </a:buClr>
              <a:buSzPts val="1100"/>
              <a:buChar char="﹣"/>
              <a:defRPr b="1" i="0">
                <a:latin typeface="Montserrat Black"/>
                <a:ea typeface="Montserrat Black"/>
                <a:cs typeface="Montserrat Black"/>
                <a:sym typeface="Montserrat Black"/>
              </a:defRPr>
            </a:lvl4pPr>
            <a:lvl5pPr marL="2286000" lvl="4" indent="-298450" algn="l">
              <a:lnSpc>
                <a:spcPct val="100000"/>
              </a:lnSpc>
              <a:spcBef>
                <a:spcPts val="200"/>
              </a:spcBef>
              <a:spcAft>
                <a:spcPts val="0"/>
              </a:spcAft>
              <a:buSzPts val="1100"/>
              <a:buChar char="･"/>
              <a:defRPr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0" name="Google Shape;140;p26"/>
          <p:cNvSpPr txBox="1">
            <a:spLocks noGrp="1"/>
          </p:cNvSpPr>
          <p:nvPr>
            <p:ph type="body" idx="2"/>
          </p:nvPr>
        </p:nvSpPr>
        <p:spPr>
          <a:xfrm>
            <a:off x="4683126" y="1369219"/>
            <a:ext cx="4003675" cy="3263504"/>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a:lvl1pPr>
            <a:lvl2pPr marL="914400" lvl="1" indent="-228600" algn="l">
              <a:lnSpc>
                <a:spcPct val="90000"/>
              </a:lnSpc>
              <a:spcBef>
                <a:spcPts val="600"/>
              </a:spcBef>
              <a:spcAft>
                <a:spcPts val="0"/>
              </a:spcAft>
              <a:buSzPts val="1400"/>
              <a:buNone/>
              <a:defRPr b="1" i="0">
                <a:latin typeface="Montserrat Black"/>
                <a:ea typeface="Montserrat Black"/>
                <a:cs typeface="Montserrat Black"/>
                <a:sym typeface="Montserrat Black"/>
              </a:defRPr>
            </a:lvl2pPr>
            <a:lvl3pPr marL="1371600" lvl="2" indent="-304800" algn="l">
              <a:lnSpc>
                <a:spcPct val="100000"/>
              </a:lnSpc>
              <a:spcBef>
                <a:spcPts val="400"/>
              </a:spcBef>
              <a:spcAft>
                <a:spcPts val="0"/>
              </a:spcAft>
              <a:buSzPts val="1200"/>
              <a:buChar char="▪"/>
              <a:defRPr b="1" i="0">
                <a:latin typeface="Montserrat Black"/>
                <a:ea typeface="Montserrat Black"/>
                <a:cs typeface="Montserrat Black"/>
                <a:sym typeface="Montserrat Black"/>
              </a:defRPr>
            </a:lvl3pPr>
            <a:lvl4pPr marL="1828800" lvl="3" indent="-298450" algn="l">
              <a:lnSpc>
                <a:spcPct val="100000"/>
              </a:lnSpc>
              <a:spcBef>
                <a:spcPts val="200"/>
              </a:spcBef>
              <a:spcAft>
                <a:spcPts val="0"/>
              </a:spcAft>
              <a:buClr>
                <a:schemeClr val="dk1"/>
              </a:buClr>
              <a:buSzPts val="1100"/>
              <a:buChar char="﹣"/>
              <a:defRPr b="1" i="0">
                <a:latin typeface="Montserrat Black"/>
                <a:ea typeface="Montserrat Black"/>
                <a:cs typeface="Montserrat Black"/>
                <a:sym typeface="Montserrat Black"/>
              </a:defRPr>
            </a:lvl4pPr>
            <a:lvl5pPr marL="2286000" lvl="4" indent="-298450" algn="l">
              <a:lnSpc>
                <a:spcPct val="100000"/>
              </a:lnSpc>
              <a:spcBef>
                <a:spcPts val="200"/>
              </a:spcBef>
              <a:spcAft>
                <a:spcPts val="0"/>
              </a:spcAft>
              <a:buSzPts val="1100"/>
              <a:buChar char="･"/>
              <a:defRPr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1" name="Google Shape;141;p26"/>
          <p:cNvSpPr txBox="1">
            <a:spLocks noGrp="1"/>
          </p:cNvSpPr>
          <p:nvPr>
            <p:ph type="body" idx="3"/>
          </p:nvPr>
        </p:nvSpPr>
        <p:spPr>
          <a:xfrm>
            <a:off x="457200" y="651932"/>
            <a:ext cx="8229600" cy="68897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600" b="0" cap="none">
                <a:solidFill>
                  <a:schemeClr val="dk1"/>
                </a:solidFill>
              </a:defRPr>
            </a:lvl1pPr>
            <a:lvl2pPr marL="914400" lvl="1" indent="-228600" algn="l">
              <a:lnSpc>
                <a:spcPct val="90000"/>
              </a:lnSpc>
              <a:spcBef>
                <a:spcPts val="600"/>
              </a:spcBef>
              <a:spcAft>
                <a:spcPts val="0"/>
              </a:spcAft>
              <a:buSzPts val="14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200"/>
              </a:spcBef>
              <a:spcAft>
                <a:spcPts val="0"/>
              </a:spcAft>
              <a:buClr>
                <a:schemeClr val="dk1"/>
              </a:buClr>
              <a:buSzPts val="1800"/>
              <a:buChar char="﹣"/>
              <a:defRPr/>
            </a:lvl4pPr>
            <a:lvl5pPr marL="2286000" lvl="4" indent="-342900" algn="l">
              <a:lnSpc>
                <a:spcPct val="100000"/>
              </a:lnSpc>
              <a:spcBef>
                <a:spcPts val="2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2" name="Google Shape;142;p26"/>
          <p:cNvSpPr txBox="1">
            <a:spLocks noGrp="1"/>
          </p:cNvSpPr>
          <p:nvPr>
            <p:ph type="sldNum" idx="12"/>
          </p:nvPr>
        </p:nvSpPr>
        <p:spPr>
          <a:xfrm>
            <a:off x="8085139" y="4630105"/>
            <a:ext cx="601663" cy="274637"/>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1pPr>
            <a:lvl2pPr marL="0" marR="0" lvl="1"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2pPr>
            <a:lvl3pPr marL="0" marR="0" lvl="2"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3pPr>
            <a:lvl4pPr marL="0" marR="0" lvl="3"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4pPr>
            <a:lvl5pPr marL="0" marR="0" lvl="4"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5pPr>
            <a:lvl6pPr marL="0" marR="0" lvl="5"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6pPr>
            <a:lvl7pPr marL="0" marR="0" lvl="6"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7pPr>
            <a:lvl8pPr marL="0" marR="0" lvl="7"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8pPr>
            <a:lvl9pPr marL="0" marR="0" lvl="8"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43" name="Google Shape;143;p26"/>
          <p:cNvPicPr preferRelativeResize="0"/>
          <p:nvPr/>
        </p:nvPicPr>
        <p:blipFill rotWithShape="1">
          <a:blip r:embed="rId2">
            <a:alphaModFix/>
          </a:blip>
          <a:srcRect/>
          <a:stretch/>
        </p:blipFill>
        <p:spPr>
          <a:xfrm>
            <a:off x="7891272" y="4681473"/>
            <a:ext cx="550862" cy="160785"/>
          </a:xfrm>
          <a:prstGeom prst="rect">
            <a:avLst/>
          </a:prstGeom>
          <a:noFill/>
          <a:ln>
            <a:noFill/>
          </a:ln>
        </p:spPr>
      </p:pic>
      <p:pic>
        <p:nvPicPr>
          <p:cNvPr id="144" name="Google Shape;144;p26"/>
          <p:cNvPicPr preferRelativeResize="0"/>
          <p:nvPr/>
        </p:nvPicPr>
        <p:blipFill rotWithShape="1">
          <a:blip r:embed="rId3">
            <a:alphaModFix/>
          </a:blip>
          <a:srcRect/>
          <a:stretch/>
        </p:blipFill>
        <p:spPr>
          <a:xfrm>
            <a:off x="457198" y="4700443"/>
            <a:ext cx="1177135" cy="21618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line Bluebar Three Column">
  <p:cSld name="Headline Bluebar Three Column">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457200" y="274640"/>
            <a:ext cx="8229600" cy="37147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55" name="Google Shape;155;p28"/>
          <p:cNvSpPr txBox="1">
            <a:spLocks noGrp="1"/>
          </p:cNvSpPr>
          <p:nvPr>
            <p:ph type="sldNum" idx="12"/>
          </p:nvPr>
        </p:nvSpPr>
        <p:spPr>
          <a:xfrm>
            <a:off x="8085139" y="4630105"/>
            <a:ext cx="601663" cy="274637"/>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1pPr>
            <a:lvl2pPr marL="0" marR="0" lvl="1"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2pPr>
            <a:lvl3pPr marL="0" marR="0" lvl="2"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3pPr>
            <a:lvl4pPr marL="0" marR="0" lvl="3"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4pPr>
            <a:lvl5pPr marL="0" marR="0" lvl="4"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5pPr>
            <a:lvl6pPr marL="0" marR="0" lvl="5"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6pPr>
            <a:lvl7pPr marL="0" marR="0" lvl="6"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7pPr>
            <a:lvl8pPr marL="0" marR="0" lvl="7"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8pPr>
            <a:lvl9pPr marL="0" marR="0" lvl="8"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56" name="Google Shape;156;p28"/>
          <p:cNvSpPr/>
          <p:nvPr/>
        </p:nvSpPr>
        <p:spPr>
          <a:xfrm>
            <a:off x="461963" y="617540"/>
            <a:ext cx="1206500" cy="60325"/>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Montserrat Black"/>
              <a:ea typeface="Montserrat Black"/>
              <a:cs typeface="Montserrat Black"/>
              <a:sym typeface="Montserrat Black"/>
            </a:endParaRPr>
          </a:p>
        </p:txBody>
      </p:sp>
      <p:sp>
        <p:nvSpPr>
          <p:cNvPr id="157" name="Google Shape;157;p28"/>
          <p:cNvSpPr/>
          <p:nvPr/>
        </p:nvSpPr>
        <p:spPr>
          <a:xfrm>
            <a:off x="457202" y="4211640"/>
            <a:ext cx="2596896" cy="603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Montserrat Black"/>
              <a:ea typeface="Montserrat Black"/>
              <a:cs typeface="Montserrat Black"/>
              <a:sym typeface="Montserrat Black"/>
            </a:endParaRPr>
          </a:p>
        </p:txBody>
      </p:sp>
      <p:sp>
        <p:nvSpPr>
          <p:cNvPr id="158" name="Google Shape;158;p28"/>
          <p:cNvSpPr/>
          <p:nvPr/>
        </p:nvSpPr>
        <p:spPr>
          <a:xfrm>
            <a:off x="3276474" y="4211640"/>
            <a:ext cx="2597151" cy="60325"/>
          </a:xfrm>
          <a:prstGeom prst="rect">
            <a:avLst/>
          </a:prstGeom>
          <a:solidFill>
            <a:srgbClr val="0062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Montserrat Black"/>
              <a:ea typeface="Montserrat Black"/>
              <a:cs typeface="Montserrat Black"/>
              <a:sym typeface="Montserrat Black"/>
            </a:endParaRPr>
          </a:p>
        </p:txBody>
      </p:sp>
      <p:sp>
        <p:nvSpPr>
          <p:cNvPr id="159" name="Google Shape;159;p28"/>
          <p:cNvSpPr/>
          <p:nvPr/>
        </p:nvSpPr>
        <p:spPr>
          <a:xfrm>
            <a:off x="6096000" y="4211640"/>
            <a:ext cx="2596896" cy="60325"/>
          </a:xfrm>
          <a:prstGeom prst="rect">
            <a:avLst/>
          </a:prstGeom>
          <a:solidFill>
            <a:srgbClr val="4AC9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Montserrat Black"/>
              <a:ea typeface="Montserrat Black"/>
              <a:cs typeface="Montserrat Black"/>
              <a:sym typeface="Montserrat Black"/>
            </a:endParaRPr>
          </a:p>
        </p:txBody>
      </p:sp>
      <p:sp>
        <p:nvSpPr>
          <p:cNvPr id="160" name="Google Shape;160;p28"/>
          <p:cNvSpPr>
            <a:spLocks noGrp="1"/>
          </p:cNvSpPr>
          <p:nvPr>
            <p:ph type="pic" idx="2"/>
          </p:nvPr>
        </p:nvSpPr>
        <p:spPr>
          <a:xfrm>
            <a:off x="457202" y="1580517"/>
            <a:ext cx="2596896" cy="1279525"/>
          </a:xfrm>
          <a:prstGeom prst="rect">
            <a:avLst/>
          </a:prstGeom>
          <a:solidFill>
            <a:srgbClr val="CCCCCC"/>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000000"/>
              </a:buClr>
              <a:buSzPts val="1400"/>
              <a:buFont typeface="Arial"/>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1" name="Google Shape;161;p28"/>
          <p:cNvSpPr>
            <a:spLocks noGrp="1"/>
          </p:cNvSpPr>
          <p:nvPr>
            <p:ph type="pic" idx="3"/>
          </p:nvPr>
        </p:nvSpPr>
        <p:spPr>
          <a:xfrm>
            <a:off x="3276474" y="1580517"/>
            <a:ext cx="2597151" cy="1279525"/>
          </a:xfrm>
          <a:prstGeom prst="rect">
            <a:avLst/>
          </a:prstGeom>
          <a:solidFill>
            <a:srgbClr val="CCCCCC"/>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FFFFFF"/>
              </a:buClr>
              <a:buSzPts val="1100"/>
              <a:buFont typeface="Montserrat SemiBold"/>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2" name="Google Shape;162;p28"/>
          <p:cNvSpPr>
            <a:spLocks noGrp="1"/>
          </p:cNvSpPr>
          <p:nvPr>
            <p:ph type="pic" idx="4"/>
          </p:nvPr>
        </p:nvSpPr>
        <p:spPr>
          <a:xfrm>
            <a:off x="6096000" y="1580517"/>
            <a:ext cx="2596896" cy="1279525"/>
          </a:xfrm>
          <a:prstGeom prst="rect">
            <a:avLst/>
          </a:prstGeom>
          <a:solidFill>
            <a:srgbClr val="CCCCCC"/>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FFFFFF"/>
              </a:buClr>
              <a:buSzPts val="1100"/>
              <a:buFont typeface="Montserrat SemiBold"/>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3" name="Google Shape;163;p28"/>
          <p:cNvSpPr txBox="1">
            <a:spLocks noGrp="1"/>
          </p:cNvSpPr>
          <p:nvPr>
            <p:ph type="body" idx="1"/>
          </p:nvPr>
        </p:nvSpPr>
        <p:spPr>
          <a:xfrm>
            <a:off x="457202" y="2938474"/>
            <a:ext cx="2597151" cy="126537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4" name="Google Shape;164;p28"/>
          <p:cNvSpPr txBox="1">
            <a:spLocks noGrp="1"/>
          </p:cNvSpPr>
          <p:nvPr>
            <p:ph type="body" idx="5"/>
          </p:nvPr>
        </p:nvSpPr>
        <p:spPr>
          <a:xfrm>
            <a:off x="3276474" y="2938474"/>
            <a:ext cx="2597151" cy="126537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5" name="Google Shape;165;p28"/>
          <p:cNvSpPr txBox="1">
            <a:spLocks noGrp="1"/>
          </p:cNvSpPr>
          <p:nvPr>
            <p:ph type="body" idx="6"/>
          </p:nvPr>
        </p:nvSpPr>
        <p:spPr>
          <a:xfrm>
            <a:off x="6096000" y="2938474"/>
            <a:ext cx="2597151" cy="126537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66" name="Google Shape;166;p28"/>
          <p:cNvPicPr preferRelativeResize="0"/>
          <p:nvPr/>
        </p:nvPicPr>
        <p:blipFill rotWithShape="1">
          <a:blip r:embed="rId2">
            <a:alphaModFix/>
          </a:blip>
          <a:srcRect/>
          <a:stretch/>
        </p:blipFill>
        <p:spPr>
          <a:xfrm>
            <a:off x="7891272" y="4681473"/>
            <a:ext cx="550862" cy="160785"/>
          </a:xfrm>
          <a:prstGeom prst="rect">
            <a:avLst/>
          </a:prstGeom>
          <a:noFill/>
          <a:ln>
            <a:noFill/>
          </a:ln>
        </p:spPr>
      </p:pic>
      <p:pic>
        <p:nvPicPr>
          <p:cNvPr id="167" name="Google Shape;167;p28"/>
          <p:cNvPicPr preferRelativeResize="0"/>
          <p:nvPr/>
        </p:nvPicPr>
        <p:blipFill rotWithShape="1">
          <a:blip r:embed="rId3">
            <a:alphaModFix/>
          </a:blip>
          <a:srcRect/>
          <a:stretch/>
        </p:blipFill>
        <p:spPr>
          <a:xfrm>
            <a:off x="457198" y="4700443"/>
            <a:ext cx="1177135" cy="21618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line Subhead Bluebar Three Column">
  <p:cSld name="Headline Subhead Bluebar Three Column">
    <p:spTree>
      <p:nvGrpSpPr>
        <p:cNvPr id="1" name="Shape 168"/>
        <p:cNvGrpSpPr/>
        <p:nvPr/>
      </p:nvGrpSpPr>
      <p:grpSpPr>
        <a:xfrm>
          <a:off x="0" y="0"/>
          <a:ext cx="0" cy="0"/>
          <a:chOff x="0" y="0"/>
          <a:chExt cx="0" cy="0"/>
        </a:xfrm>
      </p:grpSpPr>
      <p:sp>
        <p:nvSpPr>
          <p:cNvPr id="169" name="Google Shape;169;p29"/>
          <p:cNvSpPr/>
          <p:nvPr/>
        </p:nvSpPr>
        <p:spPr>
          <a:xfrm>
            <a:off x="461963" y="931865"/>
            <a:ext cx="1206500" cy="60325"/>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Montserrat Black"/>
              <a:ea typeface="Montserrat Black"/>
              <a:cs typeface="Montserrat Black"/>
              <a:sym typeface="Montserrat Black"/>
            </a:endParaRPr>
          </a:p>
        </p:txBody>
      </p:sp>
      <p:sp>
        <p:nvSpPr>
          <p:cNvPr id="170" name="Google Shape;170;p29"/>
          <p:cNvSpPr txBox="1">
            <a:spLocks noGrp="1"/>
          </p:cNvSpPr>
          <p:nvPr>
            <p:ph type="title"/>
          </p:nvPr>
        </p:nvSpPr>
        <p:spPr>
          <a:xfrm>
            <a:off x="457200" y="274640"/>
            <a:ext cx="8229600" cy="37147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1" name="Google Shape;171;p29"/>
          <p:cNvSpPr txBox="1">
            <a:spLocks noGrp="1"/>
          </p:cNvSpPr>
          <p:nvPr>
            <p:ph type="body" idx="1"/>
          </p:nvPr>
        </p:nvSpPr>
        <p:spPr>
          <a:xfrm>
            <a:off x="457200" y="651932"/>
            <a:ext cx="8229600" cy="68897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600" b="0" cap="none">
                <a:solidFill>
                  <a:schemeClr val="dk1"/>
                </a:solidFill>
              </a:defRPr>
            </a:lvl1pPr>
            <a:lvl2pPr marL="914400" lvl="1" indent="-228600" algn="l">
              <a:lnSpc>
                <a:spcPct val="90000"/>
              </a:lnSpc>
              <a:spcBef>
                <a:spcPts val="600"/>
              </a:spcBef>
              <a:spcAft>
                <a:spcPts val="0"/>
              </a:spcAft>
              <a:buSzPts val="14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200"/>
              </a:spcBef>
              <a:spcAft>
                <a:spcPts val="0"/>
              </a:spcAft>
              <a:buClr>
                <a:schemeClr val="dk1"/>
              </a:buClr>
              <a:buSzPts val="1800"/>
              <a:buChar char="﹣"/>
              <a:defRPr/>
            </a:lvl4pPr>
            <a:lvl5pPr marL="2286000" lvl="4" indent="-342900" algn="l">
              <a:lnSpc>
                <a:spcPct val="100000"/>
              </a:lnSpc>
              <a:spcBef>
                <a:spcPts val="2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2" name="Google Shape;172;p29"/>
          <p:cNvSpPr txBox="1">
            <a:spLocks noGrp="1"/>
          </p:cNvSpPr>
          <p:nvPr>
            <p:ph type="sldNum" idx="12"/>
          </p:nvPr>
        </p:nvSpPr>
        <p:spPr>
          <a:xfrm>
            <a:off x="8085139" y="4630105"/>
            <a:ext cx="601663" cy="274637"/>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1pPr>
            <a:lvl2pPr marL="0" marR="0" lvl="1"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2pPr>
            <a:lvl3pPr marL="0" marR="0" lvl="2"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3pPr>
            <a:lvl4pPr marL="0" marR="0" lvl="3"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4pPr>
            <a:lvl5pPr marL="0" marR="0" lvl="4"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5pPr>
            <a:lvl6pPr marL="0" marR="0" lvl="5"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6pPr>
            <a:lvl7pPr marL="0" marR="0" lvl="6"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7pPr>
            <a:lvl8pPr marL="0" marR="0" lvl="7"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8pPr>
            <a:lvl9pPr marL="0" marR="0" lvl="8"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73" name="Google Shape;173;p29"/>
          <p:cNvPicPr preferRelativeResize="0"/>
          <p:nvPr/>
        </p:nvPicPr>
        <p:blipFill rotWithShape="1">
          <a:blip r:embed="rId2">
            <a:alphaModFix/>
          </a:blip>
          <a:srcRect/>
          <a:stretch/>
        </p:blipFill>
        <p:spPr>
          <a:xfrm>
            <a:off x="7891272" y="4681473"/>
            <a:ext cx="550862" cy="160785"/>
          </a:xfrm>
          <a:prstGeom prst="rect">
            <a:avLst/>
          </a:prstGeom>
          <a:noFill/>
          <a:ln>
            <a:noFill/>
          </a:ln>
        </p:spPr>
      </p:pic>
      <p:pic>
        <p:nvPicPr>
          <p:cNvPr id="174" name="Google Shape;174;p29"/>
          <p:cNvPicPr preferRelativeResize="0"/>
          <p:nvPr/>
        </p:nvPicPr>
        <p:blipFill rotWithShape="1">
          <a:blip r:embed="rId3">
            <a:alphaModFix/>
          </a:blip>
          <a:srcRect/>
          <a:stretch/>
        </p:blipFill>
        <p:spPr>
          <a:xfrm>
            <a:off x="457198" y="4700443"/>
            <a:ext cx="1177135" cy="216189"/>
          </a:xfrm>
          <a:prstGeom prst="rect">
            <a:avLst/>
          </a:prstGeom>
          <a:noFill/>
          <a:ln>
            <a:noFill/>
          </a:ln>
        </p:spPr>
      </p:pic>
      <p:sp>
        <p:nvSpPr>
          <p:cNvPr id="175" name="Google Shape;175;p29"/>
          <p:cNvSpPr/>
          <p:nvPr/>
        </p:nvSpPr>
        <p:spPr>
          <a:xfrm>
            <a:off x="457202" y="4211640"/>
            <a:ext cx="2596896" cy="603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Montserrat Black"/>
              <a:ea typeface="Montserrat Black"/>
              <a:cs typeface="Montserrat Black"/>
              <a:sym typeface="Montserrat Black"/>
            </a:endParaRPr>
          </a:p>
        </p:txBody>
      </p:sp>
      <p:sp>
        <p:nvSpPr>
          <p:cNvPr id="176" name="Google Shape;176;p29"/>
          <p:cNvSpPr/>
          <p:nvPr/>
        </p:nvSpPr>
        <p:spPr>
          <a:xfrm>
            <a:off x="3276474" y="4211640"/>
            <a:ext cx="2597151" cy="60325"/>
          </a:xfrm>
          <a:prstGeom prst="rect">
            <a:avLst/>
          </a:prstGeom>
          <a:solidFill>
            <a:srgbClr val="0062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Montserrat Black"/>
              <a:ea typeface="Montserrat Black"/>
              <a:cs typeface="Montserrat Black"/>
              <a:sym typeface="Montserrat Black"/>
            </a:endParaRPr>
          </a:p>
        </p:txBody>
      </p:sp>
      <p:sp>
        <p:nvSpPr>
          <p:cNvPr id="177" name="Google Shape;177;p29"/>
          <p:cNvSpPr/>
          <p:nvPr/>
        </p:nvSpPr>
        <p:spPr>
          <a:xfrm>
            <a:off x="6096000" y="4211640"/>
            <a:ext cx="2596896" cy="60325"/>
          </a:xfrm>
          <a:prstGeom prst="rect">
            <a:avLst/>
          </a:prstGeom>
          <a:solidFill>
            <a:srgbClr val="4AC9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Montserrat Black"/>
              <a:ea typeface="Montserrat Black"/>
              <a:cs typeface="Montserrat Black"/>
              <a:sym typeface="Montserrat Black"/>
            </a:endParaRPr>
          </a:p>
        </p:txBody>
      </p:sp>
      <p:sp>
        <p:nvSpPr>
          <p:cNvPr id="178" name="Google Shape;178;p29"/>
          <p:cNvSpPr>
            <a:spLocks noGrp="1"/>
          </p:cNvSpPr>
          <p:nvPr>
            <p:ph type="pic" idx="2"/>
          </p:nvPr>
        </p:nvSpPr>
        <p:spPr>
          <a:xfrm>
            <a:off x="457202" y="1580517"/>
            <a:ext cx="2596896" cy="1279525"/>
          </a:xfrm>
          <a:prstGeom prst="rect">
            <a:avLst/>
          </a:prstGeom>
          <a:solidFill>
            <a:srgbClr val="CCCCCC"/>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000000"/>
              </a:buClr>
              <a:buSzPts val="1400"/>
              <a:buFont typeface="Arial"/>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79" name="Google Shape;179;p29"/>
          <p:cNvSpPr>
            <a:spLocks noGrp="1"/>
          </p:cNvSpPr>
          <p:nvPr>
            <p:ph type="pic" idx="3"/>
          </p:nvPr>
        </p:nvSpPr>
        <p:spPr>
          <a:xfrm>
            <a:off x="3276474" y="1580517"/>
            <a:ext cx="2597151" cy="1279525"/>
          </a:xfrm>
          <a:prstGeom prst="rect">
            <a:avLst/>
          </a:prstGeom>
          <a:solidFill>
            <a:srgbClr val="CCCCCC"/>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FFFFFF"/>
              </a:buClr>
              <a:buSzPts val="1100"/>
              <a:buFont typeface="Montserrat SemiBold"/>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0" name="Google Shape;180;p29"/>
          <p:cNvSpPr>
            <a:spLocks noGrp="1"/>
          </p:cNvSpPr>
          <p:nvPr>
            <p:ph type="pic" idx="4"/>
          </p:nvPr>
        </p:nvSpPr>
        <p:spPr>
          <a:xfrm>
            <a:off x="6096000" y="1580517"/>
            <a:ext cx="2596896" cy="1279525"/>
          </a:xfrm>
          <a:prstGeom prst="rect">
            <a:avLst/>
          </a:prstGeom>
          <a:solidFill>
            <a:srgbClr val="CCCCCC"/>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FFFFFF"/>
              </a:buClr>
              <a:buSzPts val="1100"/>
              <a:buFont typeface="Montserrat SemiBold"/>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1" name="Google Shape;181;p29"/>
          <p:cNvSpPr txBox="1">
            <a:spLocks noGrp="1"/>
          </p:cNvSpPr>
          <p:nvPr>
            <p:ph type="body" idx="5"/>
          </p:nvPr>
        </p:nvSpPr>
        <p:spPr>
          <a:xfrm>
            <a:off x="457202" y="2938474"/>
            <a:ext cx="2597151" cy="126537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2" name="Google Shape;182;p29"/>
          <p:cNvSpPr txBox="1">
            <a:spLocks noGrp="1"/>
          </p:cNvSpPr>
          <p:nvPr>
            <p:ph type="body" idx="6"/>
          </p:nvPr>
        </p:nvSpPr>
        <p:spPr>
          <a:xfrm>
            <a:off x="3276474" y="2938474"/>
            <a:ext cx="2597151" cy="126537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3" name="Google Shape;183;p29"/>
          <p:cNvSpPr txBox="1">
            <a:spLocks noGrp="1"/>
          </p:cNvSpPr>
          <p:nvPr>
            <p:ph type="body" idx="7"/>
          </p:nvPr>
        </p:nvSpPr>
        <p:spPr>
          <a:xfrm>
            <a:off x="6096000" y="2938474"/>
            <a:ext cx="2597151" cy="126537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line Subhead NO Bluebar Three Column">
  <p:cSld name="Headline Subhead NO Bluebar Three Column">
    <p:spTree>
      <p:nvGrpSpPr>
        <p:cNvPr id="1" name="Shape 184"/>
        <p:cNvGrpSpPr/>
        <p:nvPr/>
      </p:nvGrpSpPr>
      <p:grpSpPr>
        <a:xfrm>
          <a:off x="0" y="0"/>
          <a:ext cx="0" cy="0"/>
          <a:chOff x="0" y="0"/>
          <a:chExt cx="0" cy="0"/>
        </a:xfrm>
      </p:grpSpPr>
      <p:sp>
        <p:nvSpPr>
          <p:cNvPr id="185" name="Google Shape;185;p30"/>
          <p:cNvSpPr txBox="1">
            <a:spLocks noGrp="1"/>
          </p:cNvSpPr>
          <p:nvPr>
            <p:ph type="title"/>
          </p:nvPr>
        </p:nvSpPr>
        <p:spPr>
          <a:xfrm>
            <a:off x="457200" y="274640"/>
            <a:ext cx="8229600" cy="37147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86" name="Google Shape;186;p30"/>
          <p:cNvSpPr txBox="1">
            <a:spLocks noGrp="1"/>
          </p:cNvSpPr>
          <p:nvPr>
            <p:ph type="body" idx="1"/>
          </p:nvPr>
        </p:nvSpPr>
        <p:spPr>
          <a:xfrm>
            <a:off x="457200" y="651932"/>
            <a:ext cx="8229600" cy="68897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600" b="0" cap="none">
                <a:solidFill>
                  <a:schemeClr val="dk1"/>
                </a:solidFill>
              </a:defRPr>
            </a:lvl1pPr>
            <a:lvl2pPr marL="914400" lvl="1" indent="-228600" algn="l">
              <a:lnSpc>
                <a:spcPct val="90000"/>
              </a:lnSpc>
              <a:spcBef>
                <a:spcPts val="600"/>
              </a:spcBef>
              <a:spcAft>
                <a:spcPts val="0"/>
              </a:spcAft>
              <a:buSzPts val="14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200"/>
              </a:spcBef>
              <a:spcAft>
                <a:spcPts val="0"/>
              </a:spcAft>
              <a:buClr>
                <a:schemeClr val="dk1"/>
              </a:buClr>
              <a:buSzPts val="1800"/>
              <a:buChar char="﹣"/>
              <a:defRPr/>
            </a:lvl4pPr>
            <a:lvl5pPr marL="2286000" lvl="4" indent="-342900" algn="l">
              <a:lnSpc>
                <a:spcPct val="100000"/>
              </a:lnSpc>
              <a:spcBef>
                <a:spcPts val="2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7" name="Google Shape;187;p30"/>
          <p:cNvSpPr txBox="1">
            <a:spLocks noGrp="1"/>
          </p:cNvSpPr>
          <p:nvPr>
            <p:ph type="sldNum" idx="12"/>
          </p:nvPr>
        </p:nvSpPr>
        <p:spPr>
          <a:xfrm>
            <a:off x="8085139" y="4630105"/>
            <a:ext cx="601663" cy="274637"/>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1pPr>
            <a:lvl2pPr marL="0" marR="0" lvl="1"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2pPr>
            <a:lvl3pPr marL="0" marR="0" lvl="2"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3pPr>
            <a:lvl4pPr marL="0" marR="0" lvl="3"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4pPr>
            <a:lvl5pPr marL="0" marR="0" lvl="4"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5pPr>
            <a:lvl6pPr marL="0" marR="0" lvl="5"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6pPr>
            <a:lvl7pPr marL="0" marR="0" lvl="6"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7pPr>
            <a:lvl8pPr marL="0" marR="0" lvl="7"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8pPr>
            <a:lvl9pPr marL="0" marR="0" lvl="8"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88" name="Google Shape;188;p30"/>
          <p:cNvPicPr preferRelativeResize="0"/>
          <p:nvPr/>
        </p:nvPicPr>
        <p:blipFill rotWithShape="1">
          <a:blip r:embed="rId2">
            <a:alphaModFix/>
          </a:blip>
          <a:srcRect/>
          <a:stretch/>
        </p:blipFill>
        <p:spPr>
          <a:xfrm>
            <a:off x="7891272" y="4681473"/>
            <a:ext cx="550862" cy="160785"/>
          </a:xfrm>
          <a:prstGeom prst="rect">
            <a:avLst/>
          </a:prstGeom>
          <a:noFill/>
          <a:ln>
            <a:noFill/>
          </a:ln>
        </p:spPr>
      </p:pic>
      <p:pic>
        <p:nvPicPr>
          <p:cNvPr id="189" name="Google Shape;189;p30"/>
          <p:cNvPicPr preferRelativeResize="0"/>
          <p:nvPr/>
        </p:nvPicPr>
        <p:blipFill rotWithShape="1">
          <a:blip r:embed="rId3">
            <a:alphaModFix/>
          </a:blip>
          <a:srcRect/>
          <a:stretch/>
        </p:blipFill>
        <p:spPr>
          <a:xfrm>
            <a:off x="457198" y="4700443"/>
            <a:ext cx="1177135" cy="216189"/>
          </a:xfrm>
          <a:prstGeom prst="rect">
            <a:avLst/>
          </a:prstGeom>
          <a:noFill/>
          <a:ln>
            <a:noFill/>
          </a:ln>
        </p:spPr>
      </p:pic>
      <p:sp>
        <p:nvSpPr>
          <p:cNvPr id="190" name="Google Shape;190;p30"/>
          <p:cNvSpPr/>
          <p:nvPr/>
        </p:nvSpPr>
        <p:spPr>
          <a:xfrm>
            <a:off x="457202" y="4211640"/>
            <a:ext cx="2596896" cy="603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Montserrat Black"/>
              <a:ea typeface="Montserrat Black"/>
              <a:cs typeface="Montserrat Black"/>
              <a:sym typeface="Montserrat Black"/>
            </a:endParaRPr>
          </a:p>
        </p:txBody>
      </p:sp>
      <p:sp>
        <p:nvSpPr>
          <p:cNvPr id="191" name="Google Shape;191;p30"/>
          <p:cNvSpPr/>
          <p:nvPr/>
        </p:nvSpPr>
        <p:spPr>
          <a:xfrm>
            <a:off x="3276474" y="4211640"/>
            <a:ext cx="2597151" cy="60325"/>
          </a:xfrm>
          <a:prstGeom prst="rect">
            <a:avLst/>
          </a:prstGeom>
          <a:solidFill>
            <a:srgbClr val="0062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Montserrat Black"/>
              <a:ea typeface="Montserrat Black"/>
              <a:cs typeface="Montserrat Black"/>
              <a:sym typeface="Montserrat Black"/>
            </a:endParaRPr>
          </a:p>
        </p:txBody>
      </p:sp>
      <p:sp>
        <p:nvSpPr>
          <p:cNvPr id="192" name="Google Shape;192;p30"/>
          <p:cNvSpPr/>
          <p:nvPr/>
        </p:nvSpPr>
        <p:spPr>
          <a:xfrm>
            <a:off x="6096000" y="4211640"/>
            <a:ext cx="2596896" cy="60325"/>
          </a:xfrm>
          <a:prstGeom prst="rect">
            <a:avLst/>
          </a:prstGeom>
          <a:solidFill>
            <a:srgbClr val="4AC9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Montserrat Black"/>
              <a:ea typeface="Montserrat Black"/>
              <a:cs typeface="Montserrat Black"/>
              <a:sym typeface="Montserrat Black"/>
            </a:endParaRPr>
          </a:p>
        </p:txBody>
      </p:sp>
      <p:sp>
        <p:nvSpPr>
          <p:cNvPr id="193" name="Google Shape;193;p30"/>
          <p:cNvSpPr>
            <a:spLocks noGrp="1"/>
          </p:cNvSpPr>
          <p:nvPr>
            <p:ph type="pic" idx="2"/>
          </p:nvPr>
        </p:nvSpPr>
        <p:spPr>
          <a:xfrm>
            <a:off x="457202" y="1580517"/>
            <a:ext cx="2596896" cy="1279525"/>
          </a:xfrm>
          <a:prstGeom prst="rect">
            <a:avLst/>
          </a:prstGeom>
          <a:solidFill>
            <a:srgbClr val="CCCCCC"/>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000000"/>
              </a:buClr>
              <a:buSzPts val="1400"/>
              <a:buFont typeface="Arial"/>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4" name="Google Shape;194;p30"/>
          <p:cNvSpPr>
            <a:spLocks noGrp="1"/>
          </p:cNvSpPr>
          <p:nvPr>
            <p:ph type="pic" idx="3"/>
          </p:nvPr>
        </p:nvSpPr>
        <p:spPr>
          <a:xfrm>
            <a:off x="3276474" y="1580517"/>
            <a:ext cx="2597151" cy="1279525"/>
          </a:xfrm>
          <a:prstGeom prst="rect">
            <a:avLst/>
          </a:prstGeom>
          <a:solidFill>
            <a:srgbClr val="CCCCCC"/>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FFFFFF"/>
              </a:buClr>
              <a:buSzPts val="1100"/>
              <a:buFont typeface="Montserrat SemiBold"/>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5" name="Google Shape;195;p30"/>
          <p:cNvSpPr>
            <a:spLocks noGrp="1"/>
          </p:cNvSpPr>
          <p:nvPr>
            <p:ph type="pic" idx="4"/>
          </p:nvPr>
        </p:nvSpPr>
        <p:spPr>
          <a:xfrm>
            <a:off x="6096000" y="1580517"/>
            <a:ext cx="2596896" cy="1279525"/>
          </a:xfrm>
          <a:prstGeom prst="rect">
            <a:avLst/>
          </a:prstGeom>
          <a:solidFill>
            <a:srgbClr val="CCCCCC"/>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FFFFFF"/>
              </a:buClr>
              <a:buSzPts val="1100"/>
              <a:buFont typeface="Montserrat SemiBold"/>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6" name="Google Shape;196;p30"/>
          <p:cNvSpPr txBox="1">
            <a:spLocks noGrp="1"/>
          </p:cNvSpPr>
          <p:nvPr>
            <p:ph type="body" idx="5"/>
          </p:nvPr>
        </p:nvSpPr>
        <p:spPr>
          <a:xfrm>
            <a:off x="457202" y="2938474"/>
            <a:ext cx="2597151" cy="126537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97" name="Google Shape;197;p30"/>
          <p:cNvSpPr txBox="1">
            <a:spLocks noGrp="1"/>
          </p:cNvSpPr>
          <p:nvPr>
            <p:ph type="body" idx="6"/>
          </p:nvPr>
        </p:nvSpPr>
        <p:spPr>
          <a:xfrm>
            <a:off x="3276474" y="2938474"/>
            <a:ext cx="2597151" cy="126537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98" name="Google Shape;198;p30"/>
          <p:cNvSpPr txBox="1">
            <a:spLocks noGrp="1"/>
          </p:cNvSpPr>
          <p:nvPr>
            <p:ph type="body" idx="7"/>
          </p:nvPr>
        </p:nvSpPr>
        <p:spPr>
          <a:xfrm>
            <a:off x="6096000" y="2938474"/>
            <a:ext cx="2597151" cy="126537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line Bluebar Three Column NO Bars">
  <p:cSld name="Headline Bluebar Three Column NO Bars">
    <p:spTree>
      <p:nvGrpSpPr>
        <p:cNvPr id="1" name="Shape 199"/>
        <p:cNvGrpSpPr/>
        <p:nvPr/>
      </p:nvGrpSpPr>
      <p:grpSpPr>
        <a:xfrm>
          <a:off x="0" y="0"/>
          <a:ext cx="0" cy="0"/>
          <a:chOff x="0" y="0"/>
          <a:chExt cx="0" cy="0"/>
        </a:xfrm>
      </p:grpSpPr>
      <p:sp>
        <p:nvSpPr>
          <p:cNvPr id="200" name="Google Shape;200;p31"/>
          <p:cNvSpPr txBox="1">
            <a:spLocks noGrp="1"/>
          </p:cNvSpPr>
          <p:nvPr>
            <p:ph type="title"/>
          </p:nvPr>
        </p:nvSpPr>
        <p:spPr>
          <a:xfrm>
            <a:off x="457200" y="274640"/>
            <a:ext cx="8229600" cy="37147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01" name="Google Shape;201;p31"/>
          <p:cNvSpPr txBox="1">
            <a:spLocks noGrp="1"/>
          </p:cNvSpPr>
          <p:nvPr>
            <p:ph type="sldNum" idx="12"/>
          </p:nvPr>
        </p:nvSpPr>
        <p:spPr>
          <a:xfrm>
            <a:off x="8085139" y="4630105"/>
            <a:ext cx="601663" cy="274637"/>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1pPr>
            <a:lvl2pPr marL="0" marR="0" lvl="1"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2pPr>
            <a:lvl3pPr marL="0" marR="0" lvl="2"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3pPr>
            <a:lvl4pPr marL="0" marR="0" lvl="3"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4pPr>
            <a:lvl5pPr marL="0" marR="0" lvl="4"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5pPr>
            <a:lvl6pPr marL="0" marR="0" lvl="5"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6pPr>
            <a:lvl7pPr marL="0" marR="0" lvl="6"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7pPr>
            <a:lvl8pPr marL="0" marR="0" lvl="7"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8pPr>
            <a:lvl9pPr marL="0" marR="0" lvl="8"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202" name="Google Shape;202;p31"/>
          <p:cNvSpPr/>
          <p:nvPr/>
        </p:nvSpPr>
        <p:spPr>
          <a:xfrm>
            <a:off x="461963" y="617540"/>
            <a:ext cx="1206500" cy="60325"/>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Montserrat Black"/>
              <a:ea typeface="Montserrat Black"/>
              <a:cs typeface="Montserrat Black"/>
              <a:sym typeface="Montserrat Black"/>
            </a:endParaRPr>
          </a:p>
        </p:txBody>
      </p:sp>
      <p:pic>
        <p:nvPicPr>
          <p:cNvPr id="203" name="Google Shape;203;p31"/>
          <p:cNvPicPr preferRelativeResize="0"/>
          <p:nvPr/>
        </p:nvPicPr>
        <p:blipFill rotWithShape="1">
          <a:blip r:embed="rId2">
            <a:alphaModFix/>
          </a:blip>
          <a:srcRect/>
          <a:stretch/>
        </p:blipFill>
        <p:spPr>
          <a:xfrm>
            <a:off x="7891272" y="4681473"/>
            <a:ext cx="550862" cy="160785"/>
          </a:xfrm>
          <a:prstGeom prst="rect">
            <a:avLst/>
          </a:prstGeom>
          <a:noFill/>
          <a:ln>
            <a:noFill/>
          </a:ln>
        </p:spPr>
      </p:pic>
      <p:pic>
        <p:nvPicPr>
          <p:cNvPr id="204" name="Google Shape;204;p31"/>
          <p:cNvPicPr preferRelativeResize="0"/>
          <p:nvPr/>
        </p:nvPicPr>
        <p:blipFill rotWithShape="1">
          <a:blip r:embed="rId3">
            <a:alphaModFix/>
          </a:blip>
          <a:srcRect/>
          <a:stretch/>
        </p:blipFill>
        <p:spPr>
          <a:xfrm>
            <a:off x="457198" y="4700443"/>
            <a:ext cx="1177135" cy="216189"/>
          </a:xfrm>
          <a:prstGeom prst="rect">
            <a:avLst/>
          </a:prstGeom>
          <a:noFill/>
          <a:ln>
            <a:noFill/>
          </a:ln>
        </p:spPr>
      </p:pic>
      <p:sp>
        <p:nvSpPr>
          <p:cNvPr id="205" name="Google Shape;205;p31"/>
          <p:cNvSpPr>
            <a:spLocks noGrp="1"/>
          </p:cNvSpPr>
          <p:nvPr>
            <p:ph type="pic" idx="2"/>
          </p:nvPr>
        </p:nvSpPr>
        <p:spPr>
          <a:xfrm>
            <a:off x="457202" y="1580517"/>
            <a:ext cx="2596896" cy="1279525"/>
          </a:xfrm>
          <a:prstGeom prst="rect">
            <a:avLst/>
          </a:prstGeom>
          <a:solidFill>
            <a:srgbClr val="CCCCCC"/>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000000"/>
              </a:buClr>
              <a:buSzPts val="1400"/>
              <a:buFont typeface="Arial"/>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06" name="Google Shape;206;p31"/>
          <p:cNvSpPr>
            <a:spLocks noGrp="1"/>
          </p:cNvSpPr>
          <p:nvPr>
            <p:ph type="pic" idx="3"/>
          </p:nvPr>
        </p:nvSpPr>
        <p:spPr>
          <a:xfrm>
            <a:off x="3276474" y="1580517"/>
            <a:ext cx="2597151" cy="1279525"/>
          </a:xfrm>
          <a:prstGeom prst="rect">
            <a:avLst/>
          </a:prstGeom>
          <a:solidFill>
            <a:srgbClr val="CCCCCC"/>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FFFFFF"/>
              </a:buClr>
              <a:buSzPts val="1100"/>
              <a:buFont typeface="Montserrat SemiBold"/>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07" name="Google Shape;207;p31"/>
          <p:cNvSpPr>
            <a:spLocks noGrp="1"/>
          </p:cNvSpPr>
          <p:nvPr>
            <p:ph type="pic" idx="4"/>
          </p:nvPr>
        </p:nvSpPr>
        <p:spPr>
          <a:xfrm>
            <a:off x="6096000" y="1580517"/>
            <a:ext cx="2596896" cy="1279525"/>
          </a:xfrm>
          <a:prstGeom prst="rect">
            <a:avLst/>
          </a:prstGeom>
          <a:solidFill>
            <a:srgbClr val="CCCCCC"/>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FFFFFF"/>
              </a:buClr>
              <a:buSzPts val="1100"/>
              <a:buFont typeface="Montserrat SemiBold"/>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08" name="Google Shape;208;p31"/>
          <p:cNvSpPr txBox="1">
            <a:spLocks noGrp="1"/>
          </p:cNvSpPr>
          <p:nvPr>
            <p:ph type="body" idx="1"/>
          </p:nvPr>
        </p:nvSpPr>
        <p:spPr>
          <a:xfrm>
            <a:off x="457202" y="2938474"/>
            <a:ext cx="2597151" cy="161467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9" name="Google Shape;209;p31"/>
          <p:cNvSpPr txBox="1">
            <a:spLocks noGrp="1"/>
          </p:cNvSpPr>
          <p:nvPr>
            <p:ph type="body" idx="5"/>
          </p:nvPr>
        </p:nvSpPr>
        <p:spPr>
          <a:xfrm>
            <a:off x="3276474" y="2938474"/>
            <a:ext cx="2597151" cy="161467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0" name="Google Shape;210;p31"/>
          <p:cNvSpPr txBox="1">
            <a:spLocks noGrp="1"/>
          </p:cNvSpPr>
          <p:nvPr>
            <p:ph type="body" idx="6"/>
          </p:nvPr>
        </p:nvSpPr>
        <p:spPr>
          <a:xfrm>
            <a:off x="6096000" y="2938474"/>
            <a:ext cx="2597151" cy="161467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eadline Subhead Bluebar Three Column NO Bars">
  <p:cSld name="Headline Subhead Bluebar Three Column NO Bars">
    <p:spTree>
      <p:nvGrpSpPr>
        <p:cNvPr id="1" name="Shape 211"/>
        <p:cNvGrpSpPr/>
        <p:nvPr/>
      </p:nvGrpSpPr>
      <p:grpSpPr>
        <a:xfrm>
          <a:off x="0" y="0"/>
          <a:ext cx="0" cy="0"/>
          <a:chOff x="0" y="0"/>
          <a:chExt cx="0" cy="0"/>
        </a:xfrm>
      </p:grpSpPr>
      <p:sp>
        <p:nvSpPr>
          <p:cNvPr id="212" name="Google Shape;212;p32"/>
          <p:cNvSpPr/>
          <p:nvPr/>
        </p:nvSpPr>
        <p:spPr>
          <a:xfrm>
            <a:off x="461963" y="931865"/>
            <a:ext cx="1206500" cy="60325"/>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Montserrat Black"/>
              <a:ea typeface="Montserrat Black"/>
              <a:cs typeface="Montserrat Black"/>
              <a:sym typeface="Montserrat Black"/>
            </a:endParaRPr>
          </a:p>
        </p:txBody>
      </p:sp>
      <p:sp>
        <p:nvSpPr>
          <p:cNvPr id="213" name="Google Shape;213;p32"/>
          <p:cNvSpPr txBox="1">
            <a:spLocks noGrp="1"/>
          </p:cNvSpPr>
          <p:nvPr>
            <p:ph type="title"/>
          </p:nvPr>
        </p:nvSpPr>
        <p:spPr>
          <a:xfrm>
            <a:off x="457200" y="274640"/>
            <a:ext cx="8229600" cy="37147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14" name="Google Shape;214;p32"/>
          <p:cNvSpPr txBox="1">
            <a:spLocks noGrp="1"/>
          </p:cNvSpPr>
          <p:nvPr>
            <p:ph type="body" idx="1"/>
          </p:nvPr>
        </p:nvSpPr>
        <p:spPr>
          <a:xfrm>
            <a:off x="457200" y="651932"/>
            <a:ext cx="8229600" cy="68897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600" b="0" cap="none">
                <a:solidFill>
                  <a:schemeClr val="dk1"/>
                </a:solidFill>
              </a:defRPr>
            </a:lvl1pPr>
            <a:lvl2pPr marL="914400" lvl="1" indent="-228600" algn="l">
              <a:lnSpc>
                <a:spcPct val="90000"/>
              </a:lnSpc>
              <a:spcBef>
                <a:spcPts val="600"/>
              </a:spcBef>
              <a:spcAft>
                <a:spcPts val="0"/>
              </a:spcAft>
              <a:buSzPts val="14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200"/>
              </a:spcBef>
              <a:spcAft>
                <a:spcPts val="0"/>
              </a:spcAft>
              <a:buClr>
                <a:schemeClr val="dk1"/>
              </a:buClr>
              <a:buSzPts val="1800"/>
              <a:buChar char="﹣"/>
              <a:defRPr/>
            </a:lvl4pPr>
            <a:lvl5pPr marL="2286000" lvl="4" indent="-342900" algn="l">
              <a:lnSpc>
                <a:spcPct val="100000"/>
              </a:lnSpc>
              <a:spcBef>
                <a:spcPts val="2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5" name="Google Shape;215;p32"/>
          <p:cNvSpPr txBox="1">
            <a:spLocks noGrp="1"/>
          </p:cNvSpPr>
          <p:nvPr>
            <p:ph type="sldNum" idx="12"/>
          </p:nvPr>
        </p:nvSpPr>
        <p:spPr>
          <a:xfrm>
            <a:off x="8085139" y="4630105"/>
            <a:ext cx="601663" cy="274637"/>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1pPr>
            <a:lvl2pPr marL="0" marR="0" lvl="1"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2pPr>
            <a:lvl3pPr marL="0" marR="0" lvl="2"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3pPr>
            <a:lvl4pPr marL="0" marR="0" lvl="3"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4pPr>
            <a:lvl5pPr marL="0" marR="0" lvl="4"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5pPr>
            <a:lvl6pPr marL="0" marR="0" lvl="5"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6pPr>
            <a:lvl7pPr marL="0" marR="0" lvl="6"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7pPr>
            <a:lvl8pPr marL="0" marR="0" lvl="7"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8pPr>
            <a:lvl9pPr marL="0" marR="0" lvl="8"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216" name="Google Shape;216;p32"/>
          <p:cNvPicPr preferRelativeResize="0"/>
          <p:nvPr/>
        </p:nvPicPr>
        <p:blipFill rotWithShape="1">
          <a:blip r:embed="rId2">
            <a:alphaModFix/>
          </a:blip>
          <a:srcRect/>
          <a:stretch/>
        </p:blipFill>
        <p:spPr>
          <a:xfrm>
            <a:off x="7891272" y="4681473"/>
            <a:ext cx="550862" cy="160785"/>
          </a:xfrm>
          <a:prstGeom prst="rect">
            <a:avLst/>
          </a:prstGeom>
          <a:noFill/>
          <a:ln>
            <a:noFill/>
          </a:ln>
        </p:spPr>
      </p:pic>
      <p:pic>
        <p:nvPicPr>
          <p:cNvPr id="217" name="Google Shape;217;p32"/>
          <p:cNvPicPr preferRelativeResize="0"/>
          <p:nvPr/>
        </p:nvPicPr>
        <p:blipFill rotWithShape="1">
          <a:blip r:embed="rId3">
            <a:alphaModFix/>
          </a:blip>
          <a:srcRect/>
          <a:stretch/>
        </p:blipFill>
        <p:spPr>
          <a:xfrm>
            <a:off x="457198" y="4700443"/>
            <a:ext cx="1177135" cy="216189"/>
          </a:xfrm>
          <a:prstGeom prst="rect">
            <a:avLst/>
          </a:prstGeom>
          <a:noFill/>
          <a:ln>
            <a:noFill/>
          </a:ln>
        </p:spPr>
      </p:pic>
      <p:sp>
        <p:nvSpPr>
          <p:cNvPr id="218" name="Google Shape;218;p32"/>
          <p:cNvSpPr>
            <a:spLocks noGrp="1"/>
          </p:cNvSpPr>
          <p:nvPr>
            <p:ph type="pic" idx="2"/>
          </p:nvPr>
        </p:nvSpPr>
        <p:spPr>
          <a:xfrm>
            <a:off x="457202" y="1580517"/>
            <a:ext cx="2596896" cy="1279525"/>
          </a:xfrm>
          <a:prstGeom prst="rect">
            <a:avLst/>
          </a:prstGeom>
          <a:solidFill>
            <a:srgbClr val="CCCCCC"/>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000000"/>
              </a:buClr>
              <a:buSzPts val="1400"/>
              <a:buFont typeface="Arial"/>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19" name="Google Shape;219;p32"/>
          <p:cNvSpPr>
            <a:spLocks noGrp="1"/>
          </p:cNvSpPr>
          <p:nvPr>
            <p:ph type="pic" idx="3"/>
          </p:nvPr>
        </p:nvSpPr>
        <p:spPr>
          <a:xfrm>
            <a:off x="3276474" y="1580517"/>
            <a:ext cx="2597151" cy="1279525"/>
          </a:xfrm>
          <a:prstGeom prst="rect">
            <a:avLst/>
          </a:prstGeom>
          <a:solidFill>
            <a:srgbClr val="CCCCCC"/>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FFFFFF"/>
              </a:buClr>
              <a:buSzPts val="1100"/>
              <a:buFont typeface="Montserrat SemiBold"/>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20" name="Google Shape;220;p32"/>
          <p:cNvSpPr>
            <a:spLocks noGrp="1"/>
          </p:cNvSpPr>
          <p:nvPr>
            <p:ph type="pic" idx="4"/>
          </p:nvPr>
        </p:nvSpPr>
        <p:spPr>
          <a:xfrm>
            <a:off x="6096000" y="1580517"/>
            <a:ext cx="2596896" cy="1279525"/>
          </a:xfrm>
          <a:prstGeom prst="rect">
            <a:avLst/>
          </a:prstGeom>
          <a:solidFill>
            <a:srgbClr val="CCCCCC"/>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FFFFFF"/>
              </a:buClr>
              <a:buSzPts val="1100"/>
              <a:buFont typeface="Montserrat SemiBold"/>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21" name="Google Shape;221;p32"/>
          <p:cNvSpPr txBox="1">
            <a:spLocks noGrp="1"/>
          </p:cNvSpPr>
          <p:nvPr>
            <p:ph type="body" idx="5"/>
          </p:nvPr>
        </p:nvSpPr>
        <p:spPr>
          <a:xfrm>
            <a:off x="457202" y="2938474"/>
            <a:ext cx="2597151" cy="161467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2" name="Google Shape;222;p32"/>
          <p:cNvSpPr txBox="1">
            <a:spLocks noGrp="1"/>
          </p:cNvSpPr>
          <p:nvPr>
            <p:ph type="body" idx="6"/>
          </p:nvPr>
        </p:nvSpPr>
        <p:spPr>
          <a:xfrm>
            <a:off x="3276474" y="2938474"/>
            <a:ext cx="2597151" cy="161467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3" name="Google Shape;223;p32"/>
          <p:cNvSpPr txBox="1">
            <a:spLocks noGrp="1"/>
          </p:cNvSpPr>
          <p:nvPr>
            <p:ph type="body" idx="7"/>
          </p:nvPr>
        </p:nvSpPr>
        <p:spPr>
          <a:xfrm>
            <a:off x="6096000" y="2938474"/>
            <a:ext cx="2597151" cy="161467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Headline Subhead NO Bluebar Three Column NO Bars">
  <p:cSld name="Headline Subhead NO Bluebar Three Column NO Bars">
    <p:spTree>
      <p:nvGrpSpPr>
        <p:cNvPr id="1" name="Shape 224"/>
        <p:cNvGrpSpPr/>
        <p:nvPr/>
      </p:nvGrpSpPr>
      <p:grpSpPr>
        <a:xfrm>
          <a:off x="0" y="0"/>
          <a:ext cx="0" cy="0"/>
          <a:chOff x="0" y="0"/>
          <a:chExt cx="0" cy="0"/>
        </a:xfrm>
      </p:grpSpPr>
      <p:sp>
        <p:nvSpPr>
          <p:cNvPr id="225" name="Google Shape;225;p33"/>
          <p:cNvSpPr txBox="1">
            <a:spLocks noGrp="1"/>
          </p:cNvSpPr>
          <p:nvPr>
            <p:ph type="title"/>
          </p:nvPr>
        </p:nvSpPr>
        <p:spPr>
          <a:xfrm>
            <a:off x="457200" y="274640"/>
            <a:ext cx="8229600" cy="37147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26" name="Google Shape;226;p33"/>
          <p:cNvSpPr txBox="1">
            <a:spLocks noGrp="1"/>
          </p:cNvSpPr>
          <p:nvPr>
            <p:ph type="body" idx="1"/>
          </p:nvPr>
        </p:nvSpPr>
        <p:spPr>
          <a:xfrm>
            <a:off x="457200" y="651932"/>
            <a:ext cx="8229600" cy="68897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600" b="0" cap="none">
                <a:solidFill>
                  <a:schemeClr val="dk1"/>
                </a:solidFill>
              </a:defRPr>
            </a:lvl1pPr>
            <a:lvl2pPr marL="914400" lvl="1" indent="-228600" algn="l">
              <a:lnSpc>
                <a:spcPct val="90000"/>
              </a:lnSpc>
              <a:spcBef>
                <a:spcPts val="600"/>
              </a:spcBef>
              <a:spcAft>
                <a:spcPts val="0"/>
              </a:spcAft>
              <a:buSzPts val="14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200"/>
              </a:spcBef>
              <a:spcAft>
                <a:spcPts val="0"/>
              </a:spcAft>
              <a:buClr>
                <a:schemeClr val="dk1"/>
              </a:buClr>
              <a:buSzPts val="1800"/>
              <a:buChar char="﹣"/>
              <a:defRPr/>
            </a:lvl4pPr>
            <a:lvl5pPr marL="2286000" lvl="4" indent="-342900" algn="l">
              <a:lnSpc>
                <a:spcPct val="100000"/>
              </a:lnSpc>
              <a:spcBef>
                <a:spcPts val="2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7" name="Google Shape;227;p33"/>
          <p:cNvSpPr txBox="1">
            <a:spLocks noGrp="1"/>
          </p:cNvSpPr>
          <p:nvPr>
            <p:ph type="sldNum" idx="12"/>
          </p:nvPr>
        </p:nvSpPr>
        <p:spPr>
          <a:xfrm>
            <a:off x="8085139" y="4630105"/>
            <a:ext cx="601663" cy="274637"/>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1pPr>
            <a:lvl2pPr marL="0" marR="0" lvl="1"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2pPr>
            <a:lvl3pPr marL="0" marR="0" lvl="2"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3pPr>
            <a:lvl4pPr marL="0" marR="0" lvl="3"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4pPr>
            <a:lvl5pPr marL="0" marR="0" lvl="4"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5pPr>
            <a:lvl6pPr marL="0" marR="0" lvl="5"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6pPr>
            <a:lvl7pPr marL="0" marR="0" lvl="6"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7pPr>
            <a:lvl8pPr marL="0" marR="0" lvl="7"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8pPr>
            <a:lvl9pPr marL="0" marR="0" lvl="8"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228" name="Google Shape;228;p33"/>
          <p:cNvPicPr preferRelativeResize="0"/>
          <p:nvPr/>
        </p:nvPicPr>
        <p:blipFill rotWithShape="1">
          <a:blip r:embed="rId2">
            <a:alphaModFix/>
          </a:blip>
          <a:srcRect/>
          <a:stretch/>
        </p:blipFill>
        <p:spPr>
          <a:xfrm>
            <a:off x="7891272" y="4681473"/>
            <a:ext cx="550862" cy="160785"/>
          </a:xfrm>
          <a:prstGeom prst="rect">
            <a:avLst/>
          </a:prstGeom>
          <a:noFill/>
          <a:ln>
            <a:noFill/>
          </a:ln>
        </p:spPr>
      </p:pic>
      <p:pic>
        <p:nvPicPr>
          <p:cNvPr id="229" name="Google Shape;229;p33"/>
          <p:cNvPicPr preferRelativeResize="0"/>
          <p:nvPr/>
        </p:nvPicPr>
        <p:blipFill rotWithShape="1">
          <a:blip r:embed="rId3">
            <a:alphaModFix/>
          </a:blip>
          <a:srcRect/>
          <a:stretch/>
        </p:blipFill>
        <p:spPr>
          <a:xfrm>
            <a:off x="457198" y="4700443"/>
            <a:ext cx="1177135" cy="216189"/>
          </a:xfrm>
          <a:prstGeom prst="rect">
            <a:avLst/>
          </a:prstGeom>
          <a:noFill/>
          <a:ln>
            <a:noFill/>
          </a:ln>
        </p:spPr>
      </p:pic>
      <p:sp>
        <p:nvSpPr>
          <p:cNvPr id="230" name="Google Shape;230;p33"/>
          <p:cNvSpPr>
            <a:spLocks noGrp="1"/>
          </p:cNvSpPr>
          <p:nvPr>
            <p:ph type="pic" idx="2"/>
          </p:nvPr>
        </p:nvSpPr>
        <p:spPr>
          <a:xfrm>
            <a:off x="457202" y="1580517"/>
            <a:ext cx="2596896" cy="1279525"/>
          </a:xfrm>
          <a:prstGeom prst="rect">
            <a:avLst/>
          </a:prstGeom>
          <a:solidFill>
            <a:srgbClr val="CCCCCC"/>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000000"/>
              </a:buClr>
              <a:buSzPts val="1400"/>
              <a:buFont typeface="Arial"/>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31" name="Google Shape;231;p33"/>
          <p:cNvSpPr>
            <a:spLocks noGrp="1"/>
          </p:cNvSpPr>
          <p:nvPr>
            <p:ph type="pic" idx="3"/>
          </p:nvPr>
        </p:nvSpPr>
        <p:spPr>
          <a:xfrm>
            <a:off x="3276474" y="1580517"/>
            <a:ext cx="2597151" cy="1279525"/>
          </a:xfrm>
          <a:prstGeom prst="rect">
            <a:avLst/>
          </a:prstGeom>
          <a:solidFill>
            <a:srgbClr val="CCCCCC"/>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FFFFFF"/>
              </a:buClr>
              <a:buSzPts val="1100"/>
              <a:buFont typeface="Montserrat SemiBold"/>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32" name="Google Shape;232;p33"/>
          <p:cNvSpPr>
            <a:spLocks noGrp="1"/>
          </p:cNvSpPr>
          <p:nvPr>
            <p:ph type="pic" idx="4"/>
          </p:nvPr>
        </p:nvSpPr>
        <p:spPr>
          <a:xfrm>
            <a:off x="6096000" y="1580517"/>
            <a:ext cx="2596896" cy="1279525"/>
          </a:xfrm>
          <a:prstGeom prst="rect">
            <a:avLst/>
          </a:prstGeom>
          <a:solidFill>
            <a:srgbClr val="CCCCCC"/>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FFFFFF"/>
              </a:buClr>
              <a:buSzPts val="1100"/>
              <a:buFont typeface="Montserrat SemiBold"/>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33" name="Google Shape;233;p33"/>
          <p:cNvSpPr txBox="1">
            <a:spLocks noGrp="1"/>
          </p:cNvSpPr>
          <p:nvPr>
            <p:ph type="body" idx="5"/>
          </p:nvPr>
        </p:nvSpPr>
        <p:spPr>
          <a:xfrm>
            <a:off x="457202" y="2938474"/>
            <a:ext cx="2597151" cy="161467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4" name="Google Shape;234;p33"/>
          <p:cNvSpPr txBox="1">
            <a:spLocks noGrp="1"/>
          </p:cNvSpPr>
          <p:nvPr>
            <p:ph type="body" idx="6"/>
          </p:nvPr>
        </p:nvSpPr>
        <p:spPr>
          <a:xfrm>
            <a:off x="3276474" y="2938474"/>
            <a:ext cx="2597151" cy="161467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5" name="Google Shape;235;p33"/>
          <p:cNvSpPr txBox="1">
            <a:spLocks noGrp="1"/>
          </p:cNvSpPr>
          <p:nvPr>
            <p:ph type="body" idx="7"/>
          </p:nvPr>
        </p:nvSpPr>
        <p:spPr>
          <a:xfrm>
            <a:off x="6096000" y="2938474"/>
            <a:ext cx="2597151" cy="161467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eadline Bluebar Five Column">
  <p:cSld name="Headline Bluebar Five Column">
    <p:spTree>
      <p:nvGrpSpPr>
        <p:cNvPr id="1" name="Shape 236"/>
        <p:cNvGrpSpPr/>
        <p:nvPr/>
      </p:nvGrpSpPr>
      <p:grpSpPr>
        <a:xfrm>
          <a:off x="0" y="0"/>
          <a:ext cx="0" cy="0"/>
          <a:chOff x="0" y="0"/>
          <a:chExt cx="0" cy="0"/>
        </a:xfrm>
      </p:grpSpPr>
      <p:sp>
        <p:nvSpPr>
          <p:cNvPr id="237" name="Google Shape;237;p34"/>
          <p:cNvSpPr/>
          <p:nvPr/>
        </p:nvSpPr>
        <p:spPr>
          <a:xfrm>
            <a:off x="457201" y="4211640"/>
            <a:ext cx="1490472" cy="603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lt1"/>
              </a:solidFill>
              <a:latin typeface="Montserrat Black"/>
              <a:ea typeface="Montserrat Black"/>
              <a:cs typeface="Montserrat Black"/>
              <a:sym typeface="Montserrat Black"/>
            </a:endParaRPr>
          </a:p>
        </p:txBody>
      </p:sp>
      <p:sp>
        <p:nvSpPr>
          <p:cNvPr id="238" name="Google Shape;238;p34"/>
          <p:cNvSpPr/>
          <p:nvPr/>
        </p:nvSpPr>
        <p:spPr>
          <a:xfrm>
            <a:off x="2144599" y="4211640"/>
            <a:ext cx="1490472" cy="6032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lt1"/>
              </a:solidFill>
              <a:latin typeface="Montserrat Black"/>
              <a:ea typeface="Montserrat Black"/>
              <a:cs typeface="Montserrat Black"/>
              <a:sym typeface="Montserrat Black"/>
            </a:endParaRPr>
          </a:p>
        </p:txBody>
      </p:sp>
      <p:sp>
        <p:nvSpPr>
          <p:cNvPr id="239" name="Google Shape;239;p34"/>
          <p:cNvSpPr/>
          <p:nvPr/>
        </p:nvSpPr>
        <p:spPr>
          <a:xfrm>
            <a:off x="3831997" y="4211640"/>
            <a:ext cx="1490472" cy="60325"/>
          </a:xfrm>
          <a:prstGeom prst="rect">
            <a:avLst/>
          </a:prstGeom>
          <a:solidFill>
            <a:srgbClr val="4AC9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lt1"/>
              </a:solidFill>
              <a:latin typeface="Montserrat Black"/>
              <a:ea typeface="Montserrat Black"/>
              <a:cs typeface="Montserrat Black"/>
              <a:sym typeface="Montserrat Black"/>
            </a:endParaRPr>
          </a:p>
        </p:txBody>
      </p:sp>
      <p:sp>
        <p:nvSpPr>
          <p:cNvPr id="240" name="Google Shape;240;p34"/>
          <p:cNvSpPr/>
          <p:nvPr/>
        </p:nvSpPr>
        <p:spPr>
          <a:xfrm>
            <a:off x="5519395" y="4211640"/>
            <a:ext cx="1490472" cy="60325"/>
          </a:xfrm>
          <a:prstGeom prst="rect">
            <a:avLst/>
          </a:prstGeom>
          <a:solidFill>
            <a:srgbClr val="6366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lt1"/>
              </a:solidFill>
              <a:latin typeface="Montserrat Black"/>
              <a:ea typeface="Montserrat Black"/>
              <a:cs typeface="Montserrat Black"/>
              <a:sym typeface="Montserrat Black"/>
            </a:endParaRPr>
          </a:p>
        </p:txBody>
      </p:sp>
      <p:sp>
        <p:nvSpPr>
          <p:cNvPr id="241" name="Google Shape;241;p34"/>
          <p:cNvSpPr/>
          <p:nvPr/>
        </p:nvSpPr>
        <p:spPr>
          <a:xfrm>
            <a:off x="7206794" y="4211640"/>
            <a:ext cx="1490472" cy="60325"/>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lt1"/>
              </a:solidFill>
              <a:latin typeface="Montserrat Black"/>
              <a:ea typeface="Montserrat Black"/>
              <a:cs typeface="Montserrat Black"/>
              <a:sym typeface="Montserrat Black"/>
            </a:endParaRPr>
          </a:p>
        </p:txBody>
      </p:sp>
      <p:sp>
        <p:nvSpPr>
          <p:cNvPr id="242" name="Google Shape;242;p34"/>
          <p:cNvSpPr txBox="1">
            <a:spLocks noGrp="1"/>
          </p:cNvSpPr>
          <p:nvPr>
            <p:ph type="title"/>
          </p:nvPr>
        </p:nvSpPr>
        <p:spPr>
          <a:xfrm>
            <a:off x="457200" y="274640"/>
            <a:ext cx="8229600" cy="37147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43" name="Google Shape;243;p34"/>
          <p:cNvSpPr txBox="1">
            <a:spLocks noGrp="1"/>
          </p:cNvSpPr>
          <p:nvPr>
            <p:ph type="body" idx="1"/>
          </p:nvPr>
        </p:nvSpPr>
        <p:spPr>
          <a:xfrm>
            <a:off x="457201" y="2938474"/>
            <a:ext cx="1487584" cy="126537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4" name="Google Shape;244;p34"/>
          <p:cNvSpPr>
            <a:spLocks noGrp="1"/>
          </p:cNvSpPr>
          <p:nvPr>
            <p:ph type="pic" idx="2"/>
          </p:nvPr>
        </p:nvSpPr>
        <p:spPr>
          <a:xfrm>
            <a:off x="457201" y="1580517"/>
            <a:ext cx="1490472" cy="1279525"/>
          </a:xfrm>
          <a:prstGeom prst="rect">
            <a:avLst/>
          </a:prstGeom>
          <a:solidFill>
            <a:srgbClr val="C9CACB"/>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000000"/>
              </a:buClr>
              <a:buSzPts val="1400"/>
              <a:buFont typeface="Arial"/>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45" name="Google Shape;245;p34"/>
          <p:cNvSpPr>
            <a:spLocks noGrp="1"/>
          </p:cNvSpPr>
          <p:nvPr>
            <p:ph type="pic" idx="3"/>
          </p:nvPr>
        </p:nvSpPr>
        <p:spPr>
          <a:xfrm>
            <a:off x="2144599" y="1580517"/>
            <a:ext cx="1490472" cy="1279525"/>
          </a:xfrm>
          <a:prstGeom prst="rect">
            <a:avLst/>
          </a:prstGeom>
          <a:solidFill>
            <a:srgbClr val="C9CACB"/>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FFFFFF"/>
              </a:buClr>
              <a:buSzPts val="1100"/>
              <a:buFont typeface="Montserrat SemiBold"/>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46" name="Google Shape;246;p34"/>
          <p:cNvSpPr>
            <a:spLocks noGrp="1"/>
          </p:cNvSpPr>
          <p:nvPr>
            <p:ph type="pic" idx="4"/>
          </p:nvPr>
        </p:nvSpPr>
        <p:spPr>
          <a:xfrm>
            <a:off x="3831997" y="1580517"/>
            <a:ext cx="1490472" cy="1279525"/>
          </a:xfrm>
          <a:prstGeom prst="rect">
            <a:avLst/>
          </a:prstGeom>
          <a:solidFill>
            <a:srgbClr val="C9CACB"/>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FFFFFF"/>
              </a:buClr>
              <a:buSzPts val="1100"/>
              <a:buFont typeface="Montserrat SemiBold"/>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47" name="Google Shape;247;p34"/>
          <p:cNvSpPr>
            <a:spLocks noGrp="1"/>
          </p:cNvSpPr>
          <p:nvPr>
            <p:ph type="pic" idx="5"/>
          </p:nvPr>
        </p:nvSpPr>
        <p:spPr>
          <a:xfrm>
            <a:off x="5519395" y="1580517"/>
            <a:ext cx="1490472" cy="1279525"/>
          </a:xfrm>
          <a:prstGeom prst="rect">
            <a:avLst/>
          </a:prstGeom>
          <a:solidFill>
            <a:srgbClr val="C9CACB"/>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FFFFFF"/>
              </a:buClr>
              <a:buSzPts val="1100"/>
              <a:buFont typeface="Montserrat SemiBold"/>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48" name="Google Shape;248;p34"/>
          <p:cNvSpPr>
            <a:spLocks noGrp="1"/>
          </p:cNvSpPr>
          <p:nvPr>
            <p:ph type="pic" idx="6"/>
          </p:nvPr>
        </p:nvSpPr>
        <p:spPr>
          <a:xfrm>
            <a:off x="7206794" y="1580517"/>
            <a:ext cx="1490472" cy="1279525"/>
          </a:xfrm>
          <a:prstGeom prst="rect">
            <a:avLst/>
          </a:prstGeom>
          <a:solidFill>
            <a:srgbClr val="C9CACB"/>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FFFFFF"/>
              </a:buClr>
              <a:buSzPts val="1100"/>
              <a:buFont typeface="Montserrat SemiBold"/>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49" name="Google Shape;249;p34"/>
          <p:cNvSpPr txBox="1">
            <a:spLocks noGrp="1"/>
          </p:cNvSpPr>
          <p:nvPr>
            <p:ph type="sldNum" idx="12"/>
          </p:nvPr>
        </p:nvSpPr>
        <p:spPr>
          <a:xfrm>
            <a:off x="8085139" y="4630105"/>
            <a:ext cx="601663" cy="274637"/>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1pPr>
            <a:lvl2pPr marL="0" marR="0" lvl="1"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2pPr>
            <a:lvl3pPr marL="0" marR="0" lvl="2"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3pPr>
            <a:lvl4pPr marL="0" marR="0" lvl="3"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4pPr>
            <a:lvl5pPr marL="0" marR="0" lvl="4"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5pPr>
            <a:lvl6pPr marL="0" marR="0" lvl="5"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6pPr>
            <a:lvl7pPr marL="0" marR="0" lvl="6"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7pPr>
            <a:lvl8pPr marL="0" marR="0" lvl="7"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8pPr>
            <a:lvl9pPr marL="0" marR="0" lvl="8"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250" name="Google Shape;250;p34"/>
          <p:cNvSpPr/>
          <p:nvPr/>
        </p:nvSpPr>
        <p:spPr>
          <a:xfrm>
            <a:off x="461963" y="617540"/>
            <a:ext cx="1206500" cy="60325"/>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Montserrat Black"/>
              <a:ea typeface="Montserrat Black"/>
              <a:cs typeface="Montserrat Black"/>
              <a:sym typeface="Montserrat Black"/>
            </a:endParaRPr>
          </a:p>
        </p:txBody>
      </p:sp>
      <p:pic>
        <p:nvPicPr>
          <p:cNvPr id="251" name="Google Shape;251;p34"/>
          <p:cNvPicPr preferRelativeResize="0"/>
          <p:nvPr/>
        </p:nvPicPr>
        <p:blipFill rotWithShape="1">
          <a:blip r:embed="rId2">
            <a:alphaModFix/>
          </a:blip>
          <a:srcRect/>
          <a:stretch/>
        </p:blipFill>
        <p:spPr>
          <a:xfrm>
            <a:off x="7891272" y="4681473"/>
            <a:ext cx="550862" cy="160785"/>
          </a:xfrm>
          <a:prstGeom prst="rect">
            <a:avLst/>
          </a:prstGeom>
          <a:noFill/>
          <a:ln>
            <a:noFill/>
          </a:ln>
        </p:spPr>
      </p:pic>
      <p:pic>
        <p:nvPicPr>
          <p:cNvPr id="252" name="Google Shape;252;p34"/>
          <p:cNvPicPr preferRelativeResize="0"/>
          <p:nvPr/>
        </p:nvPicPr>
        <p:blipFill rotWithShape="1">
          <a:blip r:embed="rId3">
            <a:alphaModFix/>
          </a:blip>
          <a:srcRect/>
          <a:stretch/>
        </p:blipFill>
        <p:spPr>
          <a:xfrm>
            <a:off x="457198" y="4700443"/>
            <a:ext cx="1177135" cy="216189"/>
          </a:xfrm>
          <a:prstGeom prst="rect">
            <a:avLst/>
          </a:prstGeom>
          <a:noFill/>
          <a:ln>
            <a:noFill/>
          </a:ln>
        </p:spPr>
      </p:pic>
      <p:sp>
        <p:nvSpPr>
          <p:cNvPr id="253" name="Google Shape;253;p34"/>
          <p:cNvSpPr txBox="1">
            <a:spLocks noGrp="1"/>
          </p:cNvSpPr>
          <p:nvPr>
            <p:ph type="body" idx="7"/>
          </p:nvPr>
        </p:nvSpPr>
        <p:spPr>
          <a:xfrm>
            <a:off x="2144599" y="2938474"/>
            <a:ext cx="1487584" cy="126537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4" name="Google Shape;254;p34"/>
          <p:cNvSpPr txBox="1">
            <a:spLocks noGrp="1"/>
          </p:cNvSpPr>
          <p:nvPr>
            <p:ph type="body" idx="8"/>
          </p:nvPr>
        </p:nvSpPr>
        <p:spPr>
          <a:xfrm>
            <a:off x="3831997" y="2938474"/>
            <a:ext cx="1487584" cy="126537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5" name="Google Shape;255;p34"/>
          <p:cNvSpPr txBox="1">
            <a:spLocks noGrp="1"/>
          </p:cNvSpPr>
          <p:nvPr>
            <p:ph type="body" idx="9"/>
          </p:nvPr>
        </p:nvSpPr>
        <p:spPr>
          <a:xfrm>
            <a:off x="5519395" y="2938474"/>
            <a:ext cx="1487584" cy="126537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6" name="Google Shape;256;p34"/>
          <p:cNvSpPr txBox="1">
            <a:spLocks noGrp="1"/>
          </p:cNvSpPr>
          <p:nvPr>
            <p:ph type="body" idx="13"/>
          </p:nvPr>
        </p:nvSpPr>
        <p:spPr>
          <a:xfrm>
            <a:off x="7206794" y="2938474"/>
            <a:ext cx="1487584" cy="126537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Headline Subhead Bluebar Five Column">
  <p:cSld name="Headline Subhead Bluebar Five Column">
    <p:spTree>
      <p:nvGrpSpPr>
        <p:cNvPr id="1" name="Shape 257"/>
        <p:cNvGrpSpPr/>
        <p:nvPr/>
      </p:nvGrpSpPr>
      <p:grpSpPr>
        <a:xfrm>
          <a:off x="0" y="0"/>
          <a:ext cx="0" cy="0"/>
          <a:chOff x="0" y="0"/>
          <a:chExt cx="0" cy="0"/>
        </a:xfrm>
      </p:grpSpPr>
      <p:sp>
        <p:nvSpPr>
          <p:cNvPr id="258" name="Google Shape;258;p35"/>
          <p:cNvSpPr/>
          <p:nvPr/>
        </p:nvSpPr>
        <p:spPr>
          <a:xfrm>
            <a:off x="461963" y="931865"/>
            <a:ext cx="1206500" cy="60325"/>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Montserrat Black"/>
              <a:ea typeface="Montserrat Black"/>
              <a:cs typeface="Montserrat Black"/>
              <a:sym typeface="Montserrat Black"/>
            </a:endParaRPr>
          </a:p>
        </p:txBody>
      </p:sp>
      <p:sp>
        <p:nvSpPr>
          <p:cNvPr id="259" name="Google Shape;259;p35"/>
          <p:cNvSpPr txBox="1">
            <a:spLocks noGrp="1"/>
          </p:cNvSpPr>
          <p:nvPr>
            <p:ph type="title"/>
          </p:nvPr>
        </p:nvSpPr>
        <p:spPr>
          <a:xfrm>
            <a:off x="457200" y="274640"/>
            <a:ext cx="8229600" cy="37147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60" name="Google Shape;260;p35"/>
          <p:cNvSpPr txBox="1">
            <a:spLocks noGrp="1"/>
          </p:cNvSpPr>
          <p:nvPr>
            <p:ph type="body" idx="1"/>
          </p:nvPr>
        </p:nvSpPr>
        <p:spPr>
          <a:xfrm>
            <a:off x="457200" y="651932"/>
            <a:ext cx="8229600" cy="68897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600" b="0" cap="none">
                <a:solidFill>
                  <a:schemeClr val="dk1"/>
                </a:solidFill>
              </a:defRPr>
            </a:lvl1pPr>
            <a:lvl2pPr marL="914400" lvl="1" indent="-228600" algn="l">
              <a:lnSpc>
                <a:spcPct val="90000"/>
              </a:lnSpc>
              <a:spcBef>
                <a:spcPts val="600"/>
              </a:spcBef>
              <a:spcAft>
                <a:spcPts val="0"/>
              </a:spcAft>
              <a:buSzPts val="14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200"/>
              </a:spcBef>
              <a:spcAft>
                <a:spcPts val="0"/>
              </a:spcAft>
              <a:buClr>
                <a:schemeClr val="dk1"/>
              </a:buClr>
              <a:buSzPts val="1800"/>
              <a:buChar char="﹣"/>
              <a:defRPr/>
            </a:lvl4pPr>
            <a:lvl5pPr marL="2286000" lvl="4" indent="-342900" algn="l">
              <a:lnSpc>
                <a:spcPct val="100000"/>
              </a:lnSpc>
              <a:spcBef>
                <a:spcPts val="2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1" name="Google Shape;261;p35"/>
          <p:cNvSpPr txBox="1">
            <a:spLocks noGrp="1"/>
          </p:cNvSpPr>
          <p:nvPr>
            <p:ph type="sldNum" idx="12"/>
          </p:nvPr>
        </p:nvSpPr>
        <p:spPr>
          <a:xfrm>
            <a:off x="8085139" y="4630105"/>
            <a:ext cx="601663" cy="274637"/>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1pPr>
            <a:lvl2pPr marL="0" marR="0" lvl="1"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2pPr>
            <a:lvl3pPr marL="0" marR="0" lvl="2"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3pPr>
            <a:lvl4pPr marL="0" marR="0" lvl="3"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4pPr>
            <a:lvl5pPr marL="0" marR="0" lvl="4"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5pPr>
            <a:lvl6pPr marL="0" marR="0" lvl="5"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6pPr>
            <a:lvl7pPr marL="0" marR="0" lvl="6"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7pPr>
            <a:lvl8pPr marL="0" marR="0" lvl="7"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8pPr>
            <a:lvl9pPr marL="0" marR="0" lvl="8"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262" name="Google Shape;262;p35"/>
          <p:cNvPicPr preferRelativeResize="0"/>
          <p:nvPr/>
        </p:nvPicPr>
        <p:blipFill rotWithShape="1">
          <a:blip r:embed="rId2">
            <a:alphaModFix/>
          </a:blip>
          <a:srcRect/>
          <a:stretch/>
        </p:blipFill>
        <p:spPr>
          <a:xfrm>
            <a:off x="7891272" y="4681473"/>
            <a:ext cx="550862" cy="160785"/>
          </a:xfrm>
          <a:prstGeom prst="rect">
            <a:avLst/>
          </a:prstGeom>
          <a:noFill/>
          <a:ln>
            <a:noFill/>
          </a:ln>
        </p:spPr>
      </p:pic>
      <p:pic>
        <p:nvPicPr>
          <p:cNvPr id="263" name="Google Shape;263;p35"/>
          <p:cNvPicPr preferRelativeResize="0"/>
          <p:nvPr/>
        </p:nvPicPr>
        <p:blipFill rotWithShape="1">
          <a:blip r:embed="rId3">
            <a:alphaModFix/>
          </a:blip>
          <a:srcRect/>
          <a:stretch/>
        </p:blipFill>
        <p:spPr>
          <a:xfrm>
            <a:off x="457198" y="4700443"/>
            <a:ext cx="1177135" cy="216189"/>
          </a:xfrm>
          <a:prstGeom prst="rect">
            <a:avLst/>
          </a:prstGeom>
          <a:noFill/>
          <a:ln>
            <a:noFill/>
          </a:ln>
        </p:spPr>
      </p:pic>
      <p:sp>
        <p:nvSpPr>
          <p:cNvPr id="264" name="Google Shape;264;p35"/>
          <p:cNvSpPr/>
          <p:nvPr/>
        </p:nvSpPr>
        <p:spPr>
          <a:xfrm>
            <a:off x="457201" y="4211640"/>
            <a:ext cx="1490472" cy="603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lt1"/>
              </a:solidFill>
              <a:latin typeface="Montserrat Black"/>
              <a:ea typeface="Montserrat Black"/>
              <a:cs typeface="Montserrat Black"/>
              <a:sym typeface="Montserrat Black"/>
            </a:endParaRPr>
          </a:p>
        </p:txBody>
      </p:sp>
      <p:sp>
        <p:nvSpPr>
          <p:cNvPr id="265" name="Google Shape;265;p35"/>
          <p:cNvSpPr/>
          <p:nvPr/>
        </p:nvSpPr>
        <p:spPr>
          <a:xfrm>
            <a:off x="2144599" y="4211640"/>
            <a:ext cx="1490472" cy="6032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lt1"/>
              </a:solidFill>
              <a:latin typeface="Montserrat Black"/>
              <a:ea typeface="Montserrat Black"/>
              <a:cs typeface="Montserrat Black"/>
              <a:sym typeface="Montserrat Black"/>
            </a:endParaRPr>
          </a:p>
        </p:txBody>
      </p:sp>
      <p:sp>
        <p:nvSpPr>
          <p:cNvPr id="266" name="Google Shape;266;p35"/>
          <p:cNvSpPr/>
          <p:nvPr/>
        </p:nvSpPr>
        <p:spPr>
          <a:xfrm>
            <a:off x="3831997" y="4211640"/>
            <a:ext cx="1490472" cy="60325"/>
          </a:xfrm>
          <a:prstGeom prst="rect">
            <a:avLst/>
          </a:prstGeom>
          <a:solidFill>
            <a:srgbClr val="4AC9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lt1"/>
              </a:solidFill>
              <a:latin typeface="Montserrat Black"/>
              <a:ea typeface="Montserrat Black"/>
              <a:cs typeface="Montserrat Black"/>
              <a:sym typeface="Montserrat Black"/>
            </a:endParaRPr>
          </a:p>
        </p:txBody>
      </p:sp>
      <p:sp>
        <p:nvSpPr>
          <p:cNvPr id="267" name="Google Shape;267;p35"/>
          <p:cNvSpPr/>
          <p:nvPr/>
        </p:nvSpPr>
        <p:spPr>
          <a:xfrm>
            <a:off x="5519395" y="4211640"/>
            <a:ext cx="1490472" cy="60325"/>
          </a:xfrm>
          <a:prstGeom prst="rect">
            <a:avLst/>
          </a:prstGeom>
          <a:solidFill>
            <a:srgbClr val="6366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lt1"/>
              </a:solidFill>
              <a:latin typeface="Montserrat Black"/>
              <a:ea typeface="Montserrat Black"/>
              <a:cs typeface="Montserrat Black"/>
              <a:sym typeface="Montserrat Black"/>
            </a:endParaRPr>
          </a:p>
        </p:txBody>
      </p:sp>
      <p:sp>
        <p:nvSpPr>
          <p:cNvPr id="268" name="Google Shape;268;p35"/>
          <p:cNvSpPr/>
          <p:nvPr/>
        </p:nvSpPr>
        <p:spPr>
          <a:xfrm>
            <a:off x="7206794" y="4211640"/>
            <a:ext cx="1490472" cy="60325"/>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lt1"/>
              </a:solidFill>
              <a:latin typeface="Montserrat Black"/>
              <a:ea typeface="Montserrat Black"/>
              <a:cs typeface="Montserrat Black"/>
              <a:sym typeface="Montserrat Black"/>
            </a:endParaRPr>
          </a:p>
        </p:txBody>
      </p:sp>
      <p:sp>
        <p:nvSpPr>
          <p:cNvPr id="269" name="Google Shape;269;p35"/>
          <p:cNvSpPr txBox="1">
            <a:spLocks noGrp="1"/>
          </p:cNvSpPr>
          <p:nvPr>
            <p:ph type="body" idx="2"/>
          </p:nvPr>
        </p:nvSpPr>
        <p:spPr>
          <a:xfrm>
            <a:off x="457201" y="2938474"/>
            <a:ext cx="1487584" cy="126537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0" name="Google Shape;270;p35"/>
          <p:cNvSpPr>
            <a:spLocks noGrp="1"/>
          </p:cNvSpPr>
          <p:nvPr>
            <p:ph type="pic" idx="3"/>
          </p:nvPr>
        </p:nvSpPr>
        <p:spPr>
          <a:xfrm>
            <a:off x="457201" y="1580517"/>
            <a:ext cx="1490472" cy="1279525"/>
          </a:xfrm>
          <a:prstGeom prst="rect">
            <a:avLst/>
          </a:prstGeom>
          <a:solidFill>
            <a:srgbClr val="C9CACB"/>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000000"/>
              </a:buClr>
              <a:buSzPts val="1400"/>
              <a:buFont typeface="Arial"/>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71" name="Google Shape;271;p35"/>
          <p:cNvSpPr>
            <a:spLocks noGrp="1"/>
          </p:cNvSpPr>
          <p:nvPr>
            <p:ph type="pic" idx="4"/>
          </p:nvPr>
        </p:nvSpPr>
        <p:spPr>
          <a:xfrm>
            <a:off x="2144599" y="1580517"/>
            <a:ext cx="1490472" cy="1279525"/>
          </a:xfrm>
          <a:prstGeom prst="rect">
            <a:avLst/>
          </a:prstGeom>
          <a:solidFill>
            <a:srgbClr val="C9CACB"/>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FFFFFF"/>
              </a:buClr>
              <a:buSzPts val="1100"/>
              <a:buFont typeface="Montserrat SemiBold"/>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72" name="Google Shape;272;p35"/>
          <p:cNvSpPr>
            <a:spLocks noGrp="1"/>
          </p:cNvSpPr>
          <p:nvPr>
            <p:ph type="pic" idx="5"/>
          </p:nvPr>
        </p:nvSpPr>
        <p:spPr>
          <a:xfrm>
            <a:off x="3831997" y="1580517"/>
            <a:ext cx="1490472" cy="1279525"/>
          </a:xfrm>
          <a:prstGeom prst="rect">
            <a:avLst/>
          </a:prstGeom>
          <a:solidFill>
            <a:srgbClr val="C9CACB"/>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FFFFFF"/>
              </a:buClr>
              <a:buSzPts val="1100"/>
              <a:buFont typeface="Montserrat SemiBold"/>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73" name="Google Shape;273;p35"/>
          <p:cNvSpPr>
            <a:spLocks noGrp="1"/>
          </p:cNvSpPr>
          <p:nvPr>
            <p:ph type="pic" idx="6"/>
          </p:nvPr>
        </p:nvSpPr>
        <p:spPr>
          <a:xfrm>
            <a:off x="5519395" y="1580517"/>
            <a:ext cx="1490472" cy="1279525"/>
          </a:xfrm>
          <a:prstGeom prst="rect">
            <a:avLst/>
          </a:prstGeom>
          <a:solidFill>
            <a:srgbClr val="C9CACB"/>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FFFFFF"/>
              </a:buClr>
              <a:buSzPts val="1100"/>
              <a:buFont typeface="Montserrat SemiBold"/>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74" name="Google Shape;274;p35"/>
          <p:cNvSpPr>
            <a:spLocks noGrp="1"/>
          </p:cNvSpPr>
          <p:nvPr>
            <p:ph type="pic" idx="7"/>
          </p:nvPr>
        </p:nvSpPr>
        <p:spPr>
          <a:xfrm>
            <a:off x="7206794" y="1580517"/>
            <a:ext cx="1490472" cy="1279525"/>
          </a:xfrm>
          <a:prstGeom prst="rect">
            <a:avLst/>
          </a:prstGeom>
          <a:solidFill>
            <a:srgbClr val="C9CACB"/>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FFFFFF"/>
              </a:buClr>
              <a:buSzPts val="1100"/>
              <a:buFont typeface="Montserrat SemiBold"/>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75" name="Google Shape;275;p35"/>
          <p:cNvSpPr txBox="1">
            <a:spLocks noGrp="1"/>
          </p:cNvSpPr>
          <p:nvPr>
            <p:ph type="body" idx="8"/>
          </p:nvPr>
        </p:nvSpPr>
        <p:spPr>
          <a:xfrm>
            <a:off x="2144599" y="2938474"/>
            <a:ext cx="1487584" cy="126537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6" name="Google Shape;276;p35"/>
          <p:cNvSpPr txBox="1">
            <a:spLocks noGrp="1"/>
          </p:cNvSpPr>
          <p:nvPr>
            <p:ph type="body" idx="9"/>
          </p:nvPr>
        </p:nvSpPr>
        <p:spPr>
          <a:xfrm>
            <a:off x="3831997" y="2938474"/>
            <a:ext cx="1487584" cy="126537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7" name="Google Shape;277;p35"/>
          <p:cNvSpPr txBox="1">
            <a:spLocks noGrp="1"/>
          </p:cNvSpPr>
          <p:nvPr>
            <p:ph type="body" idx="13"/>
          </p:nvPr>
        </p:nvSpPr>
        <p:spPr>
          <a:xfrm>
            <a:off x="5519395" y="2938474"/>
            <a:ext cx="1487584" cy="126537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8" name="Google Shape;278;p35"/>
          <p:cNvSpPr txBox="1">
            <a:spLocks noGrp="1"/>
          </p:cNvSpPr>
          <p:nvPr>
            <p:ph type="body" idx="14"/>
          </p:nvPr>
        </p:nvSpPr>
        <p:spPr>
          <a:xfrm>
            <a:off x="7206794" y="2938474"/>
            <a:ext cx="1487584" cy="126537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line Bluebar Title and Content">
  <p:cSld name="Headline Bluebar Title and Content">
    <p:spTree>
      <p:nvGrpSpPr>
        <p:cNvPr id="1" name="Shape 22"/>
        <p:cNvGrpSpPr/>
        <p:nvPr/>
      </p:nvGrpSpPr>
      <p:grpSpPr>
        <a:xfrm>
          <a:off x="0" y="0"/>
          <a:ext cx="0" cy="0"/>
          <a:chOff x="0" y="0"/>
          <a:chExt cx="0" cy="0"/>
        </a:xfrm>
      </p:grpSpPr>
      <p:sp>
        <p:nvSpPr>
          <p:cNvPr id="23" name="Google Shape;23;p12"/>
          <p:cNvSpPr/>
          <p:nvPr/>
        </p:nvSpPr>
        <p:spPr>
          <a:xfrm>
            <a:off x="461963" y="617540"/>
            <a:ext cx="1206500" cy="60325"/>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Montserrat Black"/>
              <a:ea typeface="Montserrat Black"/>
              <a:cs typeface="Montserrat Black"/>
              <a:sym typeface="Montserrat Black"/>
            </a:endParaRPr>
          </a:p>
        </p:txBody>
      </p:sp>
      <p:sp>
        <p:nvSpPr>
          <p:cNvPr id="24" name="Google Shape;24;p12"/>
          <p:cNvSpPr txBox="1">
            <a:spLocks noGrp="1"/>
          </p:cNvSpPr>
          <p:nvPr>
            <p:ph type="title"/>
          </p:nvPr>
        </p:nvSpPr>
        <p:spPr>
          <a:xfrm>
            <a:off x="457200" y="274640"/>
            <a:ext cx="8229600" cy="37147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5" name="Google Shape;25;p12"/>
          <p:cNvSpPr txBox="1">
            <a:spLocks noGrp="1"/>
          </p:cNvSpPr>
          <p:nvPr>
            <p:ph type="body" idx="1"/>
          </p:nvPr>
        </p:nvSpPr>
        <p:spPr>
          <a:xfrm>
            <a:off x="457200" y="1370013"/>
            <a:ext cx="8229600" cy="326231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b="1" cap="none">
                <a:solidFill>
                  <a:schemeClr val="dk1"/>
                </a:solidFill>
              </a:defRPr>
            </a:lvl1pPr>
            <a:lvl2pPr marL="914400" lvl="1" indent="-228600" algn="l">
              <a:lnSpc>
                <a:spcPct val="90000"/>
              </a:lnSpc>
              <a:spcBef>
                <a:spcPts val="600"/>
              </a:spcBef>
              <a:spcAft>
                <a:spcPts val="0"/>
              </a:spcAft>
              <a:buSzPts val="1400"/>
              <a:buNone/>
              <a:defRPr b="1" i="0">
                <a:latin typeface="Montserrat Black"/>
                <a:ea typeface="Montserrat Black"/>
                <a:cs typeface="Montserrat Black"/>
                <a:sym typeface="Montserrat Black"/>
              </a:defRPr>
            </a:lvl2pPr>
            <a:lvl3pPr marL="1371600" lvl="2" indent="-304800" algn="l">
              <a:lnSpc>
                <a:spcPct val="100000"/>
              </a:lnSpc>
              <a:spcBef>
                <a:spcPts val="400"/>
              </a:spcBef>
              <a:spcAft>
                <a:spcPts val="0"/>
              </a:spcAft>
              <a:buSzPts val="1200"/>
              <a:buChar char="▪"/>
              <a:defRPr b="1" i="0">
                <a:latin typeface="Montserrat Black"/>
                <a:ea typeface="Montserrat Black"/>
                <a:cs typeface="Montserrat Black"/>
                <a:sym typeface="Montserrat Black"/>
              </a:defRPr>
            </a:lvl3pPr>
            <a:lvl4pPr marL="1828800" lvl="3" indent="-298450" algn="l">
              <a:lnSpc>
                <a:spcPct val="100000"/>
              </a:lnSpc>
              <a:spcBef>
                <a:spcPts val="200"/>
              </a:spcBef>
              <a:spcAft>
                <a:spcPts val="0"/>
              </a:spcAft>
              <a:buClr>
                <a:schemeClr val="dk1"/>
              </a:buClr>
              <a:buSzPts val="1100"/>
              <a:buFont typeface="Merriweather Sans"/>
              <a:buChar char="﹣"/>
              <a:defRPr b="1" i="0">
                <a:latin typeface="Montserrat Black"/>
                <a:ea typeface="Montserrat Black"/>
                <a:cs typeface="Montserrat Black"/>
                <a:sym typeface="Montserrat Black"/>
              </a:defRPr>
            </a:lvl4pPr>
            <a:lvl5pPr marL="2286000" lvl="4" indent="-298450" algn="l">
              <a:lnSpc>
                <a:spcPct val="100000"/>
              </a:lnSpc>
              <a:spcBef>
                <a:spcPts val="200"/>
              </a:spcBef>
              <a:spcAft>
                <a:spcPts val="0"/>
              </a:spcAft>
              <a:buSzPts val="1100"/>
              <a:buFont typeface="Merriweather Sans"/>
              <a:buChar char="･"/>
              <a:defRPr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 name="Google Shape;26;p12"/>
          <p:cNvSpPr txBox="1">
            <a:spLocks noGrp="1"/>
          </p:cNvSpPr>
          <p:nvPr>
            <p:ph type="sldNum" idx="12"/>
          </p:nvPr>
        </p:nvSpPr>
        <p:spPr>
          <a:xfrm>
            <a:off x="8085139" y="4630105"/>
            <a:ext cx="601663" cy="274637"/>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1pPr>
            <a:lvl2pPr marL="0" marR="0" lvl="1"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2pPr>
            <a:lvl3pPr marL="0" marR="0" lvl="2"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3pPr>
            <a:lvl4pPr marL="0" marR="0" lvl="3"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4pPr>
            <a:lvl5pPr marL="0" marR="0" lvl="4"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5pPr>
            <a:lvl6pPr marL="0" marR="0" lvl="5"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6pPr>
            <a:lvl7pPr marL="0" marR="0" lvl="6"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7pPr>
            <a:lvl8pPr marL="0" marR="0" lvl="7"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8pPr>
            <a:lvl9pPr marL="0" marR="0" lvl="8"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27" name="Google Shape;27;p12"/>
          <p:cNvPicPr preferRelativeResize="0"/>
          <p:nvPr/>
        </p:nvPicPr>
        <p:blipFill rotWithShape="1">
          <a:blip r:embed="rId2">
            <a:alphaModFix/>
          </a:blip>
          <a:srcRect/>
          <a:stretch/>
        </p:blipFill>
        <p:spPr>
          <a:xfrm>
            <a:off x="7891272" y="4681473"/>
            <a:ext cx="550862" cy="160785"/>
          </a:xfrm>
          <a:prstGeom prst="rect">
            <a:avLst/>
          </a:prstGeom>
          <a:noFill/>
          <a:ln>
            <a:noFill/>
          </a:ln>
        </p:spPr>
      </p:pic>
      <p:pic>
        <p:nvPicPr>
          <p:cNvPr id="28" name="Google Shape;28;p12"/>
          <p:cNvPicPr preferRelativeResize="0"/>
          <p:nvPr/>
        </p:nvPicPr>
        <p:blipFill rotWithShape="1">
          <a:blip r:embed="rId3">
            <a:alphaModFix/>
          </a:blip>
          <a:srcRect/>
          <a:stretch/>
        </p:blipFill>
        <p:spPr>
          <a:xfrm>
            <a:off x="457198" y="4700443"/>
            <a:ext cx="1177135" cy="21618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Headline Subhead NO Bluebar Five Column">
  <p:cSld name="Headline Subhead NO Bluebar Five Column">
    <p:spTree>
      <p:nvGrpSpPr>
        <p:cNvPr id="1" name="Shape 279"/>
        <p:cNvGrpSpPr/>
        <p:nvPr/>
      </p:nvGrpSpPr>
      <p:grpSpPr>
        <a:xfrm>
          <a:off x="0" y="0"/>
          <a:ext cx="0" cy="0"/>
          <a:chOff x="0" y="0"/>
          <a:chExt cx="0" cy="0"/>
        </a:xfrm>
      </p:grpSpPr>
      <p:sp>
        <p:nvSpPr>
          <p:cNvPr id="280" name="Google Shape;280;p36"/>
          <p:cNvSpPr txBox="1">
            <a:spLocks noGrp="1"/>
          </p:cNvSpPr>
          <p:nvPr>
            <p:ph type="title"/>
          </p:nvPr>
        </p:nvSpPr>
        <p:spPr>
          <a:xfrm>
            <a:off x="457200" y="274640"/>
            <a:ext cx="8229600" cy="37147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81" name="Google Shape;281;p36"/>
          <p:cNvSpPr txBox="1">
            <a:spLocks noGrp="1"/>
          </p:cNvSpPr>
          <p:nvPr>
            <p:ph type="body" idx="1"/>
          </p:nvPr>
        </p:nvSpPr>
        <p:spPr>
          <a:xfrm>
            <a:off x="457200" y="651932"/>
            <a:ext cx="8229600" cy="68897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600" b="0" cap="none">
                <a:solidFill>
                  <a:schemeClr val="dk1"/>
                </a:solidFill>
              </a:defRPr>
            </a:lvl1pPr>
            <a:lvl2pPr marL="914400" lvl="1" indent="-228600" algn="l">
              <a:lnSpc>
                <a:spcPct val="90000"/>
              </a:lnSpc>
              <a:spcBef>
                <a:spcPts val="600"/>
              </a:spcBef>
              <a:spcAft>
                <a:spcPts val="0"/>
              </a:spcAft>
              <a:buSzPts val="14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200"/>
              </a:spcBef>
              <a:spcAft>
                <a:spcPts val="0"/>
              </a:spcAft>
              <a:buClr>
                <a:schemeClr val="dk1"/>
              </a:buClr>
              <a:buSzPts val="1800"/>
              <a:buChar char="﹣"/>
              <a:defRPr/>
            </a:lvl4pPr>
            <a:lvl5pPr marL="2286000" lvl="4" indent="-342900" algn="l">
              <a:lnSpc>
                <a:spcPct val="100000"/>
              </a:lnSpc>
              <a:spcBef>
                <a:spcPts val="2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2" name="Google Shape;282;p36"/>
          <p:cNvSpPr txBox="1">
            <a:spLocks noGrp="1"/>
          </p:cNvSpPr>
          <p:nvPr>
            <p:ph type="sldNum" idx="12"/>
          </p:nvPr>
        </p:nvSpPr>
        <p:spPr>
          <a:xfrm>
            <a:off x="8085139" y="4630105"/>
            <a:ext cx="601663" cy="274637"/>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1pPr>
            <a:lvl2pPr marL="0" marR="0" lvl="1"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2pPr>
            <a:lvl3pPr marL="0" marR="0" lvl="2"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3pPr>
            <a:lvl4pPr marL="0" marR="0" lvl="3"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4pPr>
            <a:lvl5pPr marL="0" marR="0" lvl="4"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5pPr>
            <a:lvl6pPr marL="0" marR="0" lvl="5"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6pPr>
            <a:lvl7pPr marL="0" marR="0" lvl="6"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7pPr>
            <a:lvl8pPr marL="0" marR="0" lvl="7"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8pPr>
            <a:lvl9pPr marL="0" marR="0" lvl="8"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283" name="Google Shape;283;p36"/>
          <p:cNvPicPr preferRelativeResize="0"/>
          <p:nvPr/>
        </p:nvPicPr>
        <p:blipFill rotWithShape="1">
          <a:blip r:embed="rId2">
            <a:alphaModFix/>
          </a:blip>
          <a:srcRect/>
          <a:stretch/>
        </p:blipFill>
        <p:spPr>
          <a:xfrm>
            <a:off x="7891272" y="4681473"/>
            <a:ext cx="550862" cy="160785"/>
          </a:xfrm>
          <a:prstGeom prst="rect">
            <a:avLst/>
          </a:prstGeom>
          <a:noFill/>
          <a:ln>
            <a:noFill/>
          </a:ln>
        </p:spPr>
      </p:pic>
      <p:pic>
        <p:nvPicPr>
          <p:cNvPr id="284" name="Google Shape;284;p36"/>
          <p:cNvPicPr preferRelativeResize="0"/>
          <p:nvPr/>
        </p:nvPicPr>
        <p:blipFill rotWithShape="1">
          <a:blip r:embed="rId3">
            <a:alphaModFix/>
          </a:blip>
          <a:srcRect/>
          <a:stretch/>
        </p:blipFill>
        <p:spPr>
          <a:xfrm>
            <a:off x="457198" y="4700443"/>
            <a:ext cx="1177135" cy="216189"/>
          </a:xfrm>
          <a:prstGeom prst="rect">
            <a:avLst/>
          </a:prstGeom>
          <a:noFill/>
          <a:ln>
            <a:noFill/>
          </a:ln>
        </p:spPr>
      </p:pic>
      <p:sp>
        <p:nvSpPr>
          <p:cNvPr id="285" name="Google Shape;285;p36"/>
          <p:cNvSpPr/>
          <p:nvPr/>
        </p:nvSpPr>
        <p:spPr>
          <a:xfrm>
            <a:off x="457201" y="4211640"/>
            <a:ext cx="1490472" cy="603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lt1"/>
              </a:solidFill>
              <a:latin typeface="Montserrat Black"/>
              <a:ea typeface="Montserrat Black"/>
              <a:cs typeface="Montserrat Black"/>
              <a:sym typeface="Montserrat Black"/>
            </a:endParaRPr>
          </a:p>
        </p:txBody>
      </p:sp>
      <p:sp>
        <p:nvSpPr>
          <p:cNvPr id="286" name="Google Shape;286;p36"/>
          <p:cNvSpPr/>
          <p:nvPr/>
        </p:nvSpPr>
        <p:spPr>
          <a:xfrm>
            <a:off x="2144599" y="4211640"/>
            <a:ext cx="1490472" cy="6032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lt1"/>
              </a:solidFill>
              <a:latin typeface="Montserrat Black"/>
              <a:ea typeface="Montserrat Black"/>
              <a:cs typeface="Montserrat Black"/>
              <a:sym typeface="Montserrat Black"/>
            </a:endParaRPr>
          </a:p>
        </p:txBody>
      </p:sp>
      <p:sp>
        <p:nvSpPr>
          <p:cNvPr id="287" name="Google Shape;287;p36"/>
          <p:cNvSpPr/>
          <p:nvPr/>
        </p:nvSpPr>
        <p:spPr>
          <a:xfrm>
            <a:off x="3831997" y="4211640"/>
            <a:ext cx="1490472" cy="60325"/>
          </a:xfrm>
          <a:prstGeom prst="rect">
            <a:avLst/>
          </a:prstGeom>
          <a:solidFill>
            <a:srgbClr val="4AC9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lt1"/>
              </a:solidFill>
              <a:latin typeface="Montserrat Black"/>
              <a:ea typeface="Montserrat Black"/>
              <a:cs typeface="Montserrat Black"/>
              <a:sym typeface="Montserrat Black"/>
            </a:endParaRPr>
          </a:p>
        </p:txBody>
      </p:sp>
      <p:sp>
        <p:nvSpPr>
          <p:cNvPr id="288" name="Google Shape;288;p36"/>
          <p:cNvSpPr/>
          <p:nvPr/>
        </p:nvSpPr>
        <p:spPr>
          <a:xfrm>
            <a:off x="5519395" y="4211640"/>
            <a:ext cx="1490472" cy="60325"/>
          </a:xfrm>
          <a:prstGeom prst="rect">
            <a:avLst/>
          </a:prstGeom>
          <a:solidFill>
            <a:srgbClr val="6366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lt1"/>
              </a:solidFill>
              <a:latin typeface="Montserrat Black"/>
              <a:ea typeface="Montserrat Black"/>
              <a:cs typeface="Montserrat Black"/>
              <a:sym typeface="Montserrat Black"/>
            </a:endParaRPr>
          </a:p>
        </p:txBody>
      </p:sp>
      <p:sp>
        <p:nvSpPr>
          <p:cNvPr id="289" name="Google Shape;289;p36"/>
          <p:cNvSpPr/>
          <p:nvPr/>
        </p:nvSpPr>
        <p:spPr>
          <a:xfrm>
            <a:off x="7206794" y="4211640"/>
            <a:ext cx="1490472" cy="60325"/>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lt1"/>
              </a:solidFill>
              <a:latin typeface="Montserrat Black"/>
              <a:ea typeface="Montserrat Black"/>
              <a:cs typeface="Montserrat Black"/>
              <a:sym typeface="Montserrat Black"/>
            </a:endParaRPr>
          </a:p>
        </p:txBody>
      </p:sp>
      <p:sp>
        <p:nvSpPr>
          <p:cNvPr id="290" name="Google Shape;290;p36"/>
          <p:cNvSpPr txBox="1">
            <a:spLocks noGrp="1"/>
          </p:cNvSpPr>
          <p:nvPr>
            <p:ph type="body" idx="2"/>
          </p:nvPr>
        </p:nvSpPr>
        <p:spPr>
          <a:xfrm>
            <a:off x="457201" y="2938474"/>
            <a:ext cx="1487584" cy="126537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1" name="Google Shape;291;p36"/>
          <p:cNvSpPr>
            <a:spLocks noGrp="1"/>
          </p:cNvSpPr>
          <p:nvPr>
            <p:ph type="pic" idx="3"/>
          </p:nvPr>
        </p:nvSpPr>
        <p:spPr>
          <a:xfrm>
            <a:off x="457201" y="1580517"/>
            <a:ext cx="1490472" cy="1279525"/>
          </a:xfrm>
          <a:prstGeom prst="rect">
            <a:avLst/>
          </a:prstGeom>
          <a:solidFill>
            <a:srgbClr val="C9CACB"/>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000000"/>
              </a:buClr>
              <a:buSzPts val="1400"/>
              <a:buFont typeface="Arial"/>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92" name="Google Shape;292;p36"/>
          <p:cNvSpPr>
            <a:spLocks noGrp="1"/>
          </p:cNvSpPr>
          <p:nvPr>
            <p:ph type="pic" idx="4"/>
          </p:nvPr>
        </p:nvSpPr>
        <p:spPr>
          <a:xfrm>
            <a:off x="2144599" y="1580517"/>
            <a:ext cx="1490472" cy="1279525"/>
          </a:xfrm>
          <a:prstGeom prst="rect">
            <a:avLst/>
          </a:prstGeom>
          <a:solidFill>
            <a:srgbClr val="C9CACB"/>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FFFFFF"/>
              </a:buClr>
              <a:buSzPts val="1100"/>
              <a:buFont typeface="Montserrat SemiBold"/>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93" name="Google Shape;293;p36"/>
          <p:cNvSpPr>
            <a:spLocks noGrp="1"/>
          </p:cNvSpPr>
          <p:nvPr>
            <p:ph type="pic" idx="5"/>
          </p:nvPr>
        </p:nvSpPr>
        <p:spPr>
          <a:xfrm>
            <a:off x="3831997" y="1580517"/>
            <a:ext cx="1490472" cy="1279525"/>
          </a:xfrm>
          <a:prstGeom prst="rect">
            <a:avLst/>
          </a:prstGeom>
          <a:solidFill>
            <a:srgbClr val="C9CACB"/>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FFFFFF"/>
              </a:buClr>
              <a:buSzPts val="1100"/>
              <a:buFont typeface="Montserrat SemiBold"/>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94" name="Google Shape;294;p36"/>
          <p:cNvSpPr>
            <a:spLocks noGrp="1"/>
          </p:cNvSpPr>
          <p:nvPr>
            <p:ph type="pic" idx="6"/>
          </p:nvPr>
        </p:nvSpPr>
        <p:spPr>
          <a:xfrm>
            <a:off x="5519395" y="1580517"/>
            <a:ext cx="1490472" cy="1279525"/>
          </a:xfrm>
          <a:prstGeom prst="rect">
            <a:avLst/>
          </a:prstGeom>
          <a:solidFill>
            <a:srgbClr val="C9CACB"/>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FFFFFF"/>
              </a:buClr>
              <a:buSzPts val="1100"/>
              <a:buFont typeface="Montserrat SemiBold"/>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95" name="Google Shape;295;p36"/>
          <p:cNvSpPr>
            <a:spLocks noGrp="1"/>
          </p:cNvSpPr>
          <p:nvPr>
            <p:ph type="pic" idx="7"/>
          </p:nvPr>
        </p:nvSpPr>
        <p:spPr>
          <a:xfrm>
            <a:off x="7206794" y="1580517"/>
            <a:ext cx="1490472" cy="1279525"/>
          </a:xfrm>
          <a:prstGeom prst="rect">
            <a:avLst/>
          </a:prstGeom>
          <a:solidFill>
            <a:srgbClr val="C9CACB"/>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FFFFFF"/>
              </a:buClr>
              <a:buSzPts val="1100"/>
              <a:buFont typeface="Montserrat SemiBold"/>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96" name="Google Shape;296;p36"/>
          <p:cNvSpPr txBox="1">
            <a:spLocks noGrp="1"/>
          </p:cNvSpPr>
          <p:nvPr>
            <p:ph type="body" idx="8"/>
          </p:nvPr>
        </p:nvSpPr>
        <p:spPr>
          <a:xfrm>
            <a:off x="2144599" y="2938474"/>
            <a:ext cx="1487584" cy="126537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7" name="Google Shape;297;p36"/>
          <p:cNvSpPr txBox="1">
            <a:spLocks noGrp="1"/>
          </p:cNvSpPr>
          <p:nvPr>
            <p:ph type="body" idx="9"/>
          </p:nvPr>
        </p:nvSpPr>
        <p:spPr>
          <a:xfrm>
            <a:off x="3831997" y="2938474"/>
            <a:ext cx="1487584" cy="126537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8" name="Google Shape;298;p36"/>
          <p:cNvSpPr txBox="1">
            <a:spLocks noGrp="1"/>
          </p:cNvSpPr>
          <p:nvPr>
            <p:ph type="body" idx="13"/>
          </p:nvPr>
        </p:nvSpPr>
        <p:spPr>
          <a:xfrm>
            <a:off x="5519395" y="2938474"/>
            <a:ext cx="1487584" cy="126537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9" name="Google Shape;299;p36"/>
          <p:cNvSpPr txBox="1">
            <a:spLocks noGrp="1"/>
          </p:cNvSpPr>
          <p:nvPr>
            <p:ph type="body" idx="14"/>
          </p:nvPr>
        </p:nvSpPr>
        <p:spPr>
          <a:xfrm>
            <a:off x="7206794" y="2938474"/>
            <a:ext cx="1487584" cy="126537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Headline Bluebar Five Column No Bars">
  <p:cSld name="Headline Bluebar Five Column No Bars">
    <p:spTree>
      <p:nvGrpSpPr>
        <p:cNvPr id="1" name="Shape 300"/>
        <p:cNvGrpSpPr/>
        <p:nvPr/>
      </p:nvGrpSpPr>
      <p:grpSpPr>
        <a:xfrm>
          <a:off x="0" y="0"/>
          <a:ext cx="0" cy="0"/>
          <a:chOff x="0" y="0"/>
          <a:chExt cx="0" cy="0"/>
        </a:xfrm>
      </p:grpSpPr>
      <p:sp>
        <p:nvSpPr>
          <p:cNvPr id="301" name="Google Shape;301;p37"/>
          <p:cNvSpPr txBox="1">
            <a:spLocks noGrp="1"/>
          </p:cNvSpPr>
          <p:nvPr>
            <p:ph type="title"/>
          </p:nvPr>
        </p:nvSpPr>
        <p:spPr>
          <a:xfrm>
            <a:off x="457200" y="274640"/>
            <a:ext cx="8229600" cy="37147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02" name="Google Shape;302;p37"/>
          <p:cNvSpPr txBox="1">
            <a:spLocks noGrp="1"/>
          </p:cNvSpPr>
          <p:nvPr>
            <p:ph type="sldNum" idx="12"/>
          </p:nvPr>
        </p:nvSpPr>
        <p:spPr>
          <a:xfrm>
            <a:off x="8085139" y="4630105"/>
            <a:ext cx="601663" cy="274637"/>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1pPr>
            <a:lvl2pPr marL="0" marR="0" lvl="1"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2pPr>
            <a:lvl3pPr marL="0" marR="0" lvl="2"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3pPr>
            <a:lvl4pPr marL="0" marR="0" lvl="3"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4pPr>
            <a:lvl5pPr marL="0" marR="0" lvl="4"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5pPr>
            <a:lvl6pPr marL="0" marR="0" lvl="5"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6pPr>
            <a:lvl7pPr marL="0" marR="0" lvl="6"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7pPr>
            <a:lvl8pPr marL="0" marR="0" lvl="7"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8pPr>
            <a:lvl9pPr marL="0" marR="0" lvl="8"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303" name="Google Shape;303;p37"/>
          <p:cNvSpPr/>
          <p:nvPr/>
        </p:nvSpPr>
        <p:spPr>
          <a:xfrm>
            <a:off x="461963" y="617540"/>
            <a:ext cx="1206500" cy="60325"/>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Montserrat Black"/>
              <a:ea typeface="Montserrat Black"/>
              <a:cs typeface="Montserrat Black"/>
              <a:sym typeface="Montserrat Black"/>
            </a:endParaRPr>
          </a:p>
        </p:txBody>
      </p:sp>
      <p:pic>
        <p:nvPicPr>
          <p:cNvPr id="304" name="Google Shape;304;p37"/>
          <p:cNvPicPr preferRelativeResize="0"/>
          <p:nvPr/>
        </p:nvPicPr>
        <p:blipFill rotWithShape="1">
          <a:blip r:embed="rId2">
            <a:alphaModFix/>
          </a:blip>
          <a:srcRect/>
          <a:stretch/>
        </p:blipFill>
        <p:spPr>
          <a:xfrm>
            <a:off x="7891272" y="4681473"/>
            <a:ext cx="550862" cy="160785"/>
          </a:xfrm>
          <a:prstGeom prst="rect">
            <a:avLst/>
          </a:prstGeom>
          <a:noFill/>
          <a:ln>
            <a:noFill/>
          </a:ln>
        </p:spPr>
      </p:pic>
      <p:pic>
        <p:nvPicPr>
          <p:cNvPr id="305" name="Google Shape;305;p37"/>
          <p:cNvPicPr preferRelativeResize="0"/>
          <p:nvPr/>
        </p:nvPicPr>
        <p:blipFill rotWithShape="1">
          <a:blip r:embed="rId3">
            <a:alphaModFix/>
          </a:blip>
          <a:srcRect/>
          <a:stretch/>
        </p:blipFill>
        <p:spPr>
          <a:xfrm>
            <a:off x="457198" y="4700443"/>
            <a:ext cx="1177135" cy="216189"/>
          </a:xfrm>
          <a:prstGeom prst="rect">
            <a:avLst/>
          </a:prstGeom>
          <a:noFill/>
          <a:ln>
            <a:noFill/>
          </a:ln>
        </p:spPr>
      </p:pic>
      <p:sp>
        <p:nvSpPr>
          <p:cNvPr id="306" name="Google Shape;306;p37"/>
          <p:cNvSpPr txBox="1">
            <a:spLocks noGrp="1"/>
          </p:cNvSpPr>
          <p:nvPr>
            <p:ph type="body" idx="1"/>
          </p:nvPr>
        </p:nvSpPr>
        <p:spPr>
          <a:xfrm>
            <a:off x="457201" y="2938473"/>
            <a:ext cx="1487584" cy="159581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7" name="Google Shape;307;p37"/>
          <p:cNvSpPr>
            <a:spLocks noGrp="1"/>
          </p:cNvSpPr>
          <p:nvPr>
            <p:ph type="pic" idx="2"/>
          </p:nvPr>
        </p:nvSpPr>
        <p:spPr>
          <a:xfrm>
            <a:off x="457201" y="1580517"/>
            <a:ext cx="1490472" cy="1279525"/>
          </a:xfrm>
          <a:prstGeom prst="rect">
            <a:avLst/>
          </a:prstGeom>
          <a:solidFill>
            <a:srgbClr val="C9CACB"/>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000000"/>
              </a:buClr>
              <a:buSzPts val="1400"/>
              <a:buFont typeface="Arial"/>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08" name="Google Shape;308;p37"/>
          <p:cNvSpPr>
            <a:spLocks noGrp="1"/>
          </p:cNvSpPr>
          <p:nvPr>
            <p:ph type="pic" idx="3"/>
          </p:nvPr>
        </p:nvSpPr>
        <p:spPr>
          <a:xfrm>
            <a:off x="2144599" y="1580517"/>
            <a:ext cx="1490472" cy="1279525"/>
          </a:xfrm>
          <a:prstGeom prst="rect">
            <a:avLst/>
          </a:prstGeom>
          <a:solidFill>
            <a:srgbClr val="C9CACB"/>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FFFFFF"/>
              </a:buClr>
              <a:buSzPts val="1100"/>
              <a:buFont typeface="Montserrat SemiBold"/>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09" name="Google Shape;309;p37"/>
          <p:cNvSpPr>
            <a:spLocks noGrp="1"/>
          </p:cNvSpPr>
          <p:nvPr>
            <p:ph type="pic" idx="4"/>
          </p:nvPr>
        </p:nvSpPr>
        <p:spPr>
          <a:xfrm>
            <a:off x="3831997" y="1580517"/>
            <a:ext cx="1490472" cy="1279525"/>
          </a:xfrm>
          <a:prstGeom prst="rect">
            <a:avLst/>
          </a:prstGeom>
          <a:solidFill>
            <a:srgbClr val="C9CACB"/>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FFFFFF"/>
              </a:buClr>
              <a:buSzPts val="1100"/>
              <a:buFont typeface="Montserrat SemiBold"/>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10" name="Google Shape;310;p37"/>
          <p:cNvSpPr>
            <a:spLocks noGrp="1"/>
          </p:cNvSpPr>
          <p:nvPr>
            <p:ph type="pic" idx="5"/>
          </p:nvPr>
        </p:nvSpPr>
        <p:spPr>
          <a:xfrm>
            <a:off x="5519395" y="1580517"/>
            <a:ext cx="1490472" cy="1279525"/>
          </a:xfrm>
          <a:prstGeom prst="rect">
            <a:avLst/>
          </a:prstGeom>
          <a:solidFill>
            <a:srgbClr val="C9CACB"/>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FFFFFF"/>
              </a:buClr>
              <a:buSzPts val="1100"/>
              <a:buFont typeface="Montserrat SemiBold"/>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11" name="Google Shape;311;p37"/>
          <p:cNvSpPr>
            <a:spLocks noGrp="1"/>
          </p:cNvSpPr>
          <p:nvPr>
            <p:ph type="pic" idx="6"/>
          </p:nvPr>
        </p:nvSpPr>
        <p:spPr>
          <a:xfrm>
            <a:off x="7206794" y="1580517"/>
            <a:ext cx="1490472" cy="1279525"/>
          </a:xfrm>
          <a:prstGeom prst="rect">
            <a:avLst/>
          </a:prstGeom>
          <a:solidFill>
            <a:srgbClr val="C9CACB"/>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FFFFFF"/>
              </a:buClr>
              <a:buSzPts val="1100"/>
              <a:buFont typeface="Montserrat SemiBold"/>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12" name="Google Shape;312;p37"/>
          <p:cNvSpPr txBox="1">
            <a:spLocks noGrp="1"/>
          </p:cNvSpPr>
          <p:nvPr>
            <p:ph type="body" idx="7"/>
          </p:nvPr>
        </p:nvSpPr>
        <p:spPr>
          <a:xfrm>
            <a:off x="2144599" y="2938473"/>
            <a:ext cx="1487584" cy="159581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13" name="Google Shape;313;p37"/>
          <p:cNvSpPr txBox="1">
            <a:spLocks noGrp="1"/>
          </p:cNvSpPr>
          <p:nvPr>
            <p:ph type="body" idx="8"/>
          </p:nvPr>
        </p:nvSpPr>
        <p:spPr>
          <a:xfrm>
            <a:off x="3831997" y="2938473"/>
            <a:ext cx="1487584" cy="159581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14" name="Google Shape;314;p37"/>
          <p:cNvSpPr txBox="1">
            <a:spLocks noGrp="1"/>
          </p:cNvSpPr>
          <p:nvPr>
            <p:ph type="body" idx="9"/>
          </p:nvPr>
        </p:nvSpPr>
        <p:spPr>
          <a:xfrm>
            <a:off x="5519395" y="2938473"/>
            <a:ext cx="1487584" cy="159581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15" name="Google Shape;315;p37"/>
          <p:cNvSpPr txBox="1">
            <a:spLocks noGrp="1"/>
          </p:cNvSpPr>
          <p:nvPr>
            <p:ph type="body" idx="13"/>
          </p:nvPr>
        </p:nvSpPr>
        <p:spPr>
          <a:xfrm>
            <a:off x="7206794" y="2938473"/>
            <a:ext cx="1487584" cy="159581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Headline Subhead Bluebar Five Column NO Bars">
  <p:cSld name="Headline Subhead Bluebar Five Column NO Bars">
    <p:spTree>
      <p:nvGrpSpPr>
        <p:cNvPr id="1" name="Shape 316"/>
        <p:cNvGrpSpPr/>
        <p:nvPr/>
      </p:nvGrpSpPr>
      <p:grpSpPr>
        <a:xfrm>
          <a:off x="0" y="0"/>
          <a:ext cx="0" cy="0"/>
          <a:chOff x="0" y="0"/>
          <a:chExt cx="0" cy="0"/>
        </a:xfrm>
      </p:grpSpPr>
      <p:sp>
        <p:nvSpPr>
          <p:cNvPr id="317" name="Google Shape;317;p38"/>
          <p:cNvSpPr/>
          <p:nvPr/>
        </p:nvSpPr>
        <p:spPr>
          <a:xfrm>
            <a:off x="461963" y="931865"/>
            <a:ext cx="1206500" cy="60325"/>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Montserrat Black"/>
              <a:ea typeface="Montserrat Black"/>
              <a:cs typeface="Montserrat Black"/>
              <a:sym typeface="Montserrat Black"/>
            </a:endParaRPr>
          </a:p>
        </p:txBody>
      </p:sp>
      <p:sp>
        <p:nvSpPr>
          <p:cNvPr id="318" name="Google Shape;318;p38"/>
          <p:cNvSpPr txBox="1">
            <a:spLocks noGrp="1"/>
          </p:cNvSpPr>
          <p:nvPr>
            <p:ph type="title"/>
          </p:nvPr>
        </p:nvSpPr>
        <p:spPr>
          <a:xfrm>
            <a:off x="457200" y="274640"/>
            <a:ext cx="8229600" cy="37147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19" name="Google Shape;319;p38"/>
          <p:cNvSpPr txBox="1">
            <a:spLocks noGrp="1"/>
          </p:cNvSpPr>
          <p:nvPr>
            <p:ph type="body" idx="1"/>
          </p:nvPr>
        </p:nvSpPr>
        <p:spPr>
          <a:xfrm>
            <a:off x="457200" y="651932"/>
            <a:ext cx="8229600" cy="68897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600" b="0" cap="none">
                <a:solidFill>
                  <a:schemeClr val="dk1"/>
                </a:solidFill>
              </a:defRPr>
            </a:lvl1pPr>
            <a:lvl2pPr marL="914400" lvl="1" indent="-228600" algn="l">
              <a:lnSpc>
                <a:spcPct val="90000"/>
              </a:lnSpc>
              <a:spcBef>
                <a:spcPts val="600"/>
              </a:spcBef>
              <a:spcAft>
                <a:spcPts val="0"/>
              </a:spcAft>
              <a:buSzPts val="14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200"/>
              </a:spcBef>
              <a:spcAft>
                <a:spcPts val="0"/>
              </a:spcAft>
              <a:buClr>
                <a:schemeClr val="dk1"/>
              </a:buClr>
              <a:buSzPts val="1800"/>
              <a:buChar char="﹣"/>
              <a:defRPr/>
            </a:lvl4pPr>
            <a:lvl5pPr marL="2286000" lvl="4" indent="-342900" algn="l">
              <a:lnSpc>
                <a:spcPct val="100000"/>
              </a:lnSpc>
              <a:spcBef>
                <a:spcPts val="2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0" name="Google Shape;320;p38"/>
          <p:cNvSpPr txBox="1">
            <a:spLocks noGrp="1"/>
          </p:cNvSpPr>
          <p:nvPr>
            <p:ph type="sldNum" idx="12"/>
          </p:nvPr>
        </p:nvSpPr>
        <p:spPr>
          <a:xfrm>
            <a:off x="8085139" y="4630105"/>
            <a:ext cx="601663" cy="274637"/>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1pPr>
            <a:lvl2pPr marL="0" marR="0" lvl="1"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2pPr>
            <a:lvl3pPr marL="0" marR="0" lvl="2"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3pPr>
            <a:lvl4pPr marL="0" marR="0" lvl="3"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4pPr>
            <a:lvl5pPr marL="0" marR="0" lvl="4"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5pPr>
            <a:lvl6pPr marL="0" marR="0" lvl="5"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6pPr>
            <a:lvl7pPr marL="0" marR="0" lvl="6"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7pPr>
            <a:lvl8pPr marL="0" marR="0" lvl="7"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8pPr>
            <a:lvl9pPr marL="0" marR="0" lvl="8"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321" name="Google Shape;321;p38"/>
          <p:cNvPicPr preferRelativeResize="0"/>
          <p:nvPr/>
        </p:nvPicPr>
        <p:blipFill rotWithShape="1">
          <a:blip r:embed="rId2">
            <a:alphaModFix/>
          </a:blip>
          <a:srcRect/>
          <a:stretch/>
        </p:blipFill>
        <p:spPr>
          <a:xfrm>
            <a:off x="7891272" y="4681473"/>
            <a:ext cx="550862" cy="160785"/>
          </a:xfrm>
          <a:prstGeom prst="rect">
            <a:avLst/>
          </a:prstGeom>
          <a:noFill/>
          <a:ln>
            <a:noFill/>
          </a:ln>
        </p:spPr>
      </p:pic>
      <p:pic>
        <p:nvPicPr>
          <p:cNvPr id="322" name="Google Shape;322;p38"/>
          <p:cNvPicPr preferRelativeResize="0"/>
          <p:nvPr/>
        </p:nvPicPr>
        <p:blipFill rotWithShape="1">
          <a:blip r:embed="rId3">
            <a:alphaModFix/>
          </a:blip>
          <a:srcRect/>
          <a:stretch/>
        </p:blipFill>
        <p:spPr>
          <a:xfrm>
            <a:off x="457198" y="4700443"/>
            <a:ext cx="1177135" cy="216189"/>
          </a:xfrm>
          <a:prstGeom prst="rect">
            <a:avLst/>
          </a:prstGeom>
          <a:noFill/>
          <a:ln>
            <a:noFill/>
          </a:ln>
        </p:spPr>
      </p:pic>
      <p:sp>
        <p:nvSpPr>
          <p:cNvPr id="323" name="Google Shape;323;p38"/>
          <p:cNvSpPr txBox="1">
            <a:spLocks noGrp="1"/>
          </p:cNvSpPr>
          <p:nvPr>
            <p:ph type="body" idx="2"/>
          </p:nvPr>
        </p:nvSpPr>
        <p:spPr>
          <a:xfrm>
            <a:off x="457201" y="2938473"/>
            <a:ext cx="1487584" cy="159581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4" name="Google Shape;324;p38"/>
          <p:cNvSpPr>
            <a:spLocks noGrp="1"/>
          </p:cNvSpPr>
          <p:nvPr>
            <p:ph type="pic" idx="3"/>
          </p:nvPr>
        </p:nvSpPr>
        <p:spPr>
          <a:xfrm>
            <a:off x="457201" y="1580517"/>
            <a:ext cx="1490472" cy="1279525"/>
          </a:xfrm>
          <a:prstGeom prst="rect">
            <a:avLst/>
          </a:prstGeom>
          <a:solidFill>
            <a:srgbClr val="C9CACB"/>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000000"/>
              </a:buClr>
              <a:buSzPts val="1400"/>
              <a:buFont typeface="Arial"/>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25" name="Google Shape;325;p38"/>
          <p:cNvSpPr>
            <a:spLocks noGrp="1"/>
          </p:cNvSpPr>
          <p:nvPr>
            <p:ph type="pic" idx="4"/>
          </p:nvPr>
        </p:nvSpPr>
        <p:spPr>
          <a:xfrm>
            <a:off x="2144599" y="1580517"/>
            <a:ext cx="1490472" cy="1279525"/>
          </a:xfrm>
          <a:prstGeom prst="rect">
            <a:avLst/>
          </a:prstGeom>
          <a:solidFill>
            <a:srgbClr val="C9CACB"/>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FFFFFF"/>
              </a:buClr>
              <a:buSzPts val="1100"/>
              <a:buFont typeface="Montserrat SemiBold"/>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26" name="Google Shape;326;p38"/>
          <p:cNvSpPr>
            <a:spLocks noGrp="1"/>
          </p:cNvSpPr>
          <p:nvPr>
            <p:ph type="pic" idx="5"/>
          </p:nvPr>
        </p:nvSpPr>
        <p:spPr>
          <a:xfrm>
            <a:off x="3831997" y="1580517"/>
            <a:ext cx="1490472" cy="1279525"/>
          </a:xfrm>
          <a:prstGeom prst="rect">
            <a:avLst/>
          </a:prstGeom>
          <a:solidFill>
            <a:srgbClr val="C9CACB"/>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FFFFFF"/>
              </a:buClr>
              <a:buSzPts val="1100"/>
              <a:buFont typeface="Montserrat SemiBold"/>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27" name="Google Shape;327;p38"/>
          <p:cNvSpPr>
            <a:spLocks noGrp="1"/>
          </p:cNvSpPr>
          <p:nvPr>
            <p:ph type="pic" idx="6"/>
          </p:nvPr>
        </p:nvSpPr>
        <p:spPr>
          <a:xfrm>
            <a:off x="5519395" y="1580517"/>
            <a:ext cx="1490472" cy="1279525"/>
          </a:xfrm>
          <a:prstGeom prst="rect">
            <a:avLst/>
          </a:prstGeom>
          <a:solidFill>
            <a:srgbClr val="C9CACB"/>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FFFFFF"/>
              </a:buClr>
              <a:buSzPts val="1100"/>
              <a:buFont typeface="Montserrat SemiBold"/>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28" name="Google Shape;328;p38"/>
          <p:cNvSpPr>
            <a:spLocks noGrp="1"/>
          </p:cNvSpPr>
          <p:nvPr>
            <p:ph type="pic" idx="7"/>
          </p:nvPr>
        </p:nvSpPr>
        <p:spPr>
          <a:xfrm>
            <a:off x="7206794" y="1580517"/>
            <a:ext cx="1490472" cy="1279525"/>
          </a:xfrm>
          <a:prstGeom prst="rect">
            <a:avLst/>
          </a:prstGeom>
          <a:solidFill>
            <a:srgbClr val="C9CACB"/>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FFFFFF"/>
              </a:buClr>
              <a:buSzPts val="1100"/>
              <a:buFont typeface="Montserrat SemiBold"/>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29" name="Google Shape;329;p38"/>
          <p:cNvSpPr txBox="1">
            <a:spLocks noGrp="1"/>
          </p:cNvSpPr>
          <p:nvPr>
            <p:ph type="body" idx="8"/>
          </p:nvPr>
        </p:nvSpPr>
        <p:spPr>
          <a:xfrm>
            <a:off x="2144599" y="2938473"/>
            <a:ext cx="1487584" cy="159581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0" name="Google Shape;330;p38"/>
          <p:cNvSpPr txBox="1">
            <a:spLocks noGrp="1"/>
          </p:cNvSpPr>
          <p:nvPr>
            <p:ph type="body" idx="9"/>
          </p:nvPr>
        </p:nvSpPr>
        <p:spPr>
          <a:xfrm>
            <a:off x="3831997" y="2938473"/>
            <a:ext cx="1487584" cy="159581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1" name="Google Shape;331;p38"/>
          <p:cNvSpPr txBox="1">
            <a:spLocks noGrp="1"/>
          </p:cNvSpPr>
          <p:nvPr>
            <p:ph type="body" idx="13"/>
          </p:nvPr>
        </p:nvSpPr>
        <p:spPr>
          <a:xfrm>
            <a:off x="5519395" y="2938473"/>
            <a:ext cx="1487584" cy="159581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2" name="Google Shape;332;p38"/>
          <p:cNvSpPr txBox="1">
            <a:spLocks noGrp="1"/>
          </p:cNvSpPr>
          <p:nvPr>
            <p:ph type="body" idx="14"/>
          </p:nvPr>
        </p:nvSpPr>
        <p:spPr>
          <a:xfrm>
            <a:off x="7206794" y="2938473"/>
            <a:ext cx="1487584" cy="159581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Headline Subhead NO Bluebar Five Column NO Bars">
  <p:cSld name="Headline Subhead NO Bluebar Five Column NO Bars">
    <p:spTree>
      <p:nvGrpSpPr>
        <p:cNvPr id="1" name="Shape 333"/>
        <p:cNvGrpSpPr/>
        <p:nvPr/>
      </p:nvGrpSpPr>
      <p:grpSpPr>
        <a:xfrm>
          <a:off x="0" y="0"/>
          <a:ext cx="0" cy="0"/>
          <a:chOff x="0" y="0"/>
          <a:chExt cx="0" cy="0"/>
        </a:xfrm>
      </p:grpSpPr>
      <p:sp>
        <p:nvSpPr>
          <p:cNvPr id="334" name="Google Shape;334;p39"/>
          <p:cNvSpPr txBox="1">
            <a:spLocks noGrp="1"/>
          </p:cNvSpPr>
          <p:nvPr>
            <p:ph type="title"/>
          </p:nvPr>
        </p:nvSpPr>
        <p:spPr>
          <a:xfrm>
            <a:off x="457200" y="274640"/>
            <a:ext cx="8229600" cy="37147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35" name="Google Shape;335;p39"/>
          <p:cNvSpPr txBox="1">
            <a:spLocks noGrp="1"/>
          </p:cNvSpPr>
          <p:nvPr>
            <p:ph type="body" idx="1"/>
          </p:nvPr>
        </p:nvSpPr>
        <p:spPr>
          <a:xfrm>
            <a:off x="457200" y="651932"/>
            <a:ext cx="8229600" cy="68897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600" b="0" cap="none">
                <a:solidFill>
                  <a:schemeClr val="dk1"/>
                </a:solidFill>
              </a:defRPr>
            </a:lvl1pPr>
            <a:lvl2pPr marL="914400" lvl="1" indent="-228600" algn="l">
              <a:lnSpc>
                <a:spcPct val="90000"/>
              </a:lnSpc>
              <a:spcBef>
                <a:spcPts val="600"/>
              </a:spcBef>
              <a:spcAft>
                <a:spcPts val="0"/>
              </a:spcAft>
              <a:buSzPts val="14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200"/>
              </a:spcBef>
              <a:spcAft>
                <a:spcPts val="0"/>
              </a:spcAft>
              <a:buClr>
                <a:schemeClr val="dk1"/>
              </a:buClr>
              <a:buSzPts val="1800"/>
              <a:buChar char="﹣"/>
              <a:defRPr/>
            </a:lvl4pPr>
            <a:lvl5pPr marL="2286000" lvl="4" indent="-342900" algn="l">
              <a:lnSpc>
                <a:spcPct val="100000"/>
              </a:lnSpc>
              <a:spcBef>
                <a:spcPts val="2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6" name="Google Shape;336;p39"/>
          <p:cNvSpPr txBox="1">
            <a:spLocks noGrp="1"/>
          </p:cNvSpPr>
          <p:nvPr>
            <p:ph type="sldNum" idx="12"/>
          </p:nvPr>
        </p:nvSpPr>
        <p:spPr>
          <a:xfrm>
            <a:off x="8085139" y="4630105"/>
            <a:ext cx="601663" cy="274637"/>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1pPr>
            <a:lvl2pPr marL="0" marR="0" lvl="1"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2pPr>
            <a:lvl3pPr marL="0" marR="0" lvl="2"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3pPr>
            <a:lvl4pPr marL="0" marR="0" lvl="3"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4pPr>
            <a:lvl5pPr marL="0" marR="0" lvl="4"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5pPr>
            <a:lvl6pPr marL="0" marR="0" lvl="5"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6pPr>
            <a:lvl7pPr marL="0" marR="0" lvl="6"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7pPr>
            <a:lvl8pPr marL="0" marR="0" lvl="7"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8pPr>
            <a:lvl9pPr marL="0" marR="0" lvl="8"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337" name="Google Shape;337;p39"/>
          <p:cNvPicPr preferRelativeResize="0"/>
          <p:nvPr/>
        </p:nvPicPr>
        <p:blipFill rotWithShape="1">
          <a:blip r:embed="rId2">
            <a:alphaModFix/>
          </a:blip>
          <a:srcRect/>
          <a:stretch/>
        </p:blipFill>
        <p:spPr>
          <a:xfrm>
            <a:off x="7891272" y="4681473"/>
            <a:ext cx="550862" cy="160785"/>
          </a:xfrm>
          <a:prstGeom prst="rect">
            <a:avLst/>
          </a:prstGeom>
          <a:noFill/>
          <a:ln>
            <a:noFill/>
          </a:ln>
        </p:spPr>
      </p:pic>
      <p:pic>
        <p:nvPicPr>
          <p:cNvPr id="338" name="Google Shape;338;p39"/>
          <p:cNvPicPr preferRelativeResize="0"/>
          <p:nvPr/>
        </p:nvPicPr>
        <p:blipFill rotWithShape="1">
          <a:blip r:embed="rId3">
            <a:alphaModFix/>
          </a:blip>
          <a:srcRect/>
          <a:stretch/>
        </p:blipFill>
        <p:spPr>
          <a:xfrm>
            <a:off x="457198" y="4700443"/>
            <a:ext cx="1177135" cy="216189"/>
          </a:xfrm>
          <a:prstGeom prst="rect">
            <a:avLst/>
          </a:prstGeom>
          <a:noFill/>
          <a:ln>
            <a:noFill/>
          </a:ln>
        </p:spPr>
      </p:pic>
      <p:sp>
        <p:nvSpPr>
          <p:cNvPr id="339" name="Google Shape;339;p39"/>
          <p:cNvSpPr txBox="1">
            <a:spLocks noGrp="1"/>
          </p:cNvSpPr>
          <p:nvPr>
            <p:ph type="body" idx="2"/>
          </p:nvPr>
        </p:nvSpPr>
        <p:spPr>
          <a:xfrm>
            <a:off x="457201" y="2938473"/>
            <a:ext cx="1487584" cy="159581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40" name="Google Shape;340;p39"/>
          <p:cNvSpPr>
            <a:spLocks noGrp="1"/>
          </p:cNvSpPr>
          <p:nvPr>
            <p:ph type="pic" idx="3"/>
          </p:nvPr>
        </p:nvSpPr>
        <p:spPr>
          <a:xfrm>
            <a:off x="457201" y="1580517"/>
            <a:ext cx="1490472" cy="1279525"/>
          </a:xfrm>
          <a:prstGeom prst="rect">
            <a:avLst/>
          </a:prstGeom>
          <a:solidFill>
            <a:srgbClr val="C9CACB"/>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000000"/>
              </a:buClr>
              <a:buSzPts val="1400"/>
              <a:buFont typeface="Arial"/>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41" name="Google Shape;341;p39"/>
          <p:cNvSpPr>
            <a:spLocks noGrp="1"/>
          </p:cNvSpPr>
          <p:nvPr>
            <p:ph type="pic" idx="4"/>
          </p:nvPr>
        </p:nvSpPr>
        <p:spPr>
          <a:xfrm>
            <a:off x="2144599" y="1580517"/>
            <a:ext cx="1490472" cy="1279525"/>
          </a:xfrm>
          <a:prstGeom prst="rect">
            <a:avLst/>
          </a:prstGeom>
          <a:solidFill>
            <a:srgbClr val="C9CACB"/>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FFFFFF"/>
              </a:buClr>
              <a:buSzPts val="1100"/>
              <a:buFont typeface="Montserrat SemiBold"/>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42" name="Google Shape;342;p39"/>
          <p:cNvSpPr>
            <a:spLocks noGrp="1"/>
          </p:cNvSpPr>
          <p:nvPr>
            <p:ph type="pic" idx="5"/>
          </p:nvPr>
        </p:nvSpPr>
        <p:spPr>
          <a:xfrm>
            <a:off x="3831997" y="1580517"/>
            <a:ext cx="1490472" cy="1279525"/>
          </a:xfrm>
          <a:prstGeom prst="rect">
            <a:avLst/>
          </a:prstGeom>
          <a:solidFill>
            <a:srgbClr val="C9CACB"/>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FFFFFF"/>
              </a:buClr>
              <a:buSzPts val="1100"/>
              <a:buFont typeface="Montserrat SemiBold"/>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43" name="Google Shape;343;p39"/>
          <p:cNvSpPr>
            <a:spLocks noGrp="1"/>
          </p:cNvSpPr>
          <p:nvPr>
            <p:ph type="pic" idx="6"/>
          </p:nvPr>
        </p:nvSpPr>
        <p:spPr>
          <a:xfrm>
            <a:off x="5519395" y="1580517"/>
            <a:ext cx="1490472" cy="1279525"/>
          </a:xfrm>
          <a:prstGeom prst="rect">
            <a:avLst/>
          </a:prstGeom>
          <a:solidFill>
            <a:srgbClr val="C9CACB"/>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FFFFFF"/>
              </a:buClr>
              <a:buSzPts val="1100"/>
              <a:buFont typeface="Montserrat SemiBold"/>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44" name="Google Shape;344;p39"/>
          <p:cNvSpPr>
            <a:spLocks noGrp="1"/>
          </p:cNvSpPr>
          <p:nvPr>
            <p:ph type="pic" idx="7"/>
          </p:nvPr>
        </p:nvSpPr>
        <p:spPr>
          <a:xfrm>
            <a:off x="7206794" y="1580517"/>
            <a:ext cx="1490472" cy="1279525"/>
          </a:xfrm>
          <a:prstGeom prst="rect">
            <a:avLst/>
          </a:prstGeom>
          <a:solidFill>
            <a:srgbClr val="C9CACB"/>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FFFFFF"/>
              </a:buClr>
              <a:buSzPts val="1100"/>
              <a:buFont typeface="Montserrat SemiBold"/>
              <a:buNone/>
              <a:defRPr sz="11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45" name="Google Shape;345;p39"/>
          <p:cNvSpPr txBox="1">
            <a:spLocks noGrp="1"/>
          </p:cNvSpPr>
          <p:nvPr>
            <p:ph type="body" idx="8"/>
          </p:nvPr>
        </p:nvSpPr>
        <p:spPr>
          <a:xfrm>
            <a:off x="2144599" y="2938473"/>
            <a:ext cx="1487584" cy="159581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46" name="Google Shape;346;p39"/>
          <p:cNvSpPr txBox="1">
            <a:spLocks noGrp="1"/>
          </p:cNvSpPr>
          <p:nvPr>
            <p:ph type="body" idx="9"/>
          </p:nvPr>
        </p:nvSpPr>
        <p:spPr>
          <a:xfrm>
            <a:off x="3831997" y="2938473"/>
            <a:ext cx="1487584" cy="159581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47" name="Google Shape;347;p39"/>
          <p:cNvSpPr txBox="1">
            <a:spLocks noGrp="1"/>
          </p:cNvSpPr>
          <p:nvPr>
            <p:ph type="body" idx="13"/>
          </p:nvPr>
        </p:nvSpPr>
        <p:spPr>
          <a:xfrm>
            <a:off x="5519395" y="2938473"/>
            <a:ext cx="1487584" cy="159581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48" name="Google Shape;348;p39"/>
          <p:cNvSpPr txBox="1">
            <a:spLocks noGrp="1"/>
          </p:cNvSpPr>
          <p:nvPr>
            <p:ph type="body" idx="14"/>
          </p:nvPr>
        </p:nvSpPr>
        <p:spPr>
          <a:xfrm>
            <a:off x="7206794" y="2938473"/>
            <a:ext cx="1487584" cy="159581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000"/>
            </a:lvl1pPr>
            <a:lvl2pPr marL="914400" lvl="1" indent="-228600" algn="l">
              <a:lnSpc>
                <a:spcPct val="90000"/>
              </a:lnSpc>
              <a:spcBef>
                <a:spcPts val="600"/>
              </a:spcBef>
              <a:spcAft>
                <a:spcPts val="0"/>
              </a:spcAft>
              <a:buSzPts val="1400"/>
              <a:buNone/>
              <a:defRPr sz="1000" b="1" i="0">
                <a:latin typeface="Montserrat Black"/>
                <a:ea typeface="Montserrat Black"/>
                <a:cs typeface="Montserrat Black"/>
                <a:sym typeface="Montserrat Black"/>
              </a:defRPr>
            </a:lvl2pPr>
            <a:lvl3pPr marL="1371600" lvl="2" indent="-289560" algn="l">
              <a:lnSpc>
                <a:spcPct val="100000"/>
              </a:lnSpc>
              <a:spcBef>
                <a:spcPts val="400"/>
              </a:spcBef>
              <a:spcAft>
                <a:spcPts val="0"/>
              </a:spcAft>
              <a:buSzPts val="960"/>
              <a:buChar char="▪"/>
              <a:defRPr sz="960" b="1" i="0">
                <a:latin typeface="Montserrat Black"/>
                <a:ea typeface="Montserrat Black"/>
                <a:cs typeface="Montserrat Black"/>
                <a:sym typeface="Montserrat Black"/>
              </a:defRPr>
            </a:lvl3pPr>
            <a:lvl4pPr marL="1828800" lvl="3" indent="-285750" algn="l">
              <a:lnSpc>
                <a:spcPct val="100000"/>
              </a:lnSpc>
              <a:spcBef>
                <a:spcPts val="200"/>
              </a:spcBef>
              <a:spcAft>
                <a:spcPts val="0"/>
              </a:spcAft>
              <a:buClr>
                <a:schemeClr val="dk1"/>
              </a:buClr>
              <a:buSzPts val="900"/>
              <a:buChar char="﹣"/>
              <a:defRPr sz="900" b="1" i="0">
                <a:latin typeface="Montserrat Black"/>
                <a:ea typeface="Montserrat Black"/>
                <a:cs typeface="Montserrat Black"/>
                <a:sym typeface="Montserrat Black"/>
              </a:defRPr>
            </a:lvl4pPr>
            <a:lvl5pPr marL="2286000" lvl="4" indent="-285750" algn="l">
              <a:lnSpc>
                <a:spcPct val="100000"/>
              </a:lnSpc>
              <a:spcBef>
                <a:spcPts val="200"/>
              </a:spcBef>
              <a:spcAft>
                <a:spcPts val="0"/>
              </a:spcAft>
              <a:buSzPts val="900"/>
              <a:buChar char="･"/>
              <a:defRPr sz="900"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Headline Bluebar Text with image">
  <p:cSld name="Headline Bluebar Text with image">
    <p:spTree>
      <p:nvGrpSpPr>
        <p:cNvPr id="1" name="Shape 349"/>
        <p:cNvGrpSpPr/>
        <p:nvPr/>
      </p:nvGrpSpPr>
      <p:grpSpPr>
        <a:xfrm>
          <a:off x="0" y="0"/>
          <a:ext cx="0" cy="0"/>
          <a:chOff x="0" y="0"/>
          <a:chExt cx="0" cy="0"/>
        </a:xfrm>
      </p:grpSpPr>
      <p:sp>
        <p:nvSpPr>
          <p:cNvPr id="350" name="Google Shape;350;p40"/>
          <p:cNvSpPr txBox="1">
            <a:spLocks noGrp="1"/>
          </p:cNvSpPr>
          <p:nvPr>
            <p:ph type="title"/>
          </p:nvPr>
        </p:nvSpPr>
        <p:spPr>
          <a:xfrm>
            <a:off x="457200" y="274640"/>
            <a:ext cx="8229600" cy="37147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51" name="Google Shape;351;p40"/>
          <p:cNvSpPr txBox="1">
            <a:spLocks noGrp="1"/>
          </p:cNvSpPr>
          <p:nvPr>
            <p:ph type="body" idx="1"/>
          </p:nvPr>
        </p:nvSpPr>
        <p:spPr>
          <a:xfrm>
            <a:off x="457203" y="1369219"/>
            <a:ext cx="5413375" cy="3263504"/>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a:lvl1pPr>
            <a:lvl2pPr marL="914400" lvl="1" indent="-228600" algn="l">
              <a:lnSpc>
                <a:spcPct val="90000"/>
              </a:lnSpc>
              <a:spcBef>
                <a:spcPts val="600"/>
              </a:spcBef>
              <a:spcAft>
                <a:spcPts val="0"/>
              </a:spcAft>
              <a:buSzPts val="1400"/>
              <a:buNone/>
              <a:defRPr b="1" i="0">
                <a:latin typeface="Montserrat Black"/>
                <a:ea typeface="Montserrat Black"/>
                <a:cs typeface="Montserrat Black"/>
                <a:sym typeface="Montserrat Black"/>
              </a:defRPr>
            </a:lvl2pPr>
            <a:lvl3pPr marL="1371600" lvl="2" indent="-304800" algn="l">
              <a:lnSpc>
                <a:spcPct val="100000"/>
              </a:lnSpc>
              <a:spcBef>
                <a:spcPts val="400"/>
              </a:spcBef>
              <a:spcAft>
                <a:spcPts val="0"/>
              </a:spcAft>
              <a:buSzPts val="1200"/>
              <a:buChar char="▪"/>
              <a:defRPr b="1" i="0">
                <a:latin typeface="Montserrat Black"/>
                <a:ea typeface="Montserrat Black"/>
                <a:cs typeface="Montserrat Black"/>
                <a:sym typeface="Montserrat Black"/>
              </a:defRPr>
            </a:lvl3pPr>
            <a:lvl4pPr marL="1828800" lvl="3" indent="-298450" algn="l">
              <a:lnSpc>
                <a:spcPct val="100000"/>
              </a:lnSpc>
              <a:spcBef>
                <a:spcPts val="200"/>
              </a:spcBef>
              <a:spcAft>
                <a:spcPts val="0"/>
              </a:spcAft>
              <a:buClr>
                <a:schemeClr val="dk1"/>
              </a:buClr>
              <a:buSzPts val="1100"/>
              <a:buChar char="﹣"/>
              <a:defRPr b="1" i="0">
                <a:latin typeface="Montserrat Black"/>
                <a:ea typeface="Montserrat Black"/>
                <a:cs typeface="Montserrat Black"/>
                <a:sym typeface="Montserrat Black"/>
              </a:defRPr>
            </a:lvl4pPr>
            <a:lvl5pPr marL="2286000" lvl="4" indent="-298450" algn="l">
              <a:lnSpc>
                <a:spcPct val="100000"/>
              </a:lnSpc>
              <a:spcBef>
                <a:spcPts val="200"/>
              </a:spcBef>
              <a:spcAft>
                <a:spcPts val="0"/>
              </a:spcAft>
              <a:buSzPts val="1100"/>
              <a:buChar char="･"/>
              <a:defRPr b="1" i="0">
                <a:latin typeface="Montserrat Black"/>
                <a:ea typeface="Montserrat Black"/>
                <a:cs typeface="Montserrat Black"/>
                <a:sym typeface="Montserrat Black"/>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52" name="Google Shape;352;p40"/>
          <p:cNvSpPr txBox="1">
            <a:spLocks noGrp="1"/>
          </p:cNvSpPr>
          <p:nvPr>
            <p:ph type="sldNum" idx="12"/>
          </p:nvPr>
        </p:nvSpPr>
        <p:spPr>
          <a:xfrm>
            <a:off x="8085139" y="4630105"/>
            <a:ext cx="601663" cy="274637"/>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1pPr>
            <a:lvl2pPr marL="0" marR="0" lvl="1"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2pPr>
            <a:lvl3pPr marL="0" marR="0" lvl="2"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3pPr>
            <a:lvl4pPr marL="0" marR="0" lvl="3"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4pPr>
            <a:lvl5pPr marL="0" marR="0" lvl="4"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5pPr>
            <a:lvl6pPr marL="0" marR="0" lvl="5"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6pPr>
            <a:lvl7pPr marL="0" marR="0" lvl="6"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7pPr>
            <a:lvl8pPr marL="0" marR="0" lvl="7"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8pPr>
            <a:lvl9pPr marL="0" marR="0" lvl="8"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353" name="Google Shape;353;p40"/>
          <p:cNvSpPr/>
          <p:nvPr/>
        </p:nvSpPr>
        <p:spPr>
          <a:xfrm>
            <a:off x="461963" y="617540"/>
            <a:ext cx="1206500" cy="60325"/>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Montserrat Black"/>
              <a:ea typeface="Montserrat Black"/>
              <a:cs typeface="Montserrat Black"/>
              <a:sym typeface="Montserrat Black"/>
            </a:endParaRPr>
          </a:p>
        </p:txBody>
      </p:sp>
      <p:pic>
        <p:nvPicPr>
          <p:cNvPr id="354" name="Google Shape;354;p40"/>
          <p:cNvPicPr preferRelativeResize="0"/>
          <p:nvPr/>
        </p:nvPicPr>
        <p:blipFill rotWithShape="1">
          <a:blip r:embed="rId2">
            <a:alphaModFix/>
          </a:blip>
          <a:srcRect/>
          <a:stretch/>
        </p:blipFill>
        <p:spPr>
          <a:xfrm>
            <a:off x="7891272" y="4681473"/>
            <a:ext cx="550862" cy="160785"/>
          </a:xfrm>
          <a:prstGeom prst="rect">
            <a:avLst/>
          </a:prstGeom>
          <a:noFill/>
          <a:ln>
            <a:noFill/>
          </a:ln>
        </p:spPr>
      </p:pic>
      <p:pic>
        <p:nvPicPr>
          <p:cNvPr id="355" name="Google Shape;355;p40"/>
          <p:cNvPicPr preferRelativeResize="0"/>
          <p:nvPr/>
        </p:nvPicPr>
        <p:blipFill rotWithShape="1">
          <a:blip r:embed="rId3">
            <a:alphaModFix/>
          </a:blip>
          <a:srcRect/>
          <a:stretch/>
        </p:blipFill>
        <p:spPr>
          <a:xfrm>
            <a:off x="457198" y="4700443"/>
            <a:ext cx="1177135" cy="21618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ooter Only" type="blank">
  <p:cSld name="BLANK">
    <p:spTree>
      <p:nvGrpSpPr>
        <p:cNvPr id="1" name="Shape 393"/>
        <p:cNvGrpSpPr/>
        <p:nvPr/>
      </p:nvGrpSpPr>
      <p:grpSpPr>
        <a:xfrm>
          <a:off x="0" y="0"/>
          <a:ext cx="0" cy="0"/>
          <a:chOff x="0" y="0"/>
          <a:chExt cx="0" cy="0"/>
        </a:xfrm>
      </p:grpSpPr>
      <p:sp>
        <p:nvSpPr>
          <p:cNvPr id="394" name="Google Shape;394;p47"/>
          <p:cNvSpPr txBox="1">
            <a:spLocks noGrp="1"/>
          </p:cNvSpPr>
          <p:nvPr>
            <p:ph type="sldNum" idx="12"/>
          </p:nvPr>
        </p:nvSpPr>
        <p:spPr>
          <a:xfrm>
            <a:off x="8085139" y="4630105"/>
            <a:ext cx="601663" cy="274637"/>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1pPr>
            <a:lvl2pPr marL="0" marR="0" lvl="1"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2pPr>
            <a:lvl3pPr marL="0" marR="0" lvl="2"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3pPr>
            <a:lvl4pPr marL="0" marR="0" lvl="3"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4pPr>
            <a:lvl5pPr marL="0" marR="0" lvl="4"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5pPr>
            <a:lvl6pPr marL="0" marR="0" lvl="5"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6pPr>
            <a:lvl7pPr marL="0" marR="0" lvl="6"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7pPr>
            <a:lvl8pPr marL="0" marR="0" lvl="7"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8pPr>
            <a:lvl9pPr marL="0" marR="0" lvl="8"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395" name="Google Shape;395;p47"/>
          <p:cNvPicPr preferRelativeResize="0"/>
          <p:nvPr/>
        </p:nvPicPr>
        <p:blipFill rotWithShape="1">
          <a:blip r:embed="rId2">
            <a:alphaModFix/>
          </a:blip>
          <a:srcRect/>
          <a:stretch/>
        </p:blipFill>
        <p:spPr>
          <a:xfrm>
            <a:off x="7891272" y="4681473"/>
            <a:ext cx="550862" cy="160785"/>
          </a:xfrm>
          <a:prstGeom prst="rect">
            <a:avLst/>
          </a:prstGeom>
          <a:noFill/>
          <a:ln>
            <a:noFill/>
          </a:ln>
        </p:spPr>
      </p:pic>
      <p:pic>
        <p:nvPicPr>
          <p:cNvPr id="396" name="Google Shape;396;p47"/>
          <p:cNvPicPr preferRelativeResize="0"/>
          <p:nvPr/>
        </p:nvPicPr>
        <p:blipFill rotWithShape="1">
          <a:blip r:embed="rId3">
            <a:alphaModFix/>
          </a:blip>
          <a:srcRect/>
          <a:stretch/>
        </p:blipFill>
        <p:spPr>
          <a:xfrm>
            <a:off x="457198" y="4700443"/>
            <a:ext cx="1177135" cy="216189"/>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97"/>
        <p:cNvGrpSpPr/>
        <p:nvPr/>
      </p:nvGrpSpPr>
      <p:grpSpPr>
        <a:xfrm>
          <a:off x="0" y="0"/>
          <a:ext cx="0" cy="0"/>
          <a:chOff x="0" y="0"/>
          <a:chExt cx="0" cy="0"/>
        </a:xfrm>
      </p:grpSpPr>
      <p:sp>
        <p:nvSpPr>
          <p:cNvPr id="398" name="Google Shape;398;p48"/>
          <p:cNvSpPr txBox="1">
            <a:spLocks noGrp="1"/>
          </p:cNvSpPr>
          <p:nvPr>
            <p:ph type="sldNum" idx="12"/>
          </p:nvPr>
        </p:nvSpPr>
        <p:spPr>
          <a:xfrm>
            <a:off x="8556784" y="4749851"/>
            <a:ext cx="548700" cy="3936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1" u="none" strike="noStrike" cap="none">
                <a:solidFill>
                  <a:schemeClr val="dk1"/>
                </a:solidFill>
                <a:latin typeface="Montserrat SemiBold"/>
                <a:ea typeface="Montserrat SemiBold"/>
                <a:cs typeface="Montserrat SemiBold"/>
                <a:sym typeface="Montserrat SemiBold"/>
              </a:defRPr>
            </a:lvl1pPr>
            <a:lvl2pPr marL="0" marR="0" lvl="1" indent="0" algn="r">
              <a:lnSpc>
                <a:spcPct val="100000"/>
              </a:lnSpc>
              <a:spcBef>
                <a:spcPts val="0"/>
              </a:spcBef>
              <a:spcAft>
                <a:spcPts val="0"/>
              </a:spcAft>
              <a:buClr>
                <a:srgbClr val="000000"/>
              </a:buClr>
              <a:buSzPts val="1300"/>
              <a:buFont typeface="Arial"/>
              <a:buNone/>
              <a:defRPr sz="1300" b="1" i="1" u="none" strike="noStrike" cap="none">
                <a:solidFill>
                  <a:schemeClr val="dk1"/>
                </a:solidFill>
                <a:latin typeface="Montserrat SemiBold"/>
                <a:ea typeface="Montserrat SemiBold"/>
                <a:cs typeface="Montserrat SemiBold"/>
                <a:sym typeface="Montserrat SemiBold"/>
              </a:defRPr>
            </a:lvl2pPr>
            <a:lvl3pPr marL="0" marR="0" lvl="2" indent="0" algn="r">
              <a:lnSpc>
                <a:spcPct val="100000"/>
              </a:lnSpc>
              <a:spcBef>
                <a:spcPts val="0"/>
              </a:spcBef>
              <a:spcAft>
                <a:spcPts val="0"/>
              </a:spcAft>
              <a:buClr>
                <a:srgbClr val="000000"/>
              </a:buClr>
              <a:buSzPts val="1300"/>
              <a:buFont typeface="Arial"/>
              <a:buNone/>
              <a:defRPr sz="1300" b="1" i="1" u="none" strike="noStrike" cap="none">
                <a:solidFill>
                  <a:schemeClr val="dk1"/>
                </a:solidFill>
                <a:latin typeface="Montserrat SemiBold"/>
                <a:ea typeface="Montserrat SemiBold"/>
                <a:cs typeface="Montserrat SemiBold"/>
                <a:sym typeface="Montserrat SemiBold"/>
              </a:defRPr>
            </a:lvl3pPr>
            <a:lvl4pPr marL="0" marR="0" lvl="3" indent="0" algn="r">
              <a:lnSpc>
                <a:spcPct val="100000"/>
              </a:lnSpc>
              <a:spcBef>
                <a:spcPts val="0"/>
              </a:spcBef>
              <a:spcAft>
                <a:spcPts val="0"/>
              </a:spcAft>
              <a:buClr>
                <a:srgbClr val="000000"/>
              </a:buClr>
              <a:buSzPts val="1300"/>
              <a:buFont typeface="Arial"/>
              <a:buNone/>
              <a:defRPr sz="1300" b="1" i="1" u="none" strike="noStrike" cap="none">
                <a:solidFill>
                  <a:schemeClr val="dk1"/>
                </a:solidFill>
                <a:latin typeface="Montserrat SemiBold"/>
                <a:ea typeface="Montserrat SemiBold"/>
                <a:cs typeface="Montserrat SemiBold"/>
                <a:sym typeface="Montserrat SemiBold"/>
              </a:defRPr>
            </a:lvl4pPr>
            <a:lvl5pPr marL="0" marR="0" lvl="4" indent="0" algn="r">
              <a:lnSpc>
                <a:spcPct val="100000"/>
              </a:lnSpc>
              <a:spcBef>
                <a:spcPts val="0"/>
              </a:spcBef>
              <a:spcAft>
                <a:spcPts val="0"/>
              </a:spcAft>
              <a:buClr>
                <a:srgbClr val="000000"/>
              </a:buClr>
              <a:buSzPts val="1300"/>
              <a:buFont typeface="Arial"/>
              <a:buNone/>
              <a:defRPr sz="1300" b="1" i="1" u="none" strike="noStrike" cap="none">
                <a:solidFill>
                  <a:schemeClr val="dk1"/>
                </a:solidFill>
                <a:latin typeface="Montserrat SemiBold"/>
                <a:ea typeface="Montserrat SemiBold"/>
                <a:cs typeface="Montserrat SemiBold"/>
                <a:sym typeface="Montserrat SemiBold"/>
              </a:defRPr>
            </a:lvl5pPr>
            <a:lvl6pPr marL="0" marR="0" lvl="5" indent="0" algn="r">
              <a:lnSpc>
                <a:spcPct val="100000"/>
              </a:lnSpc>
              <a:spcBef>
                <a:spcPts val="0"/>
              </a:spcBef>
              <a:spcAft>
                <a:spcPts val="0"/>
              </a:spcAft>
              <a:buClr>
                <a:srgbClr val="000000"/>
              </a:buClr>
              <a:buSzPts val="1300"/>
              <a:buFont typeface="Arial"/>
              <a:buNone/>
              <a:defRPr sz="1300" b="1" i="1" u="none" strike="noStrike" cap="none">
                <a:solidFill>
                  <a:schemeClr val="dk1"/>
                </a:solidFill>
                <a:latin typeface="Montserrat SemiBold"/>
                <a:ea typeface="Montserrat SemiBold"/>
                <a:cs typeface="Montserrat SemiBold"/>
                <a:sym typeface="Montserrat SemiBold"/>
              </a:defRPr>
            </a:lvl6pPr>
            <a:lvl7pPr marL="0" marR="0" lvl="6" indent="0" algn="r">
              <a:lnSpc>
                <a:spcPct val="100000"/>
              </a:lnSpc>
              <a:spcBef>
                <a:spcPts val="0"/>
              </a:spcBef>
              <a:spcAft>
                <a:spcPts val="0"/>
              </a:spcAft>
              <a:buClr>
                <a:srgbClr val="000000"/>
              </a:buClr>
              <a:buSzPts val="1300"/>
              <a:buFont typeface="Arial"/>
              <a:buNone/>
              <a:defRPr sz="1300" b="1" i="1" u="none" strike="noStrike" cap="none">
                <a:solidFill>
                  <a:schemeClr val="dk1"/>
                </a:solidFill>
                <a:latin typeface="Montserrat SemiBold"/>
                <a:ea typeface="Montserrat SemiBold"/>
                <a:cs typeface="Montserrat SemiBold"/>
                <a:sym typeface="Montserrat SemiBold"/>
              </a:defRPr>
            </a:lvl7pPr>
            <a:lvl8pPr marL="0" marR="0" lvl="7" indent="0" algn="r">
              <a:lnSpc>
                <a:spcPct val="100000"/>
              </a:lnSpc>
              <a:spcBef>
                <a:spcPts val="0"/>
              </a:spcBef>
              <a:spcAft>
                <a:spcPts val="0"/>
              </a:spcAft>
              <a:buClr>
                <a:srgbClr val="000000"/>
              </a:buClr>
              <a:buSzPts val="1300"/>
              <a:buFont typeface="Arial"/>
              <a:buNone/>
              <a:defRPr sz="1300" b="1" i="1" u="none" strike="noStrike" cap="none">
                <a:solidFill>
                  <a:schemeClr val="dk1"/>
                </a:solidFill>
                <a:latin typeface="Montserrat SemiBold"/>
                <a:ea typeface="Montserrat SemiBold"/>
                <a:cs typeface="Montserrat SemiBold"/>
                <a:sym typeface="Montserrat SemiBold"/>
              </a:defRPr>
            </a:lvl8pPr>
            <a:lvl9pPr marL="0" marR="0" lvl="8" indent="0" algn="r">
              <a:lnSpc>
                <a:spcPct val="100000"/>
              </a:lnSpc>
              <a:spcBef>
                <a:spcPts val="0"/>
              </a:spcBef>
              <a:spcAft>
                <a:spcPts val="0"/>
              </a:spcAft>
              <a:buClr>
                <a:srgbClr val="000000"/>
              </a:buClr>
              <a:buSzPts val="1300"/>
              <a:buFont typeface="Arial"/>
              <a:buNone/>
              <a:defRPr sz="1300" b="1" i="1" u="none" strike="noStrike" cap="none">
                <a:solidFill>
                  <a:schemeClr val="dk1"/>
                </a:solidFill>
                <a:latin typeface="Montserrat SemiBold"/>
                <a:ea typeface="Montserrat SemiBold"/>
                <a:cs typeface="Montserrat SemiBold"/>
                <a:sym typeface="Montserrat SemiBold"/>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line Headline, 2-line Subhea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0"/>
            <a:ext cx="8229600" cy="537885"/>
          </a:xfrm>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457200" y="1617595"/>
            <a:ext cx="8229600" cy="3014732"/>
          </a:xfrm>
        </p:spPr>
        <p:txBody>
          <a:bodyPr/>
          <a:lstStyle>
            <a:lvl1pPr>
              <a:defRPr b="1" cap="none" baseline="0">
                <a:solidFill>
                  <a:schemeClr val="tx1"/>
                </a:solidFill>
              </a:defRPr>
            </a:lvl1pPr>
            <a:lvl2pPr>
              <a:spcBef>
                <a:spcPts val="45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14303" indent="-128582">
              <a:buFont typeface="Lucida Grande"/>
              <a:buChar char="﹣"/>
              <a:defRPr>
                <a:latin typeface="Calibri" panose="020F0502020204030204" pitchFamily="34" charset="0"/>
                <a:cs typeface="Calibri" panose="020F0502020204030204" pitchFamily="34" charset="0"/>
              </a:defRPr>
            </a:lvl4pPr>
            <a:lvl5pPr marL="298832" indent="-82150" defTabSz="513134">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96528"/>
            <a:ext cx="8229600" cy="537885"/>
          </a:xfrm>
        </p:spPr>
        <p:txBody>
          <a:bodyPr>
            <a:noAutofit/>
          </a:bodyPr>
          <a:lstStyle>
            <a:lvl1pPr>
              <a:defRPr sz="1600" b="0" i="0" cap="none">
                <a:solidFill>
                  <a:schemeClr val="tx1"/>
                </a:solidFill>
                <a:latin typeface="Calibri" panose="020F0502020204030204" pitchFamily="34" charset="0"/>
                <a:cs typeface="Calibri" panose="020F0502020204030204" pitchFamily="34" charset="0"/>
              </a:defRPr>
            </a:lvl1pPr>
          </a:lstStyle>
          <a:p>
            <a:pPr lvl="0"/>
            <a:r>
              <a:rPr lang="en-US"/>
              <a:t>Edit Master text styles</a:t>
            </a:r>
          </a:p>
        </p:txBody>
      </p:sp>
      <p:sp>
        <p:nvSpPr>
          <p:cNvPr id="4" name="Slide Number Placeholder 3">
            <a:extLst>
              <a:ext uri="{FF2B5EF4-FFF2-40B4-BE49-F238E27FC236}">
                <a16:creationId xmlns="" xmlns:a16="http://schemas.microsoft.com/office/drawing/2014/main" id="{75DD486E-045B-4BF1-A827-0D78B78BEFF6}"/>
              </a:ext>
            </a:extLst>
          </p:cNvPr>
          <p:cNvSpPr>
            <a:spLocks noGrp="1"/>
          </p:cNvSpPr>
          <p:nvPr>
            <p:ph type="sldNum" sz="quarter" idx="15"/>
          </p:nvPr>
        </p:nvSpPr>
        <p:spPr/>
        <p:txBody>
          <a:bodyPr/>
          <a:lstStyle>
            <a:lvl1pPr>
              <a:defRPr sz="800">
                <a:latin typeface="+mn-lt"/>
              </a:defRPr>
            </a:lvl1pPr>
          </a:lstStyle>
          <a:p>
            <a:fld id="{A3979A82-1A5E-4C7B-AFC0-111CA6C3130A}" type="slidenum">
              <a:rPr lang="en-US" altLang="en-US" smtClean="0"/>
              <a:pPr/>
              <a:t>‹#›</a:t>
            </a:fld>
            <a:endParaRPr lang="en-US" altLang="en-US" dirty="0"/>
          </a:p>
        </p:txBody>
      </p:sp>
      <p:pic>
        <p:nvPicPr>
          <p:cNvPr id="8" name="Picture 6">
            <a:extLst>
              <a:ext uri="{FF2B5EF4-FFF2-40B4-BE49-F238E27FC236}">
                <a16:creationId xmlns="" xmlns:a16="http://schemas.microsoft.com/office/drawing/2014/main" id="{A4CE3D17-D95E-E64E-87D3-3B837891F056}"/>
              </a:ext>
            </a:extLst>
          </p:cNvPr>
          <p:cNvPicPr>
            <a:picLocks noChangeAspect="1"/>
          </p:cNvPicPr>
          <p:nvPr userDrawn="1"/>
        </p:nvPicPr>
        <p:blipFill>
          <a:blip r:embed="rId2" cstate="hqprint">
            <a:extLst>
              <a:ext uri="{28A0092B-C50C-407E-A947-70E740481C1C}">
                <a14:useLocalDpi xmlns="" xmlns:a14="http://schemas.microsoft.com/office/drawing/2010/main"/>
              </a:ext>
            </a:extLst>
          </a:blip>
          <a:stretch>
            <a:fillRect/>
          </a:stretch>
        </p:blipFill>
        <p:spPr bwMode="auto">
          <a:xfrm>
            <a:off x="7891272" y="4681473"/>
            <a:ext cx="550862" cy="1607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 xmlns:a16="http://schemas.microsoft.com/office/drawing/2014/main" id="{9252DB8A-ABE6-5E49-91EF-FBD118625332}"/>
              </a:ext>
            </a:extLst>
          </p:cNvPr>
          <p:cNvPicPr>
            <a:picLocks noChangeAspect="1"/>
          </p:cNvPicPr>
          <p:nvPr userDrawn="1"/>
        </p:nvPicPr>
        <p:blipFill>
          <a:blip r:embed="rId3" cstate="hqprint">
            <a:extLst>
              <a:ext uri="{28A0092B-C50C-407E-A947-70E740481C1C}">
                <a14:useLocalDpi xmlns="" xmlns:a14="http://schemas.microsoft.com/office/drawing/2010/main"/>
              </a:ext>
            </a:extLst>
          </a:blip>
          <a:stretch>
            <a:fillRect/>
          </a:stretch>
        </p:blipFill>
        <p:spPr bwMode="auto">
          <a:xfrm>
            <a:off x="457198" y="4700443"/>
            <a:ext cx="1177135" cy="216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Text&#10;&#10;Description automatically generated">
            <a:extLst>
              <a:ext uri="{FF2B5EF4-FFF2-40B4-BE49-F238E27FC236}">
                <a16:creationId xmlns="" xmlns:a16="http://schemas.microsoft.com/office/drawing/2014/main" id="{98B0E3D1-C8C1-B040-A868-19B3F6F0234C}"/>
              </a:ext>
            </a:extLst>
          </p:cNvPr>
          <p:cNvPicPr>
            <a:picLocks noChangeAspect="1"/>
          </p:cNvPicPr>
          <p:nvPr userDrawn="1"/>
        </p:nvPicPr>
        <p:blipFill rotWithShape="1">
          <a:blip r:embed="rId4"/>
          <a:srcRect t="17421" b="17616"/>
          <a:stretch/>
        </p:blipFill>
        <p:spPr>
          <a:xfrm>
            <a:off x="1682341" y="4450085"/>
            <a:ext cx="1828800" cy="594001"/>
          </a:xfrm>
          <a:prstGeom prst="rect">
            <a:avLst/>
          </a:prstGeom>
        </p:spPr>
      </p:pic>
    </p:spTree>
    <p:extLst>
      <p:ext uri="{BB962C8B-B14F-4D97-AF65-F5344CB8AC3E}">
        <p14:creationId xmlns="" xmlns:p14="http://schemas.microsoft.com/office/powerpoint/2010/main" val="16330711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line Headline Bluebar and Subhea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253"/>
            <a:ext cx="8229600" cy="3168072"/>
          </a:xfrm>
        </p:spPr>
        <p:txBody>
          <a:bodyPr/>
          <a:lstStyle>
            <a:lvl1pPr>
              <a:defRPr b="1" cap="none" baseline="0">
                <a:solidFill>
                  <a:schemeClr val="tx1"/>
                </a:solidFill>
              </a:defRPr>
            </a:lvl1pPr>
            <a:lvl2pPr>
              <a:spcBef>
                <a:spcPts val="45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14303" indent="-128582">
              <a:buFont typeface="Lucida Grande"/>
              <a:buChar char="﹣"/>
              <a:defRPr>
                <a:latin typeface="Calibri" panose="020F0502020204030204" pitchFamily="34" charset="0"/>
                <a:cs typeface="Calibri" panose="020F0502020204030204" pitchFamily="34" charset="0"/>
              </a:defRPr>
            </a:lvl4pPr>
            <a:lvl5pPr marL="298832" indent="-82150" defTabSz="513134">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 xmlns:a16="http://schemas.microsoft.com/office/drawing/2014/main" id="{75DD486E-045B-4BF1-A827-0D78B78BEFF6}"/>
              </a:ext>
            </a:extLst>
          </p:cNvPr>
          <p:cNvSpPr>
            <a:spLocks noGrp="1"/>
          </p:cNvSpPr>
          <p:nvPr>
            <p:ph type="sldNum" sz="quarter" idx="15"/>
          </p:nvPr>
        </p:nvSpPr>
        <p:spPr/>
        <p:txBody>
          <a:bodyPr/>
          <a:lstStyle>
            <a:lvl1pPr>
              <a:defRPr sz="800">
                <a:latin typeface="+mn-lt"/>
              </a:defRPr>
            </a:lvl1pPr>
          </a:lstStyle>
          <a:p>
            <a:fld id="{A3979A82-1A5E-4C7B-AFC0-111CA6C3130A}" type="slidenum">
              <a:rPr lang="en-US" altLang="en-US" smtClean="0"/>
              <a:pPr/>
              <a:t>‹#›</a:t>
            </a:fld>
            <a:endParaRPr lang="en-US" altLang="en-US" dirty="0"/>
          </a:p>
        </p:txBody>
      </p:sp>
      <p:sp>
        <p:nvSpPr>
          <p:cNvPr id="9" name="Rectangle 8">
            <a:extLst>
              <a:ext uri="{FF2B5EF4-FFF2-40B4-BE49-F238E27FC236}">
                <a16:creationId xmlns="" xmlns:a16="http://schemas.microsoft.com/office/drawing/2014/main" id="{1964DE76-9149-A94B-89BC-F0E0E23A280A}"/>
              </a:ext>
            </a:extLst>
          </p:cNvPr>
          <p:cNvSpPr/>
          <p:nvPr userDrawn="1"/>
        </p:nvSpPr>
        <p:spPr>
          <a:xfrm>
            <a:off x="461963" y="617542"/>
            <a:ext cx="1206500" cy="6032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050"/>
          </a:p>
        </p:txBody>
      </p:sp>
      <p:sp>
        <p:nvSpPr>
          <p:cNvPr id="13" name="Title 1">
            <a:extLst>
              <a:ext uri="{FF2B5EF4-FFF2-40B4-BE49-F238E27FC236}">
                <a16:creationId xmlns="" xmlns:a16="http://schemas.microsoft.com/office/drawing/2014/main" id="{69BFB406-8BB6-8848-8130-F172CF943A47}"/>
              </a:ext>
            </a:extLst>
          </p:cNvPr>
          <p:cNvSpPr>
            <a:spLocks noGrp="1"/>
          </p:cNvSpPr>
          <p:nvPr>
            <p:ph type="title"/>
          </p:nvPr>
        </p:nvSpPr>
        <p:spPr>
          <a:xfrm>
            <a:off x="457200" y="274640"/>
            <a:ext cx="8229600" cy="371475"/>
          </a:xfrm>
        </p:spPr>
        <p:txBody>
          <a:bodyPr>
            <a:noAutofit/>
          </a:bodyPr>
          <a:lstStyle/>
          <a:p>
            <a:r>
              <a:rPr lang="en-US"/>
              <a:t>Click to edit Master title style</a:t>
            </a:r>
            <a:endParaRPr lang="en-US" dirty="0"/>
          </a:p>
        </p:txBody>
      </p:sp>
      <p:sp>
        <p:nvSpPr>
          <p:cNvPr id="14" name="Text Placeholder 11">
            <a:extLst>
              <a:ext uri="{FF2B5EF4-FFF2-40B4-BE49-F238E27FC236}">
                <a16:creationId xmlns="" xmlns:a16="http://schemas.microsoft.com/office/drawing/2014/main" id="{4837C886-D498-8747-AD4E-D5566A4EB9AA}"/>
              </a:ext>
            </a:extLst>
          </p:cNvPr>
          <p:cNvSpPr>
            <a:spLocks noGrp="1"/>
          </p:cNvSpPr>
          <p:nvPr>
            <p:ph type="body" sz="quarter" idx="14"/>
          </p:nvPr>
        </p:nvSpPr>
        <p:spPr>
          <a:xfrm>
            <a:off x="457200" y="808476"/>
            <a:ext cx="8229600" cy="493421"/>
          </a:xfrm>
        </p:spPr>
        <p:txBody>
          <a:bodyPr>
            <a:noAutofit/>
          </a:bodyPr>
          <a:lstStyle>
            <a:lvl1pPr>
              <a:defRPr sz="1600" b="0" i="0" cap="none">
                <a:solidFill>
                  <a:schemeClr val="tx1"/>
                </a:solidFill>
                <a:latin typeface="+mn-lt"/>
              </a:defRPr>
            </a:lvl1pPr>
          </a:lstStyle>
          <a:p>
            <a:pPr lvl="0"/>
            <a:r>
              <a:rPr lang="en-US"/>
              <a:t>Edit Master text styles</a:t>
            </a:r>
          </a:p>
        </p:txBody>
      </p:sp>
      <p:pic>
        <p:nvPicPr>
          <p:cNvPr id="15" name="Picture 6">
            <a:extLst>
              <a:ext uri="{FF2B5EF4-FFF2-40B4-BE49-F238E27FC236}">
                <a16:creationId xmlns="" xmlns:a16="http://schemas.microsoft.com/office/drawing/2014/main" id="{E42FB955-F790-8346-A155-FA67B9275C7A}"/>
              </a:ext>
            </a:extLst>
          </p:cNvPr>
          <p:cNvPicPr>
            <a:picLocks noChangeAspect="1"/>
          </p:cNvPicPr>
          <p:nvPr userDrawn="1"/>
        </p:nvPicPr>
        <p:blipFill>
          <a:blip r:embed="rId2" cstate="hqprint">
            <a:extLst>
              <a:ext uri="{28A0092B-C50C-407E-A947-70E740481C1C}">
                <a14:useLocalDpi xmlns="" xmlns:a14="http://schemas.microsoft.com/office/drawing/2010/main"/>
              </a:ext>
            </a:extLst>
          </a:blip>
          <a:stretch>
            <a:fillRect/>
          </a:stretch>
        </p:blipFill>
        <p:spPr bwMode="auto">
          <a:xfrm>
            <a:off x="7891272" y="4681473"/>
            <a:ext cx="550862" cy="1607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 xmlns:a16="http://schemas.microsoft.com/office/drawing/2014/main" id="{FC6C79EF-6409-D843-984E-3EFD6DDBF130}"/>
              </a:ext>
            </a:extLst>
          </p:cNvPr>
          <p:cNvPicPr>
            <a:picLocks noChangeAspect="1"/>
          </p:cNvPicPr>
          <p:nvPr userDrawn="1"/>
        </p:nvPicPr>
        <p:blipFill>
          <a:blip r:embed="rId3" cstate="hqprint">
            <a:extLst>
              <a:ext uri="{28A0092B-C50C-407E-A947-70E740481C1C}">
                <a14:useLocalDpi xmlns="" xmlns:a14="http://schemas.microsoft.com/office/drawing/2010/main"/>
              </a:ext>
            </a:extLst>
          </a:blip>
          <a:stretch>
            <a:fillRect/>
          </a:stretch>
        </p:blipFill>
        <p:spPr bwMode="auto">
          <a:xfrm>
            <a:off x="457198" y="4700443"/>
            <a:ext cx="1177135" cy="216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Text&#10;&#10;Description automatically generated">
            <a:extLst>
              <a:ext uri="{FF2B5EF4-FFF2-40B4-BE49-F238E27FC236}">
                <a16:creationId xmlns="" xmlns:a16="http://schemas.microsoft.com/office/drawing/2014/main" id="{A5704E5C-B672-2B43-B036-3004FEB84CB8}"/>
              </a:ext>
            </a:extLst>
          </p:cNvPr>
          <p:cNvPicPr>
            <a:picLocks noChangeAspect="1"/>
          </p:cNvPicPr>
          <p:nvPr userDrawn="1"/>
        </p:nvPicPr>
        <p:blipFill rotWithShape="1">
          <a:blip r:embed="rId4"/>
          <a:srcRect t="17421" b="17616"/>
          <a:stretch/>
        </p:blipFill>
        <p:spPr>
          <a:xfrm>
            <a:off x="1682341" y="4450085"/>
            <a:ext cx="1828800" cy="594001"/>
          </a:xfrm>
          <a:prstGeom prst="rect">
            <a:avLst/>
          </a:prstGeom>
        </p:spPr>
      </p:pic>
    </p:spTree>
    <p:extLst>
      <p:ext uri="{BB962C8B-B14F-4D97-AF65-F5344CB8AC3E}">
        <p14:creationId xmlns="" xmlns:p14="http://schemas.microsoft.com/office/powerpoint/2010/main" val="7415921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369219"/>
            <a:ext cx="4003675" cy="3263504"/>
          </a:xfrm>
        </p:spPr>
        <p:txBody>
          <a:bodyPr/>
          <a:lstStyle>
            <a:lvl2pPr>
              <a:defRPr b="1" i="0">
                <a:latin typeface="Montserrat Black"/>
                <a:cs typeface="Calibri" panose="020F0502020204030204" pitchFamily="34" charset="0"/>
              </a:defRPr>
            </a:lvl2pPr>
            <a:lvl3pPr>
              <a:defRPr b="1" i="0">
                <a:latin typeface="Montserrat Black"/>
                <a:cs typeface="Calibri" panose="020F0502020204030204" pitchFamily="34" charset="0"/>
              </a:defRPr>
            </a:lvl3pPr>
            <a:lvl4pPr>
              <a:defRPr b="1" i="0">
                <a:latin typeface="Montserrat Black"/>
                <a:cs typeface="Calibri" panose="020F0502020204030204" pitchFamily="34" charset="0"/>
              </a:defRPr>
            </a:lvl4pPr>
            <a:lvl5pPr>
              <a:defRPr b="1" i="0">
                <a:latin typeface="Montserrat Black"/>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83126" y="1369219"/>
            <a:ext cx="4003675" cy="3263504"/>
          </a:xfrm>
        </p:spPr>
        <p:txBody>
          <a:bodyPr/>
          <a:lstStyle>
            <a:lvl1pPr>
              <a:defRPr baseline="0"/>
            </a:lvl1pPr>
            <a:lvl2pPr>
              <a:defRPr b="1" i="0">
                <a:latin typeface="Montserrat Black"/>
                <a:cs typeface="Calibri" panose="020F0502020204030204" pitchFamily="34" charset="0"/>
              </a:defRPr>
            </a:lvl2pPr>
            <a:lvl3pPr>
              <a:defRPr b="1" i="0">
                <a:latin typeface="Montserrat Black"/>
                <a:cs typeface="Calibri" panose="020F0502020204030204" pitchFamily="34" charset="0"/>
              </a:defRPr>
            </a:lvl3pPr>
            <a:lvl4pPr>
              <a:defRPr b="1" i="0">
                <a:latin typeface="Montserrat Black"/>
                <a:cs typeface="Calibri" panose="020F0502020204030204" pitchFamily="34" charset="0"/>
              </a:defRPr>
            </a:lvl4pPr>
            <a:lvl5pPr>
              <a:defRPr b="1" i="0">
                <a:latin typeface="Montserrat Black"/>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
        <p:nvSpPr>
          <p:cNvPr id="11" name="Rectangle 10">
            <a:extLst>
              <a:ext uri="{FF2B5EF4-FFF2-40B4-BE49-F238E27FC236}">
                <a16:creationId xmlns="" xmlns:a16="http://schemas.microsoft.com/office/drawing/2014/main" id="{887248B0-C935-3E4C-B56A-578B94261814}"/>
              </a:ext>
            </a:extLst>
          </p:cNvPr>
          <p:cNvSpPr/>
          <p:nvPr userDrawn="1"/>
        </p:nvSpPr>
        <p:spPr>
          <a:xfrm>
            <a:off x="461963" y="617540"/>
            <a:ext cx="1206500" cy="6032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b="1" i="0" dirty="0">
              <a:latin typeface="Montserrat Black"/>
            </a:endParaRPr>
          </a:p>
        </p:txBody>
      </p:sp>
      <p:pic>
        <p:nvPicPr>
          <p:cNvPr id="9" name="Picture 6">
            <a:extLst>
              <a:ext uri="{FF2B5EF4-FFF2-40B4-BE49-F238E27FC236}">
                <a16:creationId xmlns="" xmlns:a16="http://schemas.microsoft.com/office/drawing/2014/main" id="{7747DC15-B2F5-604B-BDDF-A2D20C58518F}"/>
              </a:ext>
            </a:extLst>
          </p:cNvPr>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bwMode="auto">
          <a:xfrm>
            <a:off x="7891272" y="4681473"/>
            <a:ext cx="550862" cy="1607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 xmlns:a16="http://schemas.microsoft.com/office/drawing/2014/main" id="{0AA2A17F-82E0-2D40-9CA9-2AB0AA9CBCBA}"/>
              </a:ext>
            </a:extLst>
          </p:cNvPr>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bwMode="auto">
          <a:xfrm>
            <a:off x="457198" y="4700443"/>
            <a:ext cx="1177135" cy="216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758216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line Bluebar Quote">
  <p:cSld name="Headline Bluebar Quote">
    <p:spTree>
      <p:nvGrpSpPr>
        <p:cNvPr id="1" name="Shape 68"/>
        <p:cNvGrpSpPr/>
        <p:nvPr/>
      </p:nvGrpSpPr>
      <p:grpSpPr>
        <a:xfrm>
          <a:off x="0" y="0"/>
          <a:ext cx="0" cy="0"/>
          <a:chOff x="0" y="0"/>
          <a:chExt cx="0" cy="0"/>
        </a:xfrm>
      </p:grpSpPr>
      <p:sp>
        <p:nvSpPr>
          <p:cNvPr id="69" name="Google Shape;69;p18"/>
          <p:cNvSpPr/>
          <p:nvPr/>
        </p:nvSpPr>
        <p:spPr>
          <a:xfrm>
            <a:off x="4683127" y="3725865"/>
            <a:ext cx="4005263" cy="60325"/>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Montserrat Black"/>
              <a:ea typeface="Montserrat Black"/>
              <a:cs typeface="Montserrat Black"/>
              <a:sym typeface="Montserrat Black"/>
            </a:endParaRPr>
          </a:p>
        </p:txBody>
      </p:sp>
      <p:sp>
        <p:nvSpPr>
          <p:cNvPr id="70" name="Google Shape;70;p18"/>
          <p:cNvSpPr txBox="1">
            <a:spLocks noGrp="1"/>
          </p:cNvSpPr>
          <p:nvPr>
            <p:ph type="title"/>
          </p:nvPr>
        </p:nvSpPr>
        <p:spPr>
          <a:xfrm>
            <a:off x="457200" y="274640"/>
            <a:ext cx="8229600" cy="37147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1" name="Google Shape;71;p18"/>
          <p:cNvSpPr txBox="1">
            <a:spLocks noGrp="1"/>
          </p:cNvSpPr>
          <p:nvPr>
            <p:ph type="body" idx="1"/>
          </p:nvPr>
        </p:nvSpPr>
        <p:spPr>
          <a:xfrm>
            <a:off x="4683126" y="1438775"/>
            <a:ext cx="4003675" cy="2179251"/>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751"/>
              </a:spcBef>
              <a:spcAft>
                <a:spcPts val="0"/>
              </a:spcAft>
              <a:buSzPts val="1400"/>
              <a:buNone/>
              <a:defRPr sz="1400" b="1" i="0" cap="none">
                <a:solidFill>
                  <a:schemeClr val="dk1"/>
                </a:solidFill>
                <a:latin typeface="Montserrat Black"/>
                <a:ea typeface="Montserrat Black"/>
                <a:cs typeface="Montserrat Black"/>
                <a:sym typeface="Montserrat Black"/>
              </a:defRPr>
            </a:lvl1pPr>
            <a:lvl2pPr marL="914400" lvl="1" indent="-228600" algn="l">
              <a:lnSpc>
                <a:spcPct val="90000"/>
              </a:lnSpc>
              <a:spcBef>
                <a:spcPts val="600"/>
              </a:spcBef>
              <a:spcAft>
                <a:spcPts val="0"/>
              </a:spcAft>
              <a:buSzPts val="1400"/>
              <a:buNone/>
              <a:defRPr/>
            </a:lvl2pPr>
            <a:lvl3pPr marL="1371600" lvl="2" indent="-342900" algn="l">
              <a:lnSpc>
                <a:spcPct val="100000"/>
              </a:lnSpc>
              <a:spcBef>
                <a:spcPts val="400"/>
              </a:spcBef>
              <a:spcAft>
                <a:spcPts val="0"/>
              </a:spcAft>
              <a:buSzPts val="1800"/>
              <a:buChar char="▪"/>
              <a:defRPr/>
            </a:lvl3pPr>
            <a:lvl4pPr marL="1828800" lvl="3" indent="-298450" algn="l">
              <a:lnSpc>
                <a:spcPct val="100000"/>
              </a:lnSpc>
              <a:spcBef>
                <a:spcPts val="200"/>
              </a:spcBef>
              <a:spcAft>
                <a:spcPts val="0"/>
              </a:spcAft>
              <a:buClr>
                <a:schemeClr val="dk1"/>
              </a:buClr>
              <a:buSzPts val="1100"/>
              <a:buFont typeface="Merriweather Sans"/>
              <a:buChar char="﹣"/>
              <a:defRPr/>
            </a:lvl4pPr>
            <a:lvl5pPr marL="2286000" lvl="4" indent="-298450" algn="l">
              <a:lnSpc>
                <a:spcPct val="100000"/>
              </a:lnSpc>
              <a:spcBef>
                <a:spcPts val="200"/>
              </a:spcBef>
              <a:spcAft>
                <a:spcPts val="0"/>
              </a:spcAft>
              <a:buSzPts val="1100"/>
              <a:buFont typeface="Merriweather Sans"/>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2" name="Google Shape;72;p18"/>
          <p:cNvSpPr txBox="1">
            <a:spLocks noGrp="1"/>
          </p:cNvSpPr>
          <p:nvPr>
            <p:ph type="sldNum" idx="12"/>
          </p:nvPr>
        </p:nvSpPr>
        <p:spPr>
          <a:xfrm>
            <a:off x="8085139" y="4630105"/>
            <a:ext cx="601663" cy="274637"/>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1pPr>
            <a:lvl2pPr marL="0" marR="0" lvl="1"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2pPr>
            <a:lvl3pPr marL="0" marR="0" lvl="2"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3pPr>
            <a:lvl4pPr marL="0" marR="0" lvl="3"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4pPr>
            <a:lvl5pPr marL="0" marR="0" lvl="4"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5pPr>
            <a:lvl6pPr marL="0" marR="0" lvl="5"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6pPr>
            <a:lvl7pPr marL="0" marR="0" lvl="6"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7pPr>
            <a:lvl8pPr marL="0" marR="0" lvl="7"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8pPr>
            <a:lvl9pPr marL="0" marR="0" lvl="8"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73" name="Google Shape;73;p18"/>
          <p:cNvSpPr/>
          <p:nvPr/>
        </p:nvSpPr>
        <p:spPr>
          <a:xfrm>
            <a:off x="461963" y="617540"/>
            <a:ext cx="1206500" cy="60325"/>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Montserrat Black"/>
              <a:ea typeface="Montserrat Black"/>
              <a:cs typeface="Montserrat Black"/>
              <a:sym typeface="Montserrat Black"/>
            </a:endParaRPr>
          </a:p>
        </p:txBody>
      </p:sp>
      <p:sp>
        <p:nvSpPr>
          <p:cNvPr id="74" name="Google Shape;74;p18"/>
          <p:cNvSpPr>
            <a:spLocks noGrp="1"/>
          </p:cNvSpPr>
          <p:nvPr>
            <p:ph type="pic" idx="2"/>
          </p:nvPr>
        </p:nvSpPr>
        <p:spPr>
          <a:xfrm>
            <a:off x="457204" y="1331923"/>
            <a:ext cx="4005257" cy="3192960"/>
          </a:xfrm>
          <a:prstGeom prst="rect">
            <a:avLst/>
          </a:prstGeom>
          <a:solidFill>
            <a:srgbClr val="CCCCCC"/>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000000"/>
              </a:buClr>
              <a:buSzPts val="1400"/>
              <a:buFont typeface="Arial"/>
              <a:buNone/>
              <a:defRPr sz="14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75" name="Google Shape;75;p18"/>
          <p:cNvPicPr preferRelativeResize="0"/>
          <p:nvPr/>
        </p:nvPicPr>
        <p:blipFill rotWithShape="1">
          <a:blip r:embed="rId2">
            <a:alphaModFix/>
          </a:blip>
          <a:srcRect/>
          <a:stretch/>
        </p:blipFill>
        <p:spPr>
          <a:xfrm>
            <a:off x="7891272" y="4681473"/>
            <a:ext cx="550862" cy="160785"/>
          </a:xfrm>
          <a:prstGeom prst="rect">
            <a:avLst/>
          </a:prstGeom>
          <a:noFill/>
          <a:ln>
            <a:noFill/>
          </a:ln>
        </p:spPr>
      </p:pic>
      <p:pic>
        <p:nvPicPr>
          <p:cNvPr id="76" name="Google Shape;76;p18"/>
          <p:cNvPicPr preferRelativeResize="0"/>
          <p:nvPr/>
        </p:nvPicPr>
        <p:blipFill rotWithShape="1">
          <a:blip r:embed="rId3">
            <a:alphaModFix/>
          </a:blip>
          <a:srcRect/>
          <a:stretch/>
        </p:blipFill>
        <p:spPr>
          <a:xfrm>
            <a:off x="457198" y="4700443"/>
            <a:ext cx="1177135" cy="216189"/>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 Content">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685800" y="181655"/>
            <a:ext cx="7772400" cy="575583"/>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100" b="1" i="0" u="none" strike="noStrike" cap="none">
                <a:solidFill>
                  <a:schemeClr val="dk1"/>
                </a:solidFill>
                <a:latin typeface="Verdana"/>
                <a:ea typeface="Verdana"/>
                <a:cs typeface="Verdana"/>
                <a:sym typeface="Verdana"/>
              </a:defRPr>
            </a:lvl1pPr>
            <a:lvl2pPr marL="0" marR="0" lvl="1" indent="0" algn="l" rtl="0">
              <a:spcBef>
                <a:spcPts val="0"/>
              </a:spcBef>
              <a:spcAft>
                <a:spcPts val="0"/>
              </a:spcAft>
              <a:buNone/>
              <a:defRPr sz="2100" b="1" i="0" u="none" strike="noStrike" cap="none">
                <a:solidFill>
                  <a:schemeClr val="dk2"/>
                </a:solidFill>
                <a:latin typeface="Verdana"/>
                <a:ea typeface="Verdana"/>
                <a:cs typeface="Verdana"/>
                <a:sym typeface="Verdana"/>
              </a:defRPr>
            </a:lvl2pPr>
            <a:lvl3pPr marL="0" marR="0" lvl="2" indent="0" algn="l" rtl="0">
              <a:spcBef>
                <a:spcPts val="0"/>
              </a:spcBef>
              <a:spcAft>
                <a:spcPts val="0"/>
              </a:spcAft>
              <a:buNone/>
              <a:defRPr sz="2100" b="1" i="0" u="none" strike="noStrike" cap="none">
                <a:solidFill>
                  <a:schemeClr val="dk2"/>
                </a:solidFill>
                <a:latin typeface="Verdana"/>
                <a:ea typeface="Verdana"/>
                <a:cs typeface="Verdana"/>
                <a:sym typeface="Verdana"/>
              </a:defRPr>
            </a:lvl3pPr>
            <a:lvl4pPr marL="0" marR="0" lvl="3" indent="0" algn="l" rtl="0">
              <a:spcBef>
                <a:spcPts val="0"/>
              </a:spcBef>
              <a:spcAft>
                <a:spcPts val="0"/>
              </a:spcAft>
              <a:buNone/>
              <a:defRPr sz="2100" b="1" i="0" u="none" strike="noStrike" cap="none">
                <a:solidFill>
                  <a:schemeClr val="dk2"/>
                </a:solidFill>
                <a:latin typeface="Verdana"/>
                <a:ea typeface="Verdana"/>
                <a:cs typeface="Verdana"/>
                <a:sym typeface="Verdana"/>
              </a:defRPr>
            </a:lvl4pPr>
            <a:lvl5pPr marL="0" marR="0" lvl="4" indent="0" algn="l" rtl="0">
              <a:spcBef>
                <a:spcPts val="0"/>
              </a:spcBef>
              <a:spcAft>
                <a:spcPts val="0"/>
              </a:spcAft>
              <a:buNone/>
              <a:defRPr sz="2100" b="1" i="0" u="none" strike="noStrike" cap="none">
                <a:solidFill>
                  <a:schemeClr val="dk2"/>
                </a:solidFill>
                <a:latin typeface="Verdana"/>
                <a:ea typeface="Verdana"/>
                <a:cs typeface="Verdana"/>
                <a:sym typeface="Verdana"/>
              </a:defRPr>
            </a:lvl5pPr>
            <a:lvl6pPr marL="342900" marR="0" lvl="5" indent="0" algn="l" rtl="0">
              <a:spcBef>
                <a:spcPts val="0"/>
              </a:spcBef>
              <a:spcAft>
                <a:spcPts val="0"/>
              </a:spcAft>
              <a:buNone/>
              <a:defRPr sz="2100" b="1" i="0" u="none" strike="noStrike" cap="none">
                <a:solidFill>
                  <a:schemeClr val="dk2"/>
                </a:solidFill>
                <a:latin typeface="Verdana"/>
                <a:ea typeface="Verdana"/>
                <a:cs typeface="Verdana"/>
                <a:sym typeface="Verdana"/>
              </a:defRPr>
            </a:lvl6pPr>
            <a:lvl7pPr marL="685800" marR="0" lvl="6" indent="0" algn="l" rtl="0">
              <a:spcBef>
                <a:spcPts val="0"/>
              </a:spcBef>
              <a:spcAft>
                <a:spcPts val="0"/>
              </a:spcAft>
              <a:buNone/>
              <a:defRPr sz="2100" b="1" i="0" u="none" strike="noStrike" cap="none">
                <a:solidFill>
                  <a:schemeClr val="dk2"/>
                </a:solidFill>
                <a:latin typeface="Verdana"/>
                <a:ea typeface="Verdana"/>
                <a:cs typeface="Verdana"/>
                <a:sym typeface="Verdana"/>
              </a:defRPr>
            </a:lvl7pPr>
            <a:lvl8pPr marL="1028700" marR="0" lvl="7" indent="0" algn="l" rtl="0">
              <a:spcBef>
                <a:spcPts val="0"/>
              </a:spcBef>
              <a:spcAft>
                <a:spcPts val="0"/>
              </a:spcAft>
              <a:buNone/>
              <a:defRPr sz="2100" b="1" i="0" u="none" strike="noStrike" cap="none">
                <a:solidFill>
                  <a:schemeClr val="dk2"/>
                </a:solidFill>
                <a:latin typeface="Verdana"/>
                <a:ea typeface="Verdana"/>
                <a:cs typeface="Verdana"/>
                <a:sym typeface="Verdana"/>
              </a:defRPr>
            </a:lvl8pPr>
            <a:lvl9pPr marL="1371600" marR="0" lvl="8" indent="0" algn="l" rtl="0">
              <a:spcBef>
                <a:spcPts val="0"/>
              </a:spcBef>
              <a:spcAft>
                <a:spcPts val="0"/>
              </a:spcAft>
              <a:buNone/>
              <a:defRPr sz="2100" b="1" i="0" u="none" strike="noStrike" cap="none">
                <a:solidFill>
                  <a:schemeClr val="dk2"/>
                </a:solidFill>
                <a:latin typeface="Verdana"/>
                <a:ea typeface="Verdana"/>
                <a:cs typeface="Verdana"/>
                <a:sym typeface="Verdana"/>
              </a:defRPr>
            </a:lvl9pPr>
          </a:lstStyle>
          <a:p>
            <a:endParaRPr/>
          </a:p>
        </p:txBody>
      </p:sp>
      <p:sp>
        <p:nvSpPr>
          <p:cNvPr id="131" name="Shape 131"/>
          <p:cNvSpPr txBox="1">
            <a:spLocks noGrp="1"/>
          </p:cNvSpPr>
          <p:nvPr>
            <p:ph type="body" idx="1"/>
          </p:nvPr>
        </p:nvSpPr>
        <p:spPr>
          <a:xfrm>
            <a:off x="365760" y="1234440"/>
            <a:ext cx="8326438" cy="3291840"/>
          </a:xfrm>
          <a:prstGeom prst="rect">
            <a:avLst/>
          </a:prstGeom>
          <a:noFill/>
          <a:ln>
            <a:noFill/>
          </a:ln>
        </p:spPr>
        <p:txBody>
          <a:bodyPr wrap="square" lIns="91425" tIns="91425" rIns="91425" bIns="91425" anchor="t" anchorCtr="0"/>
          <a:lstStyle>
            <a:lvl1pPr marL="205740" marR="0" lvl="0" indent="-129540" algn="l" rtl="0">
              <a:spcBef>
                <a:spcPts val="825"/>
              </a:spcBef>
              <a:spcAft>
                <a:spcPts val="0"/>
              </a:spcAft>
              <a:buClr>
                <a:schemeClr val="accent1"/>
              </a:buClr>
              <a:buSzPct val="100000"/>
              <a:buFont typeface="Noto Sans Symbols"/>
              <a:buChar char="◼"/>
              <a:defRPr sz="1200" b="0" i="0" u="none" strike="noStrike" cap="none">
                <a:solidFill>
                  <a:schemeClr val="dk1"/>
                </a:solidFill>
                <a:latin typeface="Verdana"/>
                <a:ea typeface="Verdana"/>
                <a:cs typeface="Verdana"/>
                <a:sym typeface="Verdana"/>
              </a:defRPr>
            </a:lvl1pPr>
            <a:lvl2pPr marL="428625" marR="0" lvl="1" indent="-133350" algn="l" rtl="0">
              <a:spcBef>
                <a:spcPts val="300"/>
              </a:spcBef>
              <a:spcAft>
                <a:spcPts val="0"/>
              </a:spcAft>
              <a:buClr>
                <a:schemeClr val="dk1"/>
              </a:buClr>
              <a:buSzPct val="100000"/>
              <a:buFont typeface="Verdana"/>
              <a:buChar char="–"/>
              <a:defRPr sz="1200" b="0" i="0" u="none" strike="noStrike" cap="none">
                <a:solidFill>
                  <a:schemeClr val="dk1"/>
                </a:solidFill>
                <a:latin typeface="Verdana"/>
                <a:ea typeface="Verdana"/>
                <a:cs typeface="Verdana"/>
                <a:sym typeface="Verdana"/>
              </a:defRPr>
            </a:lvl2pPr>
            <a:lvl3pPr marL="607219" marR="0" lvl="2" indent="-111919" algn="l" rtl="0">
              <a:spcBef>
                <a:spcPts val="300"/>
              </a:spcBef>
              <a:spcAft>
                <a:spcPts val="0"/>
              </a:spcAft>
              <a:buClr>
                <a:schemeClr val="dk1"/>
              </a:buClr>
              <a:buSzPct val="100000"/>
              <a:buFont typeface="Verdana"/>
              <a:buChar char="•"/>
              <a:defRPr sz="1050" b="0" i="0" u="none" strike="noStrike" cap="none">
                <a:solidFill>
                  <a:schemeClr val="dk1"/>
                </a:solidFill>
                <a:latin typeface="Verdana"/>
                <a:ea typeface="Verdana"/>
                <a:cs typeface="Verdana"/>
                <a:sym typeface="Verdana"/>
              </a:defRPr>
            </a:lvl3pPr>
            <a:lvl4pPr marL="771525" marR="0" lvl="3" indent="-76200" algn="l" rtl="0">
              <a:spcBef>
                <a:spcPts val="300"/>
              </a:spcBef>
              <a:spcAft>
                <a:spcPts val="0"/>
              </a:spcAft>
              <a:buClr>
                <a:schemeClr val="dk1"/>
              </a:buClr>
              <a:buSzPct val="100000"/>
              <a:buFont typeface="Arial"/>
              <a:buChar char="-"/>
              <a:defRPr sz="900" b="0" i="0" u="none" strike="noStrike" cap="none">
                <a:solidFill>
                  <a:schemeClr val="dk1"/>
                </a:solidFill>
                <a:latin typeface="Verdana"/>
                <a:ea typeface="Verdana"/>
                <a:cs typeface="Verdana"/>
                <a:sym typeface="Verdana"/>
              </a:defRPr>
            </a:lvl4pPr>
            <a:lvl5pPr marL="900113" marR="0" lvl="4" indent="-71438" algn="l" rtl="0">
              <a:spcBef>
                <a:spcPts val="300"/>
              </a:spcBef>
              <a:spcAft>
                <a:spcPts val="0"/>
              </a:spcAft>
              <a:buClr>
                <a:schemeClr val="dk1"/>
              </a:buClr>
              <a:buSzPct val="100000"/>
              <a:buFont typeface="Arial"/>
              <a:buChar char="•"/>
              <a:defRPr sz="900" b="0" i="0" u="none" strike="noStrike" cap="none">
                <a:solidFill>
                  <a:schemeClr val="dk1"/>
                </a:solidFill>
                <a:latin typeface="Verdana"/>
                <a:ea typeface="Verdana"/>
                <a:cs typeface="Verdana"/>
                <a:sym typeface="Verdana"/>
              </a:defRPr>
            </a:lvl5pPr>
            <a:lvl6pPr marL="1885950" marR="0" lvl="5" indent="-171450" algn="l" rtl="0">
              <a:spcBef>
                <a:spcPts val="180"/>
              </a:spcBef>
              <a:spcAft>
                <a:spcPts val="0"/>
              </a:spcAft>
              <a:buNone/>
              <a:defRPr sz="900" b="0" i="0" u="none" strike="noStrike" cap="none">
                <a:solidFill>
                  <a:schemeClr val="dk1"/>
                </a:solidFill>
                <a:latin typeface="Verdana"/>
                <a:ea typeface="Verdana"/>
                <a:cs typeface="Verdana"/>
                <a:sym typeface="Verdana"/>
              </a:defRPr>
            </a:lvl6pPr>
            <a:lvl7pPr marL="2228850" marR="0" lvl="6" indent="-171450" algn="l" rtl="0">
              <a:spcBef>
                <a:spcPts val="180"/>
              </a:spcBef>
              <a:spcAft>
                <a:spcPts val="0"/>
              </a:spcAft>
              <a:buNone/>
              <a:defRPr sz="900" b="0" i="0" u="none" strike="noStrike" cap="none">
                <a:solidFill>
                  <a:schemeClr val="dk1"/>
                </a:solidFill>
                <a:latin typeface="Verdana"/>
                <a:ea typeface="Verdana"/>
                <a:cs typeface="Verdana"/>
                <a:sym typeface="Verdana"/>
              </a:defRPr>
            </a:lvl7pPr>
            <a:lvl8pPr marL="2571750" marR="0" lvl="7" indent="-171450" algn="l" rtl="0">
              <a:spcBef>
                <a:spcPts val="180"/>
              </a:spcBef>
              <a:spcAft>
                <a:spcPts val="0"/>
              </a:spcAft>
              <a:buNone/>
              <a:defRPr sz="900" b="0" i="0" u="none" strike="noStrike" cap="none">
                <a:solidFill>
                  <a:schemeClr val="dk1"/>
                </a:solidFill>
                <a:latin typeface="Verdana"/>
                <a:ea typeface="Verdana"/>
                <a:cs typeface="Verdana"/>
                <a:sym typeface="Verdana"/>
              </a:defRPr>
            </a:lvl8pPr>
            <a:lvl9pPr marL="2914650" marR="0" lvl="8" indent="-171450" algn="l" rtl="0">
              <a:spcBef>
                <a:spcPts val="180"/>
              </a:spcBef>
              <a:spcAft>
                <a:spcPts val="0"/>
              </a:spcAft>
              <a:buNone/>
              <a:defRPr sz="900" b="0" i="0" u="none" strike="noStrike" cap="none">
                <a:solidFill>
                  <a:schemeClr val="dk1"/>
                </a:solidFill>
                <a:latin typeface="Verdana"/>
                <a:ea typeface="Verdana"/>
                <a:cs typeface="Verdana"/>
                <a:sym typeface="Verdana"/>
              </a:defRPr>
            </a:lvl9pPr>
          </a:lstStyle>
          <a:p>
            <a:endParaRPr/>
          </a:p>
        </p:txBody>
      </p:sp>
      <p:sp>
        <p:nvSpPr>
          <p:cNvPr id="132" name="Shape 132"/>
          <p:cNvSpPr txBox="1">
            <a:spLocks noGrp="1"/>
          </p:cNvSpPr>
          <p:nvPr>
            <p:ph type="sldNum" idx="12"/>
          </p:nvPr>
        </p:nvSpPr>
        <p:spPr>
          <a:xfrm>
            <a:off x="8458203" y="4972050"/>
            <a:ext cx="438151" cy="171450"/>
          </a:xfrm>
          <a:prstGeom prst="rect">
            <a:avLst/>
          </a:prstGeom>
          <a:noFill/>
          <a:ln>
            <a:noFill/>
          </a:ln>
        </p:spPr>
        <p:txBody>
          <a:bodyPr wrap="square" lIns="91425" tIns="45700" rIns="91425" bIns="45700" anchor="t" anchorCtr="0">
            <a:noAutofit/>
          </a:bodyPr>
          <a:lstStyle/>
          <a:p>
            <a:pPr algn="l">
              <a:spcBef>
                <a:spcPts val="0"/>
              </a:spcBef>
              <a:spcAft>
                <a:spcPts val="0"/>
              </a:spcAft>
              <a:buSzPct val="25000"/>
            </a:pPr>
            <a:fld id="{00000000-1234-1234-1234-123412341234}" type="slidenum">
              <a:rPr lang="en-US" sz="788" b="1" smtClean="0">
                <a:solidFill>
                  <a:srgbClr val="888888"/>
                </a:solidFill>
                <a:latin typeface="Verdana"/>
                <a:ea typeface="Verdana"/>
                <a:cs typeface="Verdana"/>
                <a:sym typeface="Verdana"/>
              </a:rPr>
              <a:pPr algn="l">
                <a:spcBef>
                  <a:spcPts val="0"/>
                </a:spcBef>
                <a:spcAft>
                  <a:spcPts val="0"/>
                </a:spcAft>
                <a:buSzPct val="25000"/>
              </a:pPr>
              <a:t>‹#›</a:t>
            </a:fld>
            <a:endParaRPr lang="en-US" sz="788" b="1">
              <a:solidFill>
                <a:srgbClr val="888888"/>
              </a:solidFill>
              <a:latin typeface="Verdana"/>
              <a:ea typeface="Verdana"/>
              <a:cs typeface="Verdana"/>
              <a:sym typeface="Verdana"/>
            </a:endParaRPr>
          </a:p>
        </p:txBody>
      </p:sp>
      <p:sp>
        <p:nvSpPr>
          <p:cNvPr id="133" name="Shape 133"/>
          <p:cNvSpPr txBox="1">
            <a:spLocks noGrp="1"/>
          </p:cNvSpPr>
          <p:nvPr>
            <p:ph type="dt" idx="10"/>
          </p:nvPr>
        </p:nvSpPr>
        <p:spPr>
          <a:xfrm>
            <a:off x="865188" y="4767263"/>
            <a:ext cx="1643062" cy="273844"/>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788" b="1" i="0" u="none" strike="noStrike" cap="none">
                <a:solidFill>
                  <a:srgbClr val="888888"/>
                </a:solidFill>
                <a:latin typeface="Verdana"/>
                <a:ea typeface="Verdana"/>
                <a:cs typeface="Verdana"/>
                <a:sym typeface="Verdana"/>
              </a:defRPr>
            </a:lvl1pPr>
            <a:lvl2pPr marL="342900" marR="0" lvl="1" indent="0" algn="ctr" rtl="0">
              <a:spcBef>
                <a:spcPts val="0"/>
              </a:spcBef>
              <a:spcAft>
                <a:spcPts val="0"/>
              </a:spcAft>
              <a:buNone/>
              <a:defRPr sz="1350" b="0" i="0" u="none" strike="noStrike" cap="none">
                <a:solidFill>
                  <a:schemeClr val="dk1"/>
                </a:solidFill>
                <a:latin typeface="Verdana"/>
                <a:ea typeface="Verdana"/>
                <a:cs typeface="Verdana"/>
                <a:sym typeface="Verdana"/>
              </a:defRPr>
            </a:lvl2pPr>
            <a:lvl3pPr marL="685800" marR="0" lvl="2" indent="0" algn="ctr" rtl="0">
              <a:spcBef>
                <a:spcPts val="0"/>
              </a:spcBef>
              <a:spcAft>
                <a:spcPts val="0"/>
              </a:spcAft>
              <a:buNone/>
              <a:defRPr sz="1350" b="0" i="0" u="none" strike="noStrike" cap="none">
                <a:solidFill>
                  <a:schemeClr val="dk1"/>
                </a:solidFill>
                <a:latin typeface="Verdana"/>
                <a:ea typeface="Verdana"/>
                <a:cs typeface="Verdana"/>
                <a:sym typeface="Verdana"/>
              </a:defRPr>
            </a:lvl3pPr>
            <a:lvl4pPr marL="1028700" marR="0" lvl="3" indent="0" algn="ctr" rtl="0">
              <a:spcBef>
                <a:spcPts val="0"/>
              </a:spcBef>
              <a:spcAft>
                <a:spcPts val="0"/>
              </a:spcAft>
              <a:buNone/>
              <a:defRPr sz="1350" b="0" i="0" u="none" strike="noStrike" cap="none">
                <a:solidFill>
                  <a:schemeClr val="dk1"/>
                </a:solidFill>
                <a:latin typeface="Verdana"/>
                <a:ea typeface="Verdana"/>
                <a:cs typeface="Verdana"/>
                <a:sym typeface="Verdana"/>
              </a:defRPr>
            </a:lvl4pPr>
            <a:lvl5pPr marL="1371600" marR="0" lvl="4" indent="0" algn="ctr" rtl="0">
              <a:spcBef>
                <a:spcPts val="0"/>
              </a:spcBef>
              <a:spcAft>
                <a:spcPts val="0"/>
              </a:spcAft>
              <a:buNone/>
              <a:defRPr sz="1350" b="0" i="0" u="none" strike="noStrike" cap="none">
                <a:solidFill>
                  <a:schemeClr val="dk1"/>
                </a:solidFill>
                <a:latin typeface="Verdana"/>
                <a:ea typeface="Verdana"/>
                <a:cs typeface="Verdana"/>
                <a:sym typeface="Verdana"/>
              </a:defRPr>
            </a:lvl5pPr>
            <a:lvl6pPr marL="1714500" marR="0" lvl="5" indent="0" algn="l" rtl="0">
              <a:spcBef>
                <a:spcPts val="0"/>
              </a:spcBef>
              <a:buNone/>
              <a:defRPr sz="1350" b="0" i="0" u="none" strike="noStrike" cap="none">
                <a:solidFill>
                  <a:schemeClr val="dk1"/>
                </a:solidFill>
                <a:latin typeface="Verdana"/>
                <a:ea typeface="Verdana"/>
                <a:cs typeface="Verdana"/>
                <a:sym typeface="Verdana"/>
              </a:defRPr>
            </a:lvl6pPr>
            <a:lvl7pPr marL="2057400" marR="0" lvl="6" indent="0" algn="l" rtl="0">
              <a:spcBef>
                <a:spcPts val="0"/>
              </a:spcBef>
              <a:buNone/>
              <a:defRPr sz="1350" b="0" i="0" u="none" strike="noStrike" cap="none">
                <a:solidFill>
                  <a:schemeClr val="dk1"/>
                </a:solidFill>
                <a:latin typeface="Verdana"/>
                <a:ea typeface="Verdana"/>
                <a:cs typeface="Verdana"/>
                <a:sym typeface="Verdana"/>
              </a:defRPr>
            </a:lvl7pPr>
            <a:lvl8pPr marL="2400300" marR="0" lvl="7" indent="0" algn="l" rtl="0">
              <a:spcBef>
                <a:spcPts val="0"/>
              </a:spcBef>
              <a:buNone/>
              <a:defRPr sz="1350" b="0" i="0" u="none" strike="noStrike" cap="none">
                <a:solidFill>
                  <a:schemeClr val="dk1"/>
                </a:solidFill>
                <a:latin typeface="Verdana"/>
                <a:ea typeface="Verdana"/>
                <a:cs typeface="Verdana"/>
                <a:sym typeface="Verdana"/>
              </a:defRPr>
            </a:lvl8pPr>
            <a:lvl9pPr marL="2743200" marR="0" lvl="8" indent="0" algn="l" rtl="0">
              <a:spcBef>
                <a:spcPts val="0"/>
              </a:spcBef>
              <a:buNone/>
              <a:defRPr sz="1350" b="0" i="0" u="none" strike="noStrike" cap="none">
                <a:solidFill>
                  <a:schemeClr val="dk1"/>
                </a:solidFill>
                <a:latin typeface="Verdana"/>
                <a:ea typeface="Verdana"/>
                <a:cs typeface="Verdana"/>
                <a:sym typeface="Verdana"/>
              </a:defRPr>
            </a:lvl9pPr>
          </a:lstStyle>
          <a:p>
            <a:endParaRPr/>
          </a:p>
        </p:txBody>
      </p:sp>
    </p:spTree>
    <p:extLst>
      <p:ext uri="{BB962C8B-B14F-4D97-AF65-F5344CB8AC3E}">
        <p14:creationId xmlns="" xmlns:p14="http://schemas.microsoft.com/office/powerpoint/2010/main" val="9761234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Headline Bluebar Quot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37B27674-1FC0-4ECA-84BE-BBE305BA9544}"/>
              </a:ext>
            </a:extLst>
          </p:cNvPr>
          <p:cNvSpPr/>
          <p:nvPr/>
        </p:nvSpPr>
        <p:spPr>
          <a:xfrm>
            <a:off x="4683127" y="3725865"/>
            <a:ext cx="4005263" cy="6032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b="1" i="0" dirty="0">
              <a:latin typeface="Montserrat Black"/>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6" y="1438775"/>
            <a:ext cx="4003675" cy="2179251"/>
          </a:xfrm>
        </p:spPr>
        <p:txBody>
          <a:bodyPr anchor="b">
            <a:normAutofit/>
          </a:bodyPr>
          <a:lstStyle>
            <a:lvl1pPr>
              <a:lnSpc>
                <a:spcPct val="100000"/>
              </a:lnSpc>
              <a:defRPr sz="1400" b="1" i="0" cap="none">
                <a:solidFill>
                  <a:schemeClr val="tx1"/>
                </a:solidFill>
                <a:latin typeface="Montserrat Black"/>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dirty="0"/>
              <a:t>Edit Master text styles</a:t>
            </a:r>
          </a:p>
        </p:txBody>
      </p:sp>
      <p:sp>
        <p:nvSpPr>
          <p:cNvPr id="4" name="Slide Number Placeholder 3">
            <a:extLst>
              <a:ext uri="{FF2B5EF4-FFF2-40B4-BE49-F238E27FC236}">
                <a16:creationId xmlns=""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
        <p:nvSpPr>
          <p:cNvPr id="9" name="Rectangle 8">
            <a:extLst>
              <a:ext uri="{FF2B5EF4-FFF2-40B4-BE49-F238E27FC236}">
                <a16:creationId xmlns="" xmlns:a16="http://schemas.microsoft.com/office/drawing/2014/main" id="{2BC7A679-09BE-2E4A-A7C0-A90AD8ABE39B}"/>
              </a:ext>
            </a:extLst>
          </p:cNvPr>
          <p:cNvSpPr/>
          <p:nvPr userDrawn="1"/>
        </p:nvSpPr>
        <p:spPr>
          <a:xfrm>
            <a:off x="461963" y="617540"/>
            <a:ext cx="1206500" cy="6032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b="1" i="0" dirty="0">
              <a:latin typeface="Montserrat Black"/>
            </a:endParaRPr>
          </a:p>
        </p:txBody>
      </p:sp>
      <p:sp>
        <p:nvSpPr>
          <p:cNvPr id="12" name="Picture Placeholder 4">
            <a:extLst>
              <a:ext uri="{FF2B5EF4-FFF2-40B4-BE49-F238E27FC236}">
                <a16:creationId xmlns="" xmlns:a16="http://schemas.microsoft.com/office/drawing/2014/main" id="{CA8D73CC-1679-C342-80E7-0458EDC5AF8B}"/>
              </a:ext>
            </a:extLst>
          </p:cNvPr>
          <p:cNvSpPr>
            <a:spLocks noGrp="1"/>
          </p:cNvSpPr>
          <p:nvPr>
            <p:ph type="pic" sz="quarter" idx="16"/>
          </p:nvPr>
        </p:nvSpPr>
        <p:spPr>
          <a:xfrm>
            <a:off x="457204" y="1331923"/>
            <a:ext cx="4005257" cy="319296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pic>
        <p:nvPicPr>
          <p:cNvPr id="13" name="Picture 6">
            <a:extLst>
              <a:ext uri="{FF2B5EF4-FFF2-40B4-BE49-F238E27FC236}">
                <a16:creationId xmlns="" xmlns:a16="http://schemas.microsoft.com/office/drawing/2014/main" id="{02CB3247-2B8E-D44D-9989-B3FA76269695}"/>
              </a:ext>
            </a:extLst>
          </p:cNvPr>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bwMode="auto">
          <a:xfrm>
            <a:off x="7891272" y="4681473"/>
            <a:ext cx="550862" cy="1607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 xmlns:a16="http://schemas.microsoft.com/office/drawing/2014/main" id="{95E5FF8C-651F-1C44-8BAC-1055428E8780}"/>
              </a:ext>
            </a:extLst>
          </p:cNvPr>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bwMode="auto">
          <a:xfrm>
            <a:off x="457198" y="4700443"/>
            <a:ext cx="1177135" cy="216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Text&#10;&#10;Description automatically generated">
            <a:extLst>
              <a:ext uri="{FF2B5EF4-FFF2-40B4-BE49-F238E27FC236}">
                <a16:creationId xmlns="" xmlns:a16="http://schemas.microsoft.com/office/drawing/2014/main" id="{B9F205B3-E0F0-1145-ADB0-2BC1E68F649C}"/>
              </a:ext>
            </a:extLst>
          </p:cNvPr>
          <p:cNvPicPr>
            <a:picLocks noChangeAspect="1"/>
          </p:cNvPicPr>
          <p:nvPr userDrawn="1"/>
        </p:nvPicPr>
        <p:blipFill rotWithShape="1">
          <a:blip r:embed="rId4"/>
          <a:srcRect l="-5329" t="19308" r="5329" b="19579"/>
          <a:stretch/>
        </p:blipFill>
        <p:spPr>
          <a:xfrm>
            <a:off x="1668463" y="4482456"/>
            <a:ext cx="1828800" cy="558817"/>
          </a:xfrm>
          <a:prstGeom prst="rect">
            <a:avLst/>
          </a:prstGeom>
        </p:spPr>
      </p:pic>
    </p:spTree>
    <p:extLst>
      <p:ext uri="{BB962C8B-B14F-4D97-AF65-F5344CB8AC3E}">
        <p14:creationId xmlns="" xmlns:p14="http://schemas.microsoft.com/office/powerpoint/2010/main" val="41077278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b="1" i="0">
                <a:latin typeface="Montserrat Black"/>
                <a:cs typeface="Calibri" panose="020F0502020204030204" pitchFamily="34" charset="0"/>
              </a:defRPr>
            </a:lvl2pPr>
            <a:lvl3pPr>
              <a:defRPr b="1" i="0">
                <a:latin typeface="Montserrat Black"/>
                <a:cs typeface="Calibri" panose="020F0502020204030204" pitchFamily="34" charset="0"/>
              </a:defRPr>
            </a:lvl3pPr>
            <a:lvl4pPr marL="285744" indent="-171446">
              <a:buFont typeface="Lucida Grande"/>
              <a:buChar char="﹣"/>
              <a:defRPr b="1" i="0">
                <a:latin typeface="Montserrat Black"/>
                <a:cs typeface="Calibri" panose="020F0502020204030204" pitchFamily="34" charset="0"/>
              </a:defRPr>
            </a:lvl4pPr>
            <a:lvl5pPr marL="398453" indent="-109536" defTabSz="684196">
              <a:buFont typeface="Lucida Grande"/>
              <a:buChar char="･"/>
              <a:tabLst/>
              <a:defRPr b="1" i="0">
                <a:latin typeface="Montserrat Black"/>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4"/>
          </p:nvPr>
        </p:nvSpPr>
        <p:spPr>
          <a:xfrm>
            <a:off x="457200" y="651932"/>
            <a:ext cx="8229600" cy="688975"/>
          </a:xfrm>
        </p:spPr>
        <p:txBody>
          <a:bodyPr>
            <a:normAutofit/>
          </a:bodyPr>
          <a:lstStyle>
            <a:lvl1pPr>
              <a:defRPr sz="1600" b="0" cap="none">
                <a:solidFill>
                  <a:schemeClr val="tx1"/>
                </a:solidFill>
              </a:defRPr>
            </a:lvl1pPr>
          </a:lstStyle>
          <a:p>
            <a:pPr lvl="0"/>
            <a:r>
              <a:rPr lang="en-US"/>
              <a:t>Edit Master text styles</a:t>
            </a:r>
          </a:p>
        </p:txBody>
      </p:sp>
      <p:sp>
        <p:nvSpPr>
          <p:cNvPr id="4" name="Slide Number Placeholder 3">
            <a:extLst>
              <a:ext uri="{FF2B5EF4-FFF2-40B4-BE49-F238E27FC236}">
                <a16:creationId xmlns=""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8" name="Picture 6">
            <a:extLst>
              <a:ext uri="{FF2B5EF4-FFF2-40B4-BE49-F238E27FC236}">
                <a16:creationId xmlns="" xmlns:a16="http://schemas.microsoft.com/office/drawing/2014/main" id="{643F2C82-2A6E-674F-AE42-16924E9EB217}"/>
              </a:ext>
            </a:extLst>
          </p:cNvPr>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bwMode="auto">
          <a:xfrm>
            <a:off x="7891272" y="4681473"/>
            <a:ext cx="550862" cy="1607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 xmlns:a16="http://schemas.microsoft.com/office/drawing/2014/main" id="{50F00D45-5A0F-FE49-AC4D-C8350074B2C6}"/>
              </a:ext>
            </a:extLst>
          </p:cNvPr>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bwMode="auto">
          <a:xfrm>
            <a:off x="457198" y="4700443"/>
            <a:ext cx="1177135" cy="216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Text&#10;&#10;Description automatically generated">
            <a:extLst>
              <a:ext uri="{FF2B5EF4-FFF2-40B4-BE49-F238E27FC236}">
                <a16:creationId xmlns="" xmlns:a16="http://schemas.microsoft.com/office/drawing/2014/main" id="{4EC0A5E6-71FB-2948-8A9A-1CF73433AFA0}"/>
              </a:ext>
            </a:extLst>
          </p:cNvPr>
          <p:cNvPicPr>
            <a:picLocks noChangeAspect="1"/>
          </p:cNvPicPr>
          <p:nvPr userDrawn="1"/>
        </p:nvPicPr>
        <p:blipFill rotWithShape="1">
          <a:blip r:embed="rId4"/>
          <a:srcRect l="-5329" t="19308" r="5329" b="19579"/>
          <a:stretch/>
        </p:blipFill>
        <p:spPr>
          <a:xfrm>
            <a:off x="1634333" y="4489125"/>
            <a:ext cx="1828800" cy="558817"/>
          </a:xfrm>
          <a:prstGeom prst="rect">
            <a:avLst/>
          </a:prstGeom>
        </p:spPr>
      </p:pic>
    </p:spTree>
    <p:extLst>
      <p:ext uri="{BB962C8B-B14F-4D97-AF65-F5344CB8AC3E}">
        <p14:creationId xmlns="" xmlns:p14="http://schemas.microsoft.com/office/powerpoint/2010/main" val="1107949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line Subhead Bluebar Quote">
  <p:cSld name="Headline Subhead Bluebar Quote">
    <p:spTree>
      <p:nvGrpSpPr>
        <p:cNvPr id="1" name="Shape 77"/>
        <p:cNvGrpSpPr/>
        <p:nvPr/>
      </p:nvGrpSpPr>
      <p:grpSpPr>
        <a:xfrm>
          <a:off x="0" y="0"/>
          <a:ext cx="0" cy="0"/>
          <a:chOff x="0" y="0"/>
          <a:chExt cx="0" cy="0"/>
        </a:xfrm>
      </p:grpSpPr>
      <p:sp>
        <p:nvSpPr>
          <p:cNvPr id="78" name="Google Shape;78;p19"/>
          <p:cNvSpPr/>
          <p:nvPr/>
        </p:nvSpPr>
        <p:spPr>
          <a:xfrm>
            <a:off x="461963" y="931865"/>
            <a:ext cx="1206500" cy="60325"/>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Montserrat Black"/>
              <a:ea typeface="Montserrat Black"/>
              <a:cs typeface="Montserrat Black"/>
              <a:sym typeface="Montserrat Black"/>
            </a:endParaRPr>
          </a:p>
        </p:txBody>
      </p:sp>
      <p:sp>
        <p:nvSpPr>
          <p:cNvPr id="79" name="Google Shape;79;p19"/>
          <p:cNvSpPr/>
          <p:nvPr/>
        </p:nvSpPr>
        <p:spPr>
          <a:xfrm>
            <a:off x="4683127" y="3725865"/>
            <a:ext cx="4005263" cy="60325"/>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Montserrat Black"/>
              <a:ea typeface="Montserrat Black"/>
              <a:cs typeface="Montserrat Black"/>
              <a:sym typeface="Montserrat Black"/>
            </a:endParaRPr>
          </a:p>
        </p:txBody>
      </p:sp>
      <p:sp>
        <p:nvSpPr>
          <p:cNvPr id="80" name="Google Shape;80;p19"/>
          <p:cNvSpPr txBox="1">
            <a:spLocks noGrp="1"/>
          </p:cNvSpPr>
          <p:nvPr>
            <p:ph type="title"/>
          </p:nvPr>
        </p:nvSpPr>
        <p:spPr>
          <a:xfrm>
            <a:off x="457200" y="274640"/>
            <a:ext cx="8229600" cy="37147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1" name="Google Shape;81;p19"/>
          <p:cNvSpPr txBox="1">
            <a:spLocks noGrp="1"/>
          </p:cNvSpPr>
          <p:nvPr>
            <p:ph type="body" idx="1"/>
          </p:nvPr>
        </p:nvSpPr>
        <p:spPr>
          <a:xfrm>
            <a:off x="4683126" y="1438775"/>
            <a:ext cx="4003675" cy="2179251"/>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751"/>
              </a:spcBef>
              <a:spcAft>
                <a:spcPts val="0"/>
              </a:spcAft>
              <a:buSzPts val="1400"/>
              <a:buNone/>
              <a:defRPr sz="1400" b="1" i="0" cap="none">
                <a:solidFill>
                  <a:schemeClr val="dk1"/>
                </a:solidFill>
                <a:latin typeface="Montserrat Black"/>
                <a:ea typeface="Montserrat Black"/>
                <a:cs typeface="Montserrat Black"/>
                <a:sym typeface="Montserrat Black"/>
              </a:defRPr>
            </a:lvl1pPr>
            <a:lvl2pPr marL="914400" lvl="1" indent="-228600" algn="l">
              <a:lnSpc>
                <a:spcPct val="90000"/>
              </a:lnSpc>
              <a:spcBef>
                <a:spcPts val="600"/>
              </a:spcBef>
              <a:spcAft>
                <a:spcPts val="0"/>
              </a:spcAft>
              <a:buSzPts val="1400"/>
              <a:buNone/>
              <a:defRPr/>
            </a:lvl2pPr>
            <a:lvl3pPr marL="1371600" lvl="2" indent="-342900" algn="l">
              <a:lnSpc>
                <a:spcPct val="100000"/>
              </a:lnSpc>
              <a:spcBef>
                <a:spcPts val="400"/>
              </a:spcBef>
              <a:spcAft>
                <a:spcPts val="0"/>
              </a:spcAft>
              <a:buSzPts val="1800"/>
              <a:buChar char="▪"/>
              <a:defRPr/>
            </a:lvl3pPr>
            <a:lvl4pPr marL="1828800" lvl="3" indent="-298450" algn="l">
              <a:lnSpc>
                <a:spcPct val="100000"/>
              </a:lnSpc>
              <a:spcBef>
                <a:spcPts val="200"/>
              </a:spcBef>
              <a:spcAft>
                <a:spcPts val="0"/>
              </a:spcAft>
              <a:buClr>
                <a:schemeClr val="dk1"/>
              </a:buClr>
              <a:buSzPts val="1100"/>
              <a:buFont typeface="Merriweather Sans"/>
              <a:buChar char="﹣"/>
              <a:defRPr/>
            </a:lvl4pPr>
            <a:lvl5pPr marL="2286000" lvl="4" indent="-298450" algn="l">
              <a:lnSpc>
                <a:spcPct val="100000"/>
              </a:lnSpc>
              <a:spcBef>
                <a:spcPts val="200"/>
              </a:spcBef>
              <a:spcAft>
                <a:spcPts val="0"/>
              </a:spcAft>
              <a:buSzPts val="1100"/>
              <a:buFont typeface="Merriweather Sans"/>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2" name="Google Shape;82;p19"/>
          <p:cNvSpPr txBox="1">
            <a:spLocks noGrp="1"/>
          </p:cNvSpPr>
          <p:nvPr>
            <p:ph type="body" idx="2"/>
          </p:nvPr>
        </p:nvSpPr>
        <p:spPr>
          <a:xfrm>
            <a:off x="457200" y="651932"/>
            <a:ext cx="8229600" cy="68897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600" b="0" cap="none">
                <a:solidFill>
                  <a:schemeClr val="dk1"/>
                </a:solidFill>
              </a:defRPr>
            </a:lvl1pPr>
            <a:lvl2pPr marL="914400" lvl="1" indent="-228600" algn="l">
              <a:lnSpc>
                <a:spcPct val="90000"/>
              </a:lnSpc>
              <a:spcBef>
                <a:spcPts val="600"/>
              </a:spcBef>
              <a:spcAft>
                <a:spcPts val="0"/>
              </a:spcAft>
              <a:buSzPts val="14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200"/>
              </a:spcBef>
              <a:spcAft>
                <a:spcPts val="0"/>
              </a:spcAft>
              <a:buClr>
                <a:schemeClr val="dk1"/>
              </a:buClr>
              <a:buSzPts val="1800"/>
              <a:buChar char="﹣"/>
              <a:defRPr/>
            </a:lvl4pPr>
            <a:lvl5pPr marL="2286000" lvl="4" indent="-342900" algn="l">
              <a:lnSpc>
                <a:spcPct val="100000"/>
              </a:lnSpc>
              <a:spcBef>
                <a:spcPts val="2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3" name="Google Shape;83;p19"/>
          <p:cNvSpPr txBox="1">
            <a:spLocks noGrp="1"/>
          </p:cNvSpPr>
          <p:nvPr>
            <p:ph type="sldNum" idx="12"/>
          </p:nvPr>
        </p:nvSpPr>
        <p:spPr>
          <a:xfrm>
            <a:off x="8085139" y="4630105"/>
            <a:ext cx="601663" cy="274637"/>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1pPr>
            <a:lvl2pPr marL="0" marR="0" lvl="1"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2pPr>
            <a:lvl3pPr marL="0" marR="0" lvl="2"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3pPr>
            <a:lvl4pPr marL="0" marR="0" lvl="3"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4pPr>
            <a:lvl5pPr marL="0" marR="0" lvl="4"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5pPr>
            <a:lvl6pPr marL="0" marR="0" lvl="5"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6pPr>
            <a:lvl7pPr marL="0" marR="0" lvl="6"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7pPr>
            <a:lvl8pPr marL="0" marR="0" lvl="7"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8pPr>
            <a:lvl9pPr marL="0" marR="0" lvl="8"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84" name="Google Shape;84;p19"/>
          <p:cNvSpPr>
            <a:spLocks noGrp="1"/>
          </p:cNvSpPr>
          <p:nvPr>
            <p:ph type="pic" idx="3"/>
          </p:nvPr>
        </p:nvSpPr>
        <p:spPr>
          <a:xfrm>
            <a:off x="457204" y="1331923"/>
            <a:ext cx="4005257" cy="3192960"/>
          </a:xfrm>
          <a:prstGeom prst="rect">
            <a:avLst/>
          </a:prstGeom>
          <a:solidFill>
            <a:srgbClr val="CCCCCC"/>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000000"/>
              </a:buClr>
              <a:buSzPts val="1400"/>
              <a:buFont typeface="Arial"/>
              <a:buNone/>
              <a:defRPr sz="14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85" name="Google Shape;85;p19"/>
          <p:cNvPicPr preferRelativeResize="0"/>
          <p:nvPr/>
        </p:nvPicPr>
        <p:blipFill rotWithShape="1">
          <a:blip r:embed="rId2">
            <a:alphaModFix/>
          </a:blip>
          <a:srcRect/>
          <a:stretch/>
        </p:blipFill>
        <p:spPr>
          <a:xfrm>
            <a:off x="7891272" y="4681473"/>
            <a:ext cx="550862" cy="160785"/>
          </a:xfrm>
          <a:prstGeom prst="rect">
            <a:avLst/>
          </a:prstGeom>
          <a:noFill/>
          <a:ln>
            <a:noFill/>
          </a:ln>
        </p:spPr>
      </p:pic>
      <p:pic>
        <p:nvPicPr>
          <p:cNvPr id="86" name="Google Shape;86;p19"/>
          <p:cNvPicPr preferRelativeResize="0"/>
          <p:nvPr/>
        </p:nvPicPr>
        <p:blipFill rotWithShape="1">
          <a:blip r:embed="rId3">
            <a:alphaModFix/>
          </a:blip>
          <a:srcRect/>
          <a:stretch/>
        </p:blipFill>
        <p:spPr>
          <a:xfrm>
            <a:off x="457198" y="4700443"/>
            <a:ext cx="1177135" cy="21618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line Subhead NO Bluebar Quote">
  <p:cSld name="Headline Subhead NO Bluebar Quote">
    <p:spTree>
      <p:nvGrpSpPr>
        <p:cNvPr id="1" name="Shape 87"/>
        <p:cNvGrpSpPr/>
        <p:nvPr/>
      </p:nvGrpSpPr>
      <p:grpSpPr>
        <a:xfrm>
          <a:off x="0" y="0"/>
          <a:ext cx="0" cy="0"/>
          <a:chOff x="0" y="0"/>
          <a:chExt cx="0" cy="0"/>
        </a:xfrm>
      </p:grpSpPr>
      <p:sp>
        <p:nvSpPr>
          <p:cNvPr id="88" name="Google Shape;88;p20"/>
          <p:cNvSpPr/>
          <p:nvPr/>
        </p:nvSpPr>
        <p:spPr>
          <a:xfrm>
            <a:off x="4683127" y="3725865"/>
            <a:ext cx="4005263" cy="60325"/>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Montserrat Black"/>
              <a:ea typeface="Montserrat Black"/>
              <a:cs typeface="Montserrat Black"/>
              <a:sym typeface="Montserrat Black"/>
            </a:endParaRPr>
          </a:p>
        </p:txBody>
      </p:sp>
      <p:sp>
        <p:nvSpPr>
          <p:cNvPr id="89" name="Google Shape;89;p20"/>
          <p:cNvSpPr txBox="1">
            <a:spLocks noGrp="1"/>
          </p:cNvSpPr>
          <p:nvPr>
            <p:ph type="title"/>
          </p:nvPr>
        </p:nvSpPr>
        <p:spPr>
          <a:xfrm>
            <a:off x="457200" y="274640"/>
            <a:ext cx="8229600" cy="37147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0" name="Google Shape;90;p20"/>
          <p:cNvSpPr txBox="1">
            <a:spLocks noGrp="1"/>
          </p:cNvSpPr>
          <p:nvPr>
            <p:ph type="body" idx="1"/>
          </p:nvPr>
        </p:nvSpPr>
        <p:spPr>
          <a:xfrm>
            <a:off x="4683126" y="1438775"/>
            <a:ext cx="4003675" cy="2179251"/>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751"/>
              </a:spcBef>
              <a:spcAft>
                <a:spcPts val="0"/>
              </a:spcAft>
              <a:buSzPts val="1400"/>
              <a:buNone/>
              <a:defRPr sz="1400" b="1" i="0" cap="none">
                <a:solidFill>
                  <a:schemeClr val="dk1"/>
                </a:solidFill>
                <a:latin typeface="Montserrat Black"/>
                <a:ea typeface="Montserrat Black"/>
                <a:cs typeface="Montserrat Black"/>
                <a:sym typeface="Montserrat Black"/>
              </a:defRPr>
            </a:lvl1pPr>
            <a:lvl2pPr marL="914400" lvl="1" indent="-228600" algn="l">
              <a:lnSpc>
                <a:spcPct val="90000"/>
              </a:lnSpc>
              <a:spcBef>
                <a:spcPts val="600"/>
              </a:spcBef>
              <a:spcAft>
                <a:spcPts val="0"/>
              </a:spcAft>
              <a:buSzPts val="1400"/>
              <a:buNone/>
              <a:defRPr/>
            </a:lvl2pPr>
            <a:lvl3pPr marL="1371600" lvl="2" indent="-342900" algn="l">
              <a:lnSpc>
                <a:spcPct val="100000"/>
              </a:lnSpc>
              <a:spcBef>
                <a:spcPts val="400"/>
              </a:spcBef>
              <a:spcAft>
                <a:spcPts val="0"/>
              </a:spcAft>
              <a:buSzPts val="1800"/>
              <a:buChar char="▪"/>
              <a:defRPr/>
            </a:lvl3pPr>
            <a:lvl4pPr marL="1828800" lvl="3" indent="-298450" algn="l">
              <a:lnSpc>
                <a:spcPct val="100000"/>
              </a:lnSpc>
              <a:spcBef>
                <a:spcPts val="200"/>
              </a:spcBef>
              <a:spcAft>
                <a:spcPts val="0"/>
              </a:spcAft>
              <a:buClr>
                <a:schemeClr val="dk1"/>
              </a:buClr>
              <a:buSzPts val="1100"/>
              <a:buFont typeface="Merriweather Sans"/>
              <a:buChar char="﹣"/>
              <a:defRPr/>
            </a:lvl4pPr>
            <a:lvl5pPr marL="2286000" lvl="4" indent="-298450" algn="l">
              <a:lnSpc>
                <a:spcPct val="100000"/>
              </a:lnSpc>
              <a:spcBef>
                <a:spcPts val="200"/>
              </a:spcBef>
              <a:spcAft>
                <a:spcPts val="0"/>
              </a:spcAft>
              <a:buSzPts val="1100"/>
              <a:buFont typeface="Merriweather Sans"/>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1" name="Google Shape;91;p20"/>
          <p:cNvSpPr txBox="1">
            <a:spLocks noGrp="1"/>
          </p:cNvSpPr>
          <p:nvPr>
            <p:ph type="body" idx="2"/>
          </p:nvPr>
        </p:nvSpPr>
        <p:spPr>
          <a:xfrm>
            <a:off x="457200" y="651932"/>
            <a:ext cx="8229600" cy="68897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600" b="0" cap="none">
                <a:solidFill>
                  <a:schemeClr val="dk1"/>
                </a:solidFill>
              </a:defRPr>
            </a:lvl1pPr>
            <a:lvl2pPr marL="914400" lvl="1" indent="-228600" algn="l">
              <a:lnSpc>
                <a:spcPct val="90000"/>
              </a:lnSpc>
              <a:spcBef>
                <a:spcPts val="600"/>
              </a:spcBef>
              <a:spcAft>
                <a:spcPts val="0"/>
              </a:spcAft>
              <a:buSzPts val="14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200"/>
              </a:spcBef>
              <a:spcAft>
                <a:spcPts val="0"/>
              </a:spcAft>
              <a:buClr>
                <a:schemeClr val="dk1"/>
              </a:buClr>
              <a:buSzPts val="1800"/>
              <a:buChar char="﹣"/>
              <a:defRPr/>
            </a:lvl4pPr>
            <a:lvl5pPr marL="2286000" lvl="4" indent="-342900" algn="l">
              <a:lnSpc>
                <a:spcPct val="100000"/>
              </a:lnSpc>
              <a:spcBef>
                <a:spcPts val="2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2" name="Google Shape;92;p20"/>
          <p:cNvSpPr txBox="1">
            <a:spLocks noGrp="1"/>
          </p:cNvSpPr>
          <p:nvPr>
            <p:ph type="sldNum" idx="12"/>
          </p:nvPr>
        </p:nvSpPr>
        <p:spPr>
          <a:xfrm>
            <a:off x="8085139" y="4630105"/>
            <a:ext cx="601663" cy="274637"/>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1pPr>
            <a:lvl2pPr marL="0" marR="0" lvl="1"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2pPr>
            <a:lvl3pPr marL="0" marR="0" lvl="2"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3pPr>
            <a:lvl4pPr marL="0" marR="0" lvl="3"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4pPr>
            <a:lvl5pPr marL="0" marR="0" lvl="4"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5pPr>
            <a:lvl6pPr marL="0" marR="0" lvl="5"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6pPr>
            <a:lvl7pPr marL="0" marR="0" lvl="6"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7pPr>
            <a:lvl8pPr marL="0" marR="0" lvl="7"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8pPr>
            <a:lvl9pPr marL="0" marR="0" lvl="8" indent="0" algn="r">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93" name="Google Shape;93;p20"/>
          <p:cNvSpPr>
            <a:spLocks noGrp="1"/>
          </p:cNvSpPr>
          <p:nvPr>
            <p:ph type="pic" idx="3"/>
          </p:nvPr>
        </p:nvSpPr>
        <p:spPr>
          <a:xfrm>
            <a:off x="457204" y="1331923"/>
            <a:ext cx="4005257" cy="3192960"/>
          </a:xfrm>
          <a:prstGeom prst="rect">
            <a:avLst/>
          </a:prstGeom>
          <a:solidFill>
            <a:srgbClr val="CCCCCC"/>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000000"/>
              </a:buClr>
              <a:buSzPts val="1400"/>
              <a:buFont typeface="Arial"/>
              <a:buNone/>
              <a:defRPr sz="14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94" name="Google Shape;94;p20"/>
          <p:cNvPicPr preferRelativeResize="0"/>
          <p:nvPr/>
        </p:nvPicPr>
        <p:blipFill rotWithShape="1">
          <a:blip r:embed="rId2">
            <a:alphaModFix/>
          </a:blip>
          <a:srcRect/>
          <a:stretch/>
        </p:blipFill>
        <p:spPr>
          <a:xfrm>
            <a:off x="7891272" y="4681473"/>
            <a:ext cx="550862" cy="160785"/>
          </a:xfrm>
          <a:prstGeom prst="rect">
            <a:avLst/>
          </a:prstGeom>
          <a:noFill/>
          <a:ln>
            <a:noFill/>
          </a:ln>
        </p:spPr>
      </p:pic>
      <p:pic>
        <p:nvPicPr>
          <p:cNvPr id="95" name="Google Shape;95;p20"/>
          <p:cNvPicPr preferRelativeResize="0"/>
          <p:nvPr/>
        </p:nvPicPr>
        <p:blipFill rotWithShape="1">
          <a:blip r:embed="rId3">
            <a:alphaModFix/>
          </a:blip>
          <a:srcRect/>
          <a:stretch/>
        </p:blipFill>
        <p:spPr>
          <a:xfrm>
            <a:off x="457198" y="4700443"/>
            <a:ext cx="1177135" cy="21618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adline Bluebar Quote Dark">
  <p:cSld name="Headline Bluebar Quote Dark">
    <p:bg>
      <p:bgPr>
        <a:solidFill>
          <a:schemeClr val="dk1"/>
        </a:solidFill>
        <a:effectLst/>
      </p:bgPr>
    </p:bg>
    <p:spTree>
      <p:nvGrpSpPr>
        <p:cNvPr id="1" name="Shape 96"/>
        <p:cNvGrpSpPr/>
        <p:nvPr/>
      </p:nvGrpSpPr>
      <p:grpSpPr>
        <a:xfrm>
          <a:off x="0" y="0"/>
          <a:ext cx="0" cy="0"/>
          <a:chOff x="0" y="0"/>
          <a:chExt cx="0" cy="0"/>
        </a:xfrm>
      </p:grpSpPr>
      <p:sp>
        <p:nvSpPr>
          <p:cNvPr id="97" name="Google Shape;97;p21"/>
          <p:cNvSpPr/>
          <p:nvPr/>
        </p:nvSpPr>
        <p:spPr>
          <a:xfrm>
            <a:off x="4683127" y="3725865"/>
            <a:ext cx="4005263" cy="60325"/>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Montserrat Black"/>
              <a:ea typeface="Montserrat Black"/>
              <a:cs typeface="Montserrat Black"/>
              <a:sym typeface="Montserrat Black"/>
            </a:endParaRPr>
          </a:p>
        </p:txBody>
      </p:sp>
      <p:sp>
        <p:nvSpPr>
          <p:cNvPr id="98" name="Google Shape;98;p21"/>
          <p:cNvSpPr>
            <a:spLocks noGrp="1"/>
          </p:cNvSpPr>
          <p:nvPr>
            <p:ph type="pic" idx="2"/>
          </p:nvPr>
        </p:nvSpPr>
        <p:spPr>
          <a:xfrm>
            <a:off x="457204" y="1331923"/>
            <a:ext cx="4005257" cy="3192960"/>
          </a:xfrm>
          <a:prstGeom prst="rect">
            <a:avLst/>
          </a:prstGeom>
          <a:solidFill>
            <a:srgbClr val="CCCCCC"/>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000000"/>
              </a:buClr>
              <a:buSzPts val="1400"/>
              <a:buFont typeface="Arial"/>
              <a:buNone/>
              <a:defRPr sz="14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9" name="Google Shape;99;p21"/>
          <p:cNvSpPr txBox="1">
            <a:spLocks noGrp="1"/>
          </p:cNvSpPr>
          <p:nvPr>
            <p:ph type="title"/>
          </p:nvPr>
        </p:nvSpPr>
        <p:spPr>
          <a:xfrm>
            <a:off x="457200" y="274640"/>
            <a:ext cx="8229600" cy="37147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1400"/>
              <a:buNone/>
              <a:defRPr>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0" name="Google Shape;100;p21"/>
          <p:cNvSpPr txBox="1">
            <a:spLocks noGrp="1"/>
          </p:cNvSpPr>
          <p:nvPr>
            <p:ph type="body" idx="1"/>
          </p:nvPr>
        </p:nvSpPr>
        <p:spPr>
          <a:xfrm>
            <a:off x="4683126" y="1438775"/>
            <a:ext cx="4003675" cy="2179251"/>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751"/>
              </a:spcBef>
              <a:spcAft>
                <a:spcPts val="0"/>
              </a:spcAft>
              <a:buSzPts val="1400"/>
              <a:buNone/>
              <a:defRPr sz="1400" b="1" i="0" cap="none">
                <a:solidFill>
                  <a:srgbClr val="FFFFFF"/>
                </a:solidFill>
                <a:latin typeface="Montserrat Black"/>
                <a:ea typeface="Montserrat Black"/>
                <a:cs typeface="Montserrat Black"/>
                <a:sym typeface="Montserrat Black"/>
              </a:defRPr>
            </a:lvl1pPr>
            <a:lvl2pPr marL="914400" lvl="1" indent="-228600" algn="l">
              <a:lnSpc>
                <a:spcPct val="90000"/>
              </a:lnSpc>
              <a:spcBef>
                <a:spcPts val="600"/>
              </a:spcBef>
              <a:spcAft>
                <a:spcPts val="0"/>
              </a:spcAft>
              <a:buSzPts val="1400"/>
              <a:buNone/>
              <a:defRPr/>
            </a:lvl2pPr>
            <a:lvl3pPr marL="1371600" lvl="2" indent="-342900" algn="l">
              <a:lnSpc>
                <a:spcPct val="100000"/>
              </a:lnSpc>
              <a:spcBef>
                <a:spcPts val="400"/>
              </a:spcBef>
              <a:spcAft>
                <a:spcPts val="0"/>
              </a:spcAft>
              <a:buSzPts val="1800"/>
              <a:buChar char="▪"/>
              <a:defRPr/>
            </a:lvl3pPr>
            <a:lvl4pPr marL="1828800" lvl="3" indent="-298450" algn="l">
              <a:lnSpc>
                <a:spcPct val="100000"/>
              </a:lnSpc>
              <a:spcBef>
                <a:spcPts val="200"/>
              </a:spcBef>
              <a:spcAft>
                <a:spcPts val="0"/>
              </a:spcAft>
              <a:buClr>
                <a:schemeClr val="dk1"/>
              </a:buClr>
              <a:buSzPts val="1100"/>
              <a:buFont typeface="Merriweather Sans"/>
              <a:buChar char="﹣"/>
              <a:defRPr/>
            </a:lvl4pPr>
            <a:lvl5pPr marL="2286000" lvl="4" indent="-298450" algn="l">
              <a:lnSpc>
                <a:spcPct val="100000"/>
              </a:lnSpc>
              <a:spcBef>
                <a:spcPts val="200"/>
              </a:spcBef>
              <a:spcAft>
                <a:spcPts val="0"/>
              </a:spcAft>
              <a:buSzPts val="1100"/>
              <a:buFont typeface="Merriweather Sans"/>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1" name="Google Shape;101;p21"/>
          <p:cNvSpPr txBox="1">
            <a:spLocks noGrp="1"/>
          </p:cNvSpPr>
          <p:nvPr>
            <p:ph type="sldNum" idx="12"/>
          </p:nvPr>
        </p:nvSpPr>
        <p:spPr>
          <a:xfrm>
            <a:off x="8085139" y="4630105"/>
            <a:ext cx="601663" cy="274637"/>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1pPr>
            <a:lvl2pPr marL="0" marR="0" lvl="1"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2pPr>
            <a:lvl3pPr marL="0" marR="0" lvl="2"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3pPr>
            <a:lvl4pPr marL="0" marR="0" lvl="3"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4pPr>
            <a:lvl5pPr marL="0" marR="0" lvl="4"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5pPr>
            <a:lvl6pPr marL="0" marR="0" lvl="5"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6pPr>
            <a:lvl7pPr marL="0" marR="0" lvl="6"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7pPr>
            <a:lvl8pPr marL="0" marR="0" lvl="7"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8pPr>
            <a:lvl9pPr marL="0" marR="0" lvl="8"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02" name="Google Shape;102;p21"/>
          <p:cNvSpPr/>
          <p:nvPr/>
        </p:nvSpPr>
        <p:spPr>
          <a:xfrm>
            <a:off x="461963" y="617540"/>
            <a:ext cx="1206500" cy="60325"/>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Montserrat Black"/>
              <a:ea typeface="Montserrat Black"/>
              <a:cs typeface="Montserrat Black"/>
              <a:sym typeface="Montserrat Black"/>
            </a:endParaRPr>
          </a:p>
        </p:txBody>
      </p:sp>
      <p:pic>
        <p:nvPicPr>
          <p:cNvPr id="103" name="Google Shape;103;p21"/>
          <p:cNvPicPr preferRelativeResize="0"/>
          <p:nvPr/>
        </p:nvPicPr>
        <p:blipFill rotWithShape="1">
          <a:blip r:embed="rId2">
            <a:alphaModFix/>
          </a:blip>
          <a:srcRect/>
          <a:stretch/>
        </p:blipFill>
        <p:spPr>
          <a:xfrm>
            <a:off x="7891272" y="4681473"/>
            <a:ext cx="550859" cy="160785"/>
          </a:xfrm>
          <a:prstGeom prst="rect">
            <a:avLst/>
          </a:prstGeom>
          <a:noFill/>
          <a:ln>
            <a:noFill/>
          </a:ln>
        </p:spPr>
      </p:pic>
      <p:pic>
        <p:nvPicPr>
          <p:cNvPr id="104" name="Google Shape;104;p21"/>
          <p:cNvPicPr preferRelativeResize="0"/>
          <p:nvPr/>
        </p:nvPicPr>
        <p:blipFill rotWithShape="1">
          <a:blip r:embed="rId3">
            <a:alphaModFix/>
          </a:blip>
          <a:srcRect/>
          <a:stretch/>
        </p:blipFill>
        <p:spPr>
          <a:xfrm>
            <a:off x="457198" y="4700443"/>
            <a:ext cx="1177135" cy="21618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line Subhead Bluebar Quote Dark">
  <p:cSld name="Headline Subhead Bluebar Quote Dark">
    <p:bg>
      <p:bgPr>
        <a:solidFill>
          <a:schemeClr val="dk1"/>
        </a:solidFill>
        <a:effectLst/>
      </p:bgPr>
    </p:bg>
    <p:spTree>
      <p:nvGrpSpPr>
        <p:cNvPr id="1" name="Shape 105"/>
        <p:cNvGrpSpPr/>
        <p:nvPr/>
      </p:nvGrpSpPr>
      <p:grpSpPr>
        <a:xfrm>
          <a:off x="0" y="0"/>
          <a:ext cx="0" cy="0"/>
          <a:chOff x="0" y="0"/>
          <a:chExt cx="0" cy="0"/>
        </a:xfrm>
      </p:grpSpPr>
      <p:sp>
        <p:nvSpPr>
          <p:cNvPr id="106" name="Google Shape;106;p22"/>
          <p:cNvSpPr/>
          <p:nvPr/>
        </p:nvSpPr>
        <p:spPr>
          <a:xfrm>
            <a:off x="4683127" y="3725865"/>
            <a:ext cx="4005263" cy="60325"/>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Montserrat Black"/>
              <a:ea typeface="Montserrat Black"/>
              <a:cs typeface="Montserrat Black"/>
              <a:sym typeface="Montserrat Black"/>
            </a:endParaRPr>
          </a:p>
        </p:txBody>
      </p:sp>
      <p:sp>
        <p:nvSpPr>
          <p:cNvPr id="107" name="Google Shape;107;p22"/>
          <p:cNvSpPr/>
          <p:nvPr/>
        </p:nvSpPr>
        <p:spPr>
          <a:xfrm>
            <a:off x="461963" y="931865"/>
            <a:ext cx="1206500" cy="60325"/>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Montserrat Black"/>
              <a:ea typeface="Montserrat Black"/>
              <a:cs typeface="Montserrat Black"/>
              <a:sym typeface="Montserrat Black"/>
            </a:endParaRPr>
          </a:p>
        </p:txBody>
      </p:sp>
      <p:sp>
        <p:nvSpPr>
          <p:cNvPr id="108" name="Google Shape;108;p22"/>
          <p:cNvSpPr>
            <a:spLocks noGrp="1"/>
          </p:cNvSpPr>
          <p:nvPr>
            <p:ph type="pic" idx="2"/>
          </p:nvPr>
        </p:nvSpPr>
        <p:spPr>
          <a:xfrm>
            <a:off x="457204" y="1331923"/>
            <a:ext cx="4005257" cy="3192960"/>
          </a:xfrm>
          <a:prstGeom prst="rect">
            <a:avLst/>
          </a:prstGeom>
          <a:solidFill>
            <a:srgbClr val="CCCCCC"/>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000000"/>
              </a:buClr>
              <a:buSzPts val="1400"/>
              <a:buFont typeface="Arial"/>
              <a:buNone/>
              <a:defRPr sz="14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title"/>
          </p:nvPr>
        </p:nvSpPr>
        <p:spPr>
          <a:xfrm>
            <a:off x="457200" y="274640"/>
            <a:ext cx="8229600" cy="37147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1400"/>
              <a:buNone/>
              <a:defRPr>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0" name="Google Shape;110;p22"/>
          <p:cNvSpPr txBox="1">
            <a:spLocks noGrp="1"/>
          </p:cNvSpPr>
          <p:nvPr>
            <p:ph type="body" idx="1"/>
          </p:nvPr>
        </p:nvSpPr>
        <p:spPr>
          <a:xfrm>
            <a:off x="4683126" y="1438775"/>
            <a:ext cx="4003675" cy="2179251"/>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751"/>
              </a:spcBef>
              <a:spcAft>
                <a:spcPts val="0"/>
              </a:spcAft>
              <a:buSzPts val="1400"/>
              <a:buNone/>
              <a:defRPr sz="1400" b="1" i="0" cap="none">
                <a:solidFill>
                  <a:srgbClr val="FFFFFF"/>
                </a:solidFill>
                <a:latin typeface="Montserrat Black"/>
                <a:ea typeface="Montserrat Black"/>
                <a:cs typeface="Montserrat Black"/>
                <a:sym typeface="Montserrat Black"/>
              </a:defRPr>
            </a:lvl1pPr>
            <a:lvl2pPr marL="914400" lvl="1" indent="-228600" algn="l">
              <a:lnSpc>
                <a:spcPct val="90000"/>
              </a:lnSpc>
              <a:spcBef>
                <a:spcPts val="600"/>
              </a:spcBef>
              <a:spcAft>
                <a:spcPts val="0"/>
              </a:spcAft>
              <a:buSzPts val="1400"/>
              <a:buNone/>
              <a:defRPr/>
            </a:lvl2pPr>
            <a:lvl3pPr marL="1371600" lvl="2" indent="-342900" algn="l">
              <a:lnSpc>
                <a:spcPct val="100000"/>
              </a:lnSpc>
              <a:spcBef>
                <a:spcPts val="400"/>
              </a:spcBef>
              <a:spcAft>
                <a:spcPts val="0"/>
              </a:spcAft>
              <a:buSzPts val="1800"/>
              <a:buChar char="▪"/>
              <a:defRPr/>
            </a:lvl3pPr>
            <a:lvl4pPr marL="1828800" lvl="3" indent="-298450" algn="l">
              <a:lnSpc>
                <a:spcPct val="100000"/>
              </a:lnSpc>
              <a:spcBef>
                <a:spcPts val="200"/>
              </a:spcBef>
              <a:spcAft>
                <a:spcPts val="0"/>
              </a:spcAft>
              <a:buClr>
                <a:schemeClr val="dk1"/>
              </a:buClr>
              <a:buSzPts val="1100"/>
              <a:buFont typeface="Merriweather Sans"/>
              <a:buChar char="﹣"/>
              <a:defRPr/>
            </a:lvl4pPr>
            <a:lvl5pPr marL="2286000" lvl="4" indent="-298450" algn="l">
              <a:lnSpc>
                <a:spcPct val="100000"/>
              </a:lnSpc>
              <a:spcBef>
                <a:spcPts val="200"/>
              </a:spcBef>
              <a:spcAft>
                <a:spcPts val="0"/>
              </a:spcAft>
              <a:buSzPts val="1100"/>
              <a:buFont typeface="Merriweather Sans"/>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1" name="Google Shape;111;p22"/>
          <p:cNvSpPr txBox="1">
            <a:spLocks noGrp="1"/>
          </p:cNvSpPr>
          <p:nvPr>
            <p:ph type="body" idx="3"/>
          </p:nvPr>
        </p:nvSpPr>
        <p:spPr>
          <a:xfrm>
            <a:off x="457200" y="651932"/>
            <a:ext cx="8229600" cy="68897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600" b="0" cap="none">
                <a:solidFill>
                  <a:schemeClr val="lt1"/>
                </a:solidFill>
              </a:defRPr>
            </a:lvl1pPr>
            <a:lvl2pPr marL="914400" lvl="1" indent="-228600" algn="l">
              <a:lnSpc>
                <a:spcPct val="90000"/>
              </a:lnSpc>
              <a:spcBef>
                <a:spcPts val="600"/>
              </a:spcBef>
              <a:spcAft>
                <a:spcPts val="0"/>
              </a:spcAft>
              <a:buSzPts val="14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200"/>
              </a:spcBef>
              <a:spcAft>
                <a:spcPts val="0"/>
              </a:spcAft>
              <a:buClr>
                <a:schemeClr val="dk1"/>
              </a:buClr>
              <a:buSzPts val="1800"/>
              <a:buChar char="﹣"/>
              <a:defRPr/>
            </a:lvl4pPr>
            <a:lvl5pPr marL="2286000" lvl="4" indent="-342900" algn="l">
              <a:lnSpc>
                <a:spcPct val="100000"/>
              </a:lnSpc>
              <a:spcBef>
                <a:spcPts val="2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2" name="Google Shape;112;p22"/>
          <p:cNvSpPr txBox="1">
            <a:spLocks noGrp="1"/>
          </p:cNvSpPr>
          <p:nvPr>
            <p:ph type="sldNum" idx="12"/>
          </p:nvPr>
        </p:nvSpPr>
        <p:spPr>
          <a:xfrm>
            <a:off x="8085139" y="4630105"/>
            <a:ext cx="601663" cy="274637"/>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1pPr>
            <a:lvl2pPr marL="0" marR="0" lvl="1"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2pPr>
            <a:lvl3pPr marL="0" marR="0" lvl="2"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3pPr>
            <a:lvl4pPr marL="0" marR="0" lvl="3"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4pPr>
            <a:lvl5pPr marL="0" marR="0" lvl="4"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5pPr>
            <a:lvl6pPr marL="0" marR="0" lvl="5"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6pPr>
            <a:lvl7pPr marL="0" marR="0" lvl="6"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7pPr>
            <a:lvl8pPr marL="0" marR="0" lvl="7"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8pPr>
            <a:lvl9pPr marL="0" marR="0" lvl="8"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13" name="Google Shape;113;p22"/>
          <p:cNvPicPr preferRelativeResize="0"/>
          <p:nvPr/>
        </p:nvPicPr>
        <p:blipFill rotWithShape="1">
          <a:blip r:embed="rId2">
            <a:alphaModFix/>
          </a:blip>
          <a:srcRect/>
          <a:stretch/>
        </p:blipFill>
        <p:spPr>
          <a:xfrm>
            <a:off x="7891272" y="4681473"/>
            <a:ext cx="550859" cy="160785"/>
          </a:xfrm>
          <a:prstGeom prst="rect">
            <a:avLst/>
          </a:prstGeom>
          <a:noFill/>
          <a:ln>
            <a:noFill/>
          </a:ln>
        </p:spPr>
      </p:pic>
      <p:pic>
        <p:nvPicPr>
          <p:cNvPr id="114" name="Google Shape;114;p22"/>
          <p:cNvPicPr preferRelativeResize="0"/>
          <p:nvPr/>
        </p:nvPicPr>
        <p:blipFill rotWithShape="1">
          <a:blip r:embed="rId3">
            <a:alphaModFix/>
          </a:blip>
          <a:srcRect/>
          <a:stretch/>
        </p:blipFill>
        <p:spPr>
          <a:xfrm>
            <a:off x="457198" y="4700443"/>
            <a:ext cx="1177135" cy="21618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line Subhead NO Bluebar Quote Dark">
  <p:cSld name="Headline Subhead NO Bluebar Quote Dark">
    <p:bg>
      <p:bgPr>
        <a:solidFill>
          <a:schemeClr val="dk1"/>
        </a:solidFill>
        <a:effectLst/>
      </p:bgPr>
    </p:bg>
    <p:spTree>
      <p:nvGrpSpPr>
        <p:cNvPr id="1" name="Shape 115"/>
        <p:cNvGrpSpPr/>
        <p:nvPr/>
      </p:nvGrpSpPr>
      <p:grpSpPr>
        <a:xfrm>
          <a:off x="0" y="0"/>
          <a:ext cx="0" cy="0"/>
          <a:chOff x="0" y="0"/>
          <a:chExt cx="0" cy="0"/>
        </a:xfrm>
      </p:grpSpPr>
      <p:sp>
        <p:nvSpPr>
          <p:cNvPr id="116" name="Google Shape;116;p23"/>
          <p:cNvSpPr/>
          <p:nvPr/>
        </p:nvSpPr>
        <p:spPr>
          <a:xfrm>
            <a:off x="4683127" y="3725865"/>
            <a:ext cx="4005263" cy="60325"/>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Montserrat Black"/>
              <a:ea typeface="Montserrat Black"/>
              <a:cs typeface="Montserrat Black"/>
              <a:sym typeface="Montserrat Black"/>
            </a:endParaRPr>
          </a:p>
        </p:txBody>
      </p:sp>
      <p:sp>
        <p:nvSpPr>
          <p:cNvPr id="117" name="Google Shape;117;p23"/>
          <p:cNvSpPr>
            <a:spLocks noGrp="1"/>
          </p:cNvSpPr>
          <p:nvPr>
            <p:ph type="pic" idx="2"/>
          </p:nvPr>
        </p:nvSpPr>
        <p:spPr>
          <a:xfrm>
            <a:off x="457204" y="1331923"/>
            <a:ext cx="4005257" cy="3192960"/>
          </a:xfrm>
          <a:prstGeom prst="rect">
            <a:avLst/>
          </a:prstGeom>
          <a:solidFill>
            <a:srgbClr val="CCCCCC"/>
          </a:solidFill>
          <a:ln>
            <a:noFill/>
          </a:ln>
        </p:spPr>
        <p:txBody>
          <a:bodyPr spcFirstLastPara="1" wrap="square" lIns="0" tIns="0" rIns="0" bIns="0" anchor="ctr" anchorCtr="0">
            <a:normAutofit/>
          </a:bodyPr>
          <a:lstStyle>
            <a:lvl1pPr marR="0" lvl="0" algn="ctr" rtl="0">
              <a:lnSpc>
                <a:spcPct val="90000"/>
              </a:lnSpc>
              <a:spcBef>
                <a:spcPts val="751"/>
              </a:spcBef>
              <a:spcAft>
                <a:spcPts val="0"/>
              </a:spcAft>
              <a:buClr>
                <a:srgbClr val="000000"/>
              </a:buClr>
              <a:buSzPts val="1400"/>
              <a:buFont typeface="Arial"/>
              <a:buNone/>
              <a:defRPr sz="1400" b="0" i="1" u="none" strike="noStrike" cap="none">
                <a:solidFill>
                  <a:srgbClr val="FFFFFF"/>
                </a:solidFill>
                <a:latin typeface="Montserrat SemiBold"/>
                <a:ea typeface="Montserrat SemiBold"/>
                <a:cs typeface="Montserrat SemiBold"/>
                <a:sym typeface="Montserrat SemiBold"/>
              </a:defRPr>
            </a:lvl1pPr>
            <a:lvl2pPr marR="0" lvl="1"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R="0" lvl="5"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title"/>
          </p:nvPr>
        </p:nvSpPr>
        <p:spPr>
          <a:xfrm>
            <a:off x="457200" y="274640"/>
            <a:ext cx="8229600" cy="37147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1400"/>
              <a:buNone/>
              <a:defRPr>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9" name="Google Shape;119;p23"/>
          <p:cNvSpPr txBox="1">
            <a:spLocks noGrp="1"/>
          </p:cNvSpPr>
          <p:nvPr>
            <p:ph type="body" idx="1"/>
          </p:nvPr>
        </p:nvSpPr>
        <p:spPr>
          <a:xfrm>
            <a:off x="4683126" y="1438775"/>
            <a:ext cx="4003675" cy="2179251"/>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751"/>
              </a:spcBef>
              <a:spcAft>
                <a:spcPts val="0"/>
              </a:spcAft>
              <a:buSzPts val="1400"/>
              <a:buNone/>
              <a:defRPr sz="1400" b="1" i="0" cap="none">
                <a:solidFill>
                  <a:srgbClr val="FFFFFF"/>
                </a:solidFill>
                <a:latin typeface="Montserrat Black"/>
                <a:ea typeface="Montserrat Black"/>
                <a:cs typeface="Montserrat Black"/>
                <a:sym typeface="Montserrat Black"/>
              </a:defRPr>
            </a:lvl1pPr>
            <a:lvl2pPr marL="914400" lvl="1" indent="-228600" algn="l">
              <a:lnSpc>
                <a:spcPct val="90000"/>
              </a:lnSpc>
              <a:spcBef>
                <a:spcPts val="600"/>
              </a:spcBef>
              <a:spcAft>
                <a:spcPts val="0"/>
              </a:spcAft>
              <a:buSzPts val="1400"/>
              <a:buNone/>
              <a:defRPr/>
            </a:lvl2pPr>
            <a:lvl3pPr marL="1371600" lvl="2" indent="-342900" algn="l">
              <a:lnSpc>
                <a:spcPct val="100000"/>
              </a:lnSpc>
              <a:spcBef>
                <a:spcPts val="400"/>
              </a:spcBef>
              <a:spcAft>
                <a:spcPts val="0"/>
              </a:spcAft>
              <a:buSzPts val="1800"/>
              <a:buChar char="▪"/>
              <a:defRPr/>
            </a:lvl3pPr>
            <a:lvl4pPr marL="1828800" lvl="3" indent="-298450" algn="l">
              <a:lnSpc>
                <a:spcPct val="100000"/>
              </a:lnSpc>
              <a:spcBef>
                <a:spcPts val="200"/>
              </a:spcBef>
              <a:spcAft>
                <a:spcPts val="0"/>
              </a:spcAft>
              <a:buClr>
                <a:schemeClr val="dk1"/>
              </a:buClr>
              <a:buSzPts val="1100"/>
              <a:buFont typeface="Merriweather Sans"/>
              <a:buChar char="﹣"/>
              <a:defRPr/>
            </a:lvl4pPr>
            <a:lvl5pPr marL="2286000" lvl="4" indent="-298450" algn="l">
              <a:lnSpc>
                <a:spcPct val="100000"/>
              </a:lnSpc>
              <a:spcBef>
                <a:spcPts val="200"/>
              </a:spcBef>
              <a:spcAft>
                <a:spcPts val="0"/>
              </a:spcAft>
              <a:buSzPts val="1100"/>
              <a:buFont typeface="Merriweather Sans"/>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0" name="Google Shape;120;p23"/>
          <p:cNvSpPr txBox="1">
            <a:spLocks noGrp="1"/>
          </p:cNvSpPr>
          <p:nvPr>
            <p:ph type="body" idx="3"/>
          </p:nvPr>
        </p:nvSpPr>
        <p:spPr>
          <a:xfrm>
            <a:off x="457200" y="651932"/>
            <a:ext cx="8229600" cy="68897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SzPts val="1400"/>
              <a:buNone/>
              <a:defRPr sz="1600" b="0" cap="none">
                <a:solidFill>
                  <a:schemeClr val="lt1"/>
                </a:solidFill>
              </a:defRPr>
            </a:lvl1pPr>
            <a:lvl2pPr marL="914400" lvl="1" indent="-228600" algn="l">
              <a:lnSpc>
                <a:spcPct val="90000"/>
              </a:lnSpc>
              <a:spcBef>
                <a:spcPts val="600"/>
              </a:spcBef>
              <a:spcAft>
                <a:spcPts val="0"/>
              </a:spcAft>
              <a:buSzPts val="14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200"/>
              </a:spcBef>
              <a:spcAft>
                <a:spcPts val="0"/>
              </a:spcAft>
              <a:buClr>
                <a:schemeClr val="dk1"/>
              </a:buClr>
              <a:buSzPts val="1800"/>
              <a:buChar char="﹣"/>
              <a:defRPr/>
            </a:lvl4pPr>
            <a:lvl5pPr marL="2286000" lvl="4" indent="-342900" algn="l">
              <a:lnSpc>
                <a:spcPct val="100000"/>
              </a:lnSpc>
              <a:spcBef>
                <a:spcPts val="2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1" name="Google Shape;121;p23"/>
          <p:cNvSpPr txBox="1">
            <a:spLocks noGrp="1"/>
          </p:cNvSpPr>
          <p:nvPr>
            <p:ph type="sldNum" idx="12"/>
          </p:nvPr>
        </p:nvSpPr>
        <p:spPr>
          <a:xfrm>
            <a:off x="8085139" y="4630105"/>
            <a:ext cx="601663" cy="274637"/>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1pPr>
            <a:lvl2pPr marL="0" marR="0" lvl="1"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2pPr>
            <a:lvl3pPr marL="0" marR="0" lvl="2"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3pPr>
            <a:lvl4pPr marL="0" marR="0" lvl="3"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4pPr>
            <a:lvl5pPr marL="0" marR="0" lvl="4"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5pPr>
            <a:lvl6pPr marL="0" marR="0" lvl="5"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6pPr>
            <a:lvl7pPr marL="0" marR="0" lvl="6"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7pPr>
            <a:lvl8pPr marL="0" marR="0" lvl="7"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8pPr>
            <a:lvl9pPr marL="0" marR="0" lvl="8"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22" name="Google Shape;122;p23"/>
          <p:cNvPicPr preferRelativeResize="0"/>
          <p:nvPr/>
        </p:nvPicPr>
        <p:blipFill rotWithShape="1">
          <a:blip r:embed="rId2">
            <a:alphaModFix/>
          </a:blip>
          <a:srcRect/>
          <a:stretch/>
        </p:blipFill>
        <p:spPr>
          <a:xfrm>
            <a:off x="7891272" y="4681473"/>
            <a:ext cx="550859" cy="160785"/>
          </a:xfrm>
          <a:prstGeom prst="rect">
            <a:avLst/>
          </a:prstGeom>
          <a:noFill/>
          <a:ln>
            <a:noFill/>
          </a:ln>
        </p:spPr>
      </p:pic>
      <p:pic>
        <p:nvPicPr>
          <p:cNvPr id="123" name="Google Shape;123;p23"/>
          <p:cNvPicPr preferRelativeResize="0"/>
          <p:nvPr/>
        </p:nvPicPr>
        <p:blipFill rotWithShape="1">
          <a:blip r:embed="rId3">
            <a:alphaModFix/>
          </a:blip>
          <a:srcRect/>
          <a:stretch/>
        </p:blipFill>
        <p:spPr>
          <a:xfrm>
            <a:off x="457198" y="4700443"/>
            <a:ext cx="1177135" cy="21618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Divider">
  <p:cSld name="Section Divider">
    <p:bg>
      <p:bgPr>
        <a:solidFill>
          <a:schemeClr val="dk2"/>
        </a:solidFill>
        <a:effectLst/>
      </p:bgPr>
    </p:bg>
    <p:spTree>
      <p:nvGrpSpPr>
        <p:cNvPr id="1" name="Shape 124"/>
        <p:cNvGrpSpPr/>
        <p:nvPr/>
      </p:nvGrpSpPr>
      <p:grpSpPr>
        <a:xfrm>
          <a:off x="0" y="0"/>
          <a:ext cx="0" cy="0"/>
          <a:chOff x="0" y="0"/>
          <a:chExt cx="0" cy="0"/>
        </a:xfrm>
      </p:grpSpPr>
      <p:sp>
        <p:nvSpPr>
          <p:cNvPr id="125" name="Google Shape;125;p24"/>
          <p:cNvSpPr/>
          <p:nvPr/>
        </p:nvSpPr>
        <p:spPr>
          <a:xfrm>
            <a:off x="3271841" y="2956937"/>
            <a:ext cx="5872161" cy="84136"/>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Montserrat Black"/>
              <a:ea typeface="Montserrat Black"/>
              <a:cs typeface="Montserrat Black"/>
              <a:sym typeface="Montserrat Black"/>
            </a:endParaRPr>
          </a:p>
        </p:txBody>
      </p:sp>
      <p:sp>
        <p:nvSpPr>
          <p:cNvPr id="126" name="Google Shape;126;p24"/>
          <p:cNvSpPr txBox="1">
            <a:spLocks noGrp="1"/>
          </p:cNvSpPr>
          <p:nvPr>
            <p:ph type="ctrTitle"/>
          </p:nvPr>
        </p:nvSpPr>
        <p:spPr>
          <a:xfrm>
            <a:off x="3271839" y="1071105"/>
            <a:ext cx="5039744" cy="1790700"/>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SzPts val="1400"/>
              <a:buNone/>
              <a:defRPr sz="27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27" name="Google Shape;127;p24"/>
          <p:cNvSpPr txBox="1">
            <a:spLocks noGrp="1"/>
          </p:cNvSpPr>
          <p:nvPr>
            <p:ph type="sldNum" idx="12"/>
          </p:nvPr>
        </p:nvSpPr>
        <p:spPr>
          <a:xfrm>
            <a:off x="8085139" y="4630105"/>
            <a:ext cx="601663" cy="274637"/>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1pPr>
            <a:lvl2pPr marL="0" marR="0" lvl="1"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2pPr>
            <a:lvl3pPr marL="0" marR="0" lvl="2"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3pPr>
            <a:lvl4pPr marL="0" marR="0" lvl="3"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4pPr>
            <a:lvl5pPr marL="0" marR="0" lvl="4"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5pPr>
            <a:lvl6pPr marL="0" marR="0" lvl="5"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6pPr>
            <a:lvl7pPr marL="0" marR="0" lvl="6"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7pPr>
            <a:lvl8pPr marL="0" marR="0" lvl="7"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8pPr>
            <a:lvl9pPr marL="0" marR="0" lvl="8" indent="0" algn="r">
              <a:lnSpc>
                <a:spcPct val="100000"/>
              </a:lnSpc>
              <a:spcBef>
                <a:spcPts val="0"/>
              </a:spcBef>
              <a:spcAft>
                <a:spcPts val="0"/>
              </a:spcAft>
              <a:buClr>
                <a:srgbClr val="000000"/>
              </a:buClr>
              <a:buSzPts val="933"/>
              <a:buFont typeface="Arial"/>
              <a:buNone/>
              <a:defRPr sz="933" b="1" i="1" u="none" strike="noStrike" cap="none">
                <a:solidFill>
                  <a:schemeClr val="lt1"/>
                </a:solidFill>
                <a:latin typeface="Montserrat SemiBold"/>
                <a:ea typeface="Montserrat SemiBold"/>
                <a:cs typeface="Montserrat SemiBold"/>
                <a:sym typeface="Montserrat SemiBold"/>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28" name="Google Shape;128;p24"/>
          <p:cNvPicPr preferRelativeResize="0"/>
          <p:nvPr/>
        </p:nvPicPr>
        <p:blipFill rotWithShape="1">
          <a:blip r:embed="rId2">
            <a:alphaModFix/>
          </a:blip>
          <a:srcRect/>
          <a:stretch/>
        </p:blipFill>
        <p:spPr>
          <a:xfrm>
            <a:off x="7891272" y="4681473"/>
            <a:ext cx="550859" cy="160785"/>
          </a:xfrm>
          <a:prstGeom prst="rect">
            <a:avLst/>
          </a:prstGeom>
          <a:noFill/>
          <a:ln>
            <a:noFill/>
          </a:ln>
        </p:spPr>
      </p:pic>
      <p:pic>
        <p:nvPicPr>
          <p:cNvPr id="129" name="Google Shape;129;p24"/>
          <p:cNvPicPr preferRelativeResize="0"/>
          <p:nvPr/>
        </p:nvPicPr>
        <p:blipFill rotWithShape="1">
          <a:blip r:embed="rId3">
            <a:alphaModFix/>
          </a:blip>
          <a:srcRect/>
          <a:stretch/>
        </p:blipFill>
        <p:spPr>
          <a:xfrm>
            <a:off x="457198" y="4700443"/>
            <a:ext cx="1177135" cy="21618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457200" y="274640"/>
            <a:ext cx="8229600" cy="371475"/>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rgbClr val="000000"/>
              </a:buClr>
              <a:buSzPts val="1400"/>
              <a:buFont typeface="Arial"/>
              <a:buNone/>
              <a:defRPr sz="2000" b="0" i="0" u="none" strike="noStrike" cap="none">
                <a:solidFill>
                  <a:schemeClr val="dk1"/>
                </a:solidFill>
                <a:latin typeface="Montserrat Medium"/>
                <a:ea typeface="Montserrat Medium"/>
                <a:cs typeface="Montserrat Medium"/>
                <a:sym typeface="Montserrat Medium"/>
              </a:defRPr>
            </a:lvl1pPr>
            <a:lvl2pPr marR="0" lvl="1" algn="l" rtl="0">
              <a:lnSpc>
                <a:spcPct val="90000"/>
              </a:lnSpc>
              <a:spcBef>
                <a:spcPts val="0"/>
              </a:spcBef>
              <a:spcAft>
                <a:spcPts val="0"/>
              </a:spcAft>
              <a:buClr>
                <a:srgbClr val="000000"/>
              </a:buClr>
              <a:buSzPts val="1400"/>
              <a:buFont typeface="Arial"/>
              <a:buNone/>
              <a:defRPr sz="24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90000"/>
              </a:lnSpc>
              <a:spcBef>
                <a:spcPts val="0"/>
              </a:spcBef>
              <a:spcAft>
                <a:spcPts val="0"/>
              </a:spcAft>
              <a:buClr>
                <a:srgbClr val="000000"/>
              </a:buClr>
              <a:buSzPts val="1400"/>
              <a:buFont typeface="Arial"/>
              <a:buNone/>
              <a:defRPr sz="24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90000"/>
              </a:lnSpc>
              <a:spcBef>
                <a:spcPts val="0"/>
              </a:spcBef>
              <a:spcAft>
                <a:spcPts val="0"/>
              </a:spcAft>
              <a:buClr>
                <a:srgbClr val="000000"/>
              </a:buClr>
              <a:buSzPts val="1400"/>
              <a:buFont typeface="Arial"/>
              <a:buNone/>
              <a:defRPr sz="24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90000"/>
              </a:lnSpc>
              <a:spcBef>
                <a:spcPts val="0"/>
              </a:spcBef>
              <a:spcAft>
                <a:spcPts val="0"/>
              </a:spcAft>
              <a:buClr>
                <a:srgbClr val="000000"/>
              </a:buClr>
              <a:buSzPts val="1400"/>
              <a:buFont typeface="Arial"/>
              <a:buNone/>
              <a:defRPr sz="24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90000"/>
              </a:lnSpc>
              <a:spcBef>
                <a:spcPts val="0"/>
              </a:spcBef>
              <a:spcAft>
                <a:spcPts val="0"/>
              </a:spcAft>
              <a:buClr>
                <a:srgbClr val="000000"/>
              </a:buClr>
              <a:buSzPts val="1400"/>
              <a:buFont typeface="Arial"/>
              <a:buNone/>
              <a:defRPr sz="24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90000"/>
              </a:lnSpc>
              <a:spcBef>
                <a:spcPts val="0"/>
              </a:spcBef>
              <a:spcAft>
                <a:spcPts val="0"/>
              </a:spcAft>
              <a:buClr>
                <a:srgbClr val="000000"/>
              </a:buClr>
              <a:buSzPts val="1400"/>
              <a:buFont typeface="Arial"/>
              <a:buNone/>
              <a:defRPr sz="24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90000"/>
              </a:lnSpc>
              <a:spcBef>
                <a:spcPts val="0"/>
              </a:spcBef>
              <a:spcAft>
                <a:spcPts val="0"/>
              </a:spcAft>
              <a:buClr>
                <a:srgbClr val="000000"/>
              </a:buClr>
              <a:buSzPts val="1400"/>
              <a:buFont typeface="Arial"/>
              <a:buNone/>
              <a:defRPr sz="24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90000"/>
              </a:lnSpc>
              <a:spcBef>
                <a:spcPts val="0"/>
              </a:spcBef>
              <a:spcAft>
                <a:spcPts val="0"/>
              </a:spcAft>
              <a:buClr>
                <a:srgbClr val="000000"/>
              </a:buClr>
              <a:buSzPts val="1400"/>
              <a:buFont typeface="Arial"/>
              <a:buNone/>
              <a:defRPr sz="2400" b="0" i="0" u="none" strike="noStrike" cap="none">
                <a:solidFill>
                  <a:schemeClr val="dk1"/>
                </a:solidFill>
                <a:latin typeface="Montserrat ExtraBold"/>
                <a:ea typeface="Montserrat ExtraBold"/>
                <a:cs typeface="Montserrat ExtraBold"/>
                <a:sym typeface="Montserrat ExtraBold"/>
              </a:defRPr>
            </a:lvl9pPr>
          </a:lstStyle>
          <a:p>
            <a:endParaRPr/>
          </a:p>
        </p:txBody>
      </p:sp>
      <p:sp>
        <p:nvSpPr>
          <p:cNvPr id="11" name="Google Shape;11;p10"/>
          <p:cNvSpPr txBox="1">
            <a:spLocks noGrp="1"/>
          </p:cNvSpPr>
          <p:nvPr>
            <p:ph type="body" idx="1"/>
          </p:nvPr>
        </p:nvSpPr>
        <p:spPr>
          <a:xfrm>
            <a:off x="457200" y="1370013"/>
            <a:ext cx="8229600" cy="3262312"/>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751"/>
              </a:spcBef>
              <a:spcAft>
                <a:spcPts val="0"/>
              </a:spcAft>
              <a:buClr>
                <a:srgbClr val="000000"/>
              </a:buClr>
              <a:buSzPts val="1400"/>
              <a:buFont typeface="Arial"/>
              <a:buNone/>
              <a:defRPr sz="1400" b="1" i="1" u="none" strike="noStrike" cap="none">
                <a:solidFill>
                  <a:schemeClr val="dk1"/>
                </a:solidFill>
                <a:latin typeface="Montserrat SemiBold"/>
                <a:ea typeface="Montserrat SemiBold"/>
                <a:cs typeface="Montserrat SemiBold"/>
                <a:sym typeface="Montserrat SemiBold"/>
              </a:defRPr>
            </a:lvl1pPr>
            <a:lvl2pPr marL="914400" marR="0" lvl="1" indent="-228600"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L="1371600" marR="0" lvl="2" indent="-304800" algn="l" rtl="0">
              <a:lnSpc>
                <a:spcPct val="100000"/>
              </a:lnSpc>
              <a:spcBef>
                <a:spcPts val="400"/>
              </a:spcBef>
              <a:spcAft>
                <a:spcPts val="0"/>
              </a:spcAft>
              <a:buClr>
                <a:srgbClr val="4AC9E3"/>
              </a:buClr>
              <a:buSzPts val="12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L="1828800" marR="0" lvl="3" indent="-298450"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L="2286000" marR="0" lvl="4" indent="-298450"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L="2743200" marR="0" lvl="5"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sldNum" idx="12"/>
          </p:nvPr>
        </p:nvSpPr>
        <p:spPr>
          <a:xfrm>
            <a:off x="8085139" y="4630105"/>
            <a:ext cx="601663" cy="274637"/>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1pPr>
            <a:lvl2pPr marL="0" marR="0" lvl="1" indent="0" algn="r" rtl="0">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2pPr>
            <a:lvl3pPr marL="0" marR="0" lvl="2" indent="0" algn="r" rtl="0">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3pPr>
            <a:lvl4pPr marL="0" marR="0" lvl="3" indent="0" algn="r" rtl="0">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4pPr>
            <a:lvl5pPr marL="0" marR="0" lvl="4" indent="0" algn="r" rtl="0">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5pPr>
            <a:lvl6pPr marL="0" marR="0" lvl="5" indent="0" algn="r" rtl="0">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6pPr>
            <a:lvl7pPr marL="0" marR="0" lvl="6" indent="0" algn="r" rtl="0">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7pPr>
            <a:lvl8pPr marL="0" marR="0" lvl="7" indent="0" algn="r" rtl="0">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8pPr>
            <a:lvl9pPr marL="0" marR="0" lvl="8" indent="0" algn="r" rtl="0">
              <a:lnSpc>
                <a:spcPct val="100000"/>
              </a:lnSpc>
              <a:spcBef>
                <a:spcPts val="0"/>
              </a:spcBef>
              <a:spcAft>
                <a:spcPts val="0"/>
              </a:spcAft>
              <a:buClr>
                <a:srgbClr val="000000"/>
              </a:buClr>
              <a:buSzPts val="933"/>
              <a:buFont typeface="Arial"/>
              <a:buNone/>
              <a:defRPr sz="933" b="1" i="1" u="none" strike="noStrike" cap="none">
                <a:solidFill>
                  <a:schemeClr val="dk1"/>
                </a:solidFill>
                <a:latin typeface="Montserrat SemiBold"/>
                <a:ea typeface="Montserrat SemiBold"/>
                <a:cs typeface="Montserrat SemiBold"/>
                <a:sym typeface="Montserrat SemiBold"/>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85" r:id="rId25"/>
    <p:sldLayoutId id="2147483686" r:id="rId26"/>
    <p:sldLayoutId id="2147483687"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 xmlns:p15="http://schemas.microsoft.com/office/powerpoint/2012/main">
        <p15:guide id="1" pos="288">
          <p15:clr>
            <a:srgbClr val="F26B43"/>
          </p15:clr>
        </p15:guide>
        <p15:guide id="2" pos="5472">
          <p15:clr>
            <a:srgbClr val="F26B43"/>
          </p15:clr>
        </p15:guide>
        <p15:guide id="3" pos="1032">
          <p15:clr>
            <a:srgbClr val="F26B43"/>
          </p15:clr>
        </p15:guide>
        <p15:guide id="4" pos="1176">
          <p15:clr>
            <a:srgbClr val="F26B43"/>
          </p15:clr>
        </p15:guide>
        <p15:guide id="5" pos="1920">
          <p15:clr>
            <a:srgbClr val="F26B43"/>
          </p15:clr>
        </p15:guide>
        <p15:guide id="6" pos="2064">
          <p15:clr>
            <a:srgbClr val="F26B43"/>
          </p15:clr>
        </p15:guide>
        <p15:guide id="7" pos="2808">
          <p15:clr>
            <a:srgbClr val="F26B43"/>
          </p15:clr>
        </p15:guide>
        <p15:guide id="8" pos="2952">
          <p15:clr>
            <a:srgbClr val="F26B43"/>
          </p15:clr>
        </p15:guide>
        <p15:guide id="9" pos="3696">
          <p15:clr>
            <a:srgbClr val="F26B43"/>
          </p15:clr>
        </p15:guide>
        <p15:guide id="10" pos="3840">
          <p15:clr>
            <a:srgbClr val="F26B43"/>
          </p15:clr>
        </p15:guide>
        <p15:guide id="11" pos="4584">
          <p15:clr>
            <a:srgbClr val="F26B43"/>
          </p15:clr>
        </p15:guide>
        <p15:guide id="12" pos="472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hyperlink" Target="mailto:m.palombini@ieee.org" TargetMode="External"/><Relationship Id="rId2" Type="http://schemas.openxmlformats.org/officeDocument/2006/relationships/image" Target="../media/image22.png"/><Relationship Id="rId1" Type="http://schemas.openxmlformats.org/officeDocument/2006/relationships/slideLayout" Target="../slideLayouts/slideLayout26.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hyperlink" Target="https://ieeesa.io/healthpodcas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hyperlink" Target="https://ieeesa.io/wamiiisessions" TargetMode="External"/><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27.jpe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hyperlink" Target="https://standards.ieee.org/project/1752.html" TargetMode="External"/><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hyperlink" Target="https://standards.ieee.org/industry-connections/activities.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tandards.ieee.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ieeesa.io/hl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ieee.standards.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hyperlink" Target="mailto:m.palombini@ieee.org" TargetMode="External"/><Relationship Id="rId2" Type="http://schemas.openxmlformats.org/officeDocument/2006/relationships/notesSlide" Target="../notesSlides/notesSlide15.xml"/><Relationship Id="rId1" Type="http://schemas.openxmlformats.org/officeDocument/2006/relationships/slideLayout" Target="../slideLayouts/slideLayout31.xml"/><Relationship Id="rId6" Type="http://schemas.openxmlformats.org/officeDocument/2006/relationships/image" Target="../media/image29.jpeg"/><Relationship Id="rId5" Type="http://schemas.openxmlformats.org/officeDocument/2006/relationships/hyperlink" Target="https://standards.ieee.org/practices/healthcare-life-sciences/index.html" TargetMode="External"/><Relationship Id="rId4" Type="http://schemas.openxmlformats.org/officeDocument/2006/relationships/hyperlink" Target="http://www.linkedin.com/in/mpalombin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7.xml"/><Relationship Id="rId5" Type="http://schemas.openxmlformats.org/officeDocument/2006/relationships/image" Target="../media/image17.png"/><Relationship Id="rId4" Type="http://schemas.openxmlformats.org/officeDocument/2006/relationships/hyperlink" Target="https://ieeesa.io/telehealthic"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
          <p:cNvSpPr txBox="1">
            <a:spLocks noGrp="1"/>
          </p:cNvSpPr>
          <p:nvPr>
            <p:ph type="ctrTitle"/>
          </p:nvPr>
        </p:nvSpPr>
        <p:spPr>
          <a:xfrm>
            <a:off x="457200" y="1338575"/>
            <a:ext cx="5638800" cy="1790700"/>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SzPct val="51851"/>
              <a:buNone/>
            </a:pPr>
            <a:r>
              <a:rPr lang="en-US" dirty="0"/>
              <a:t>Raising the Bar in RPM Innovation with Value Based Patient-Centered Care</a:t>
            </a:r>
            <a:br>
              <a:rPr lang="en-US" dirty="0"/>
            </a:br>
            <a:endParaRPr dirty="0"/>
          </a:p>
        </p:txBody>
      </p:sp>
      <p:sp>
        <p:nvSpPr>
          <p:cNvPr id="404" name="Google Shape;404;p1"/>
          <p:cNvSpPr txBox="1">
            <a:spLocks noGrp="1"/>
          </p:cNvSpPr>
          <p:nvPr>
            <p:ph type="subTitle" idx="1"/>
          </p:nvPr>
        </p:nvSpPr>
        <p:spPr>
          <a:xfrm>
            <a:off x="457200" y="3491488"/>
            <a:ext cx="5039700" cy="644100"/>
          </a:xfrm>
          <a:prstGeom prst="rect">
            <a:avLst/>
          </a:prstGeom>
          <a:noFill/>
          <a:ln>
            <a:noFill/>
          </a:ln>
        </p:spPr>
        <p:txBody>
          <a:bodyPr spcFirstLastPara="1" wrap="square" lIns="0" tIns="0" rIns="0" bIns="0" anchor="t" anchorCtr="0">
            <a:normAutofit/>
          </a:bodyPr>
          <a:lstStyle/>
          <a:p>
            <a:pPr marL="0" indent="0">
              <a:spcBef>
                <a:spcPts val="0"/>
              </a:spcBef>
            </a:pPr>
            <a:r>
              <a:rPr lang="en-US" sz="1400" dirty="0"/>
              <a:t>Conv2x Telehealth Symposium - 11 October 2022</a:t>
            </a:r>
          </a:p>
          <a:p>
            <a:pPr marL="0" lvl="0" indent="0" algn="l" rtl="0">
              <a:lnSpc>
                <a:spcPct val="90000"/>
              </a:lnSpc>
              <a:spcBef>
                <a:spcPts val="0"/>
              </a:spcBef>
              <a:spcAft>
                <a:spcPts val="0"/>
              </a:spcAft>
              <a:buClr>
                <a:schemeClr val="lt1"/>
              </a:buClr>
              <a:buSzPts val="1200"/>
              <a:buFont typeface="Montserrat Medium"/>
              <a:buNone/>
            </a:pPr>
            <a:endParaRPr sz="1400" dirty="0"/>
          </a:p>
        </p:txBody>
      </p:sp>
      <p:sp>
        <p:nvSpPr>
          <p:cNvPr id="405" name="Google Shape;405;p1"/>
          <p:cNvSpPr txBox="1">
            <a:spLocks noGrp="1"/>
          </p:cNvSpPr>
          <p:nvPr>
            <p:ph type="sldNum" idx="12"/>
          </p:nvPr>
        </p:nvSpPr>
        <p:spPr>
          <a:xfrm>
            <a:off x="8556784" y="4749851"/>
            <a:ext cx="548700" cy="393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300"/>
              <a:buNone/>
            </a:pPr>
            <a:fld id="{00000000-1234-1234-1234-123412341234}" type="slidenum">
              <a:rPr lang="en-US"/>
              <a:pPr marL="0" lvl="0" indent="0" algn="r" rtl="0">
                <a:lnSpc>
                  <a:spcPct val="100000"/>
                </a:lnSpc>
                <a:spcBef>
                  <a:spcPts val="0"/>
                </a:spcBef>
                <a:spcAft>
                  <a:spcPts val="0"/>
                </a:spcAft>
                <a:buSzPts val="1300"/>
                <a:buNone/>
              </a:pPr>
              <a:t>1</a:t>
            </a:fld>
            <a:endParaRPr/>
          </a:p>
        </p:txBody>
      </p:sp>
      <p:pic>
        <p:nvPicPr>
          <p:cNvPr id="5" name="Picture 4" descr="Text&#10;&#10;Description automatically generated">
            <a:extLst>
              <a:ext uri="{FF2B5EF4-FFF2-40B4-BE49-F238E27FC236}">
                <a16:creationId xmlns="" xmlns:a16="http://schemas.microsoft.com/office/drawing/2014/main" id="{18552314-333E-F34F-857E-3D25B5D05D81}"/>
              </a:ext>
            </a:extLst>
          </p:cNvPr>
          <p:cNvPicPr>
            <a:picLocks noChangeAspect="1"/>
          </p:cNvPicPr>
          <p:nvPr/>
        </p:nvPicPr>
        <p:blipFill rotWithShape="1">
          <a:blip r:embed="rId3"/>
          <a:srcRect t="17421" b="17616"/>
          <a:stretch/>
        </p:blipFill>
        <p:spPr>
          <a:xfrm>
            <a:off x="579934" y="4361934"/>
            <a:ext cx="1828800" cy="594001"/>
          </a:xfrm>
          <a:prstGeom prst="rect">
            <a:avLst/>
          </a:prstGeom>
        </p:spPr>
      </p:pic>
      <p:sp>
        <p:nvSpPr>
          <p:cNvPr id="2" name="TextBox 1">
            <a:extLst>
              <a:ext uri="{FF2B5EF4-FFF2-40B4-BE49-F238E27FC236}">
                <a16:creationId xmlns="" xmlns:a16="http://schemas.microsoft.com/office/drawing/2014/main" id="{0C094EBB-58B1-5442-839C-A13323AF4D19}"/>
              </a:ext>
            </a:extLst>
          </p:cNvPr>
          <p:cNvSpPr txBox="1"/>
          <p:nvPr/>
        </p:nvSpPr>
        <p:spPr>
          <a:xfrm>
            <a:off x="468839" y="4044873"/>
            <a:ext cx="2050990" cy="307777"/>
          </a:xfrm>
          <a:prstGeom prst="rect">
            <a:avLst/>
          </a:prstGeom>
          <a:noFill/>
        </p:spPr>
        <p:txBody>
          <a:bodyPr wrap="square" rtlCol="0">
            <a:spAutoFit/>
          </a:bodyPr>
          <a:lstStyle/>
          <a:p>
            <a:r>
              <a:rPr lang="en-US" dirty="0">
                <a:solidFill>
                  <a:schemeClr val="bg1"/>
                </a:solidFill>
              </a:rPr>
              <a:t>Presented by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tmp/beautiful_ai_exports/f7d92be6-4923-4d49-8808-cec1211f62c5.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tmp/beautiful_ai_exports/c50c8c36-7dab-404a-a420-02fa9377a34b.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 xmlns:a16="http://schemas.microsoft.com/office/drawing/2014/main" id="{2EE40A11-A7AE-03A9-830A-6B9A21382125}"/>
              </a:ext>
            </a:extLst>
          </p:cNvPr>
          <p:cNvSpPr>
            <a:spLocks noGrp="1"/>
          </p:cNvSpPr>
          <p:nvPr>
            <p:ph type="body" idx="4294967295"/>
          </p:nvPr>
        </p:nvSpPr>
        <p:spPr>
          <a:xfrm>
            <a:off x="5228948" y="567333"/>
            <a:ext cx="3915052" cy="822325"/>
          </a:xfrm>
        </p:spPr>
        <p:txBody>
          <a:bodyPr anchor="t" anchorCtr="0">
            <a:normAutofit/>
          </a:bodyPr>
          <a:lstStyle/>
          <a:p>
            <a:pPr indent="0"/>
            <a:r>
              <a:rPr lang="en-US" sz="2000" i="0" dirty="0">
                <a:solidFill>
                  <a:schemeClr val="tx1">
                    <a:lumMod val="50000"/>
                    <a:lumOff val="50000"/>
                  </a:schemeClr>
                </a:solidFill>
                <a:latin typeface="Montserrat" pitchFamily="2" charset="77"/>
              </a:rPr>
              <a:t>Tech and Industry Mentors Needed</a:t>
            </a:r>
          </a:p>
        </p:txBody>
      </p:sp>
      <p:pic>
        <p:nvPicPr>
          <p:cNvPr id="10" name="Picture 9" descr="A picture containing diagram&#10;&#10;Description automatically generated">
            <a:extLst>
              <a:ext uri="{FF2B5EF4-FFF2-40B4-BE49-F238E27FC236}">
                <a16:creationId xmlns="" xmlns:a16="http://schemas.microsoft.com/office/drawing/2014/main" id="{F89911B0-6BCB-4173-A632-842CC67F3DDF}"/>
              </a:ext>
            </a:extLst>
          </p:cNvPr>
          <p:cNvPicPr>
            <a:picLocks noChangeAspect="1"/>
          </p:cNvPicPr>
          <p:nvPr/>
        </p:nvPicPr>
        <p:blipFill>
          <a:blip r:embed="rId2"/>
          <a:stretch>
            <a:fillRect/>
          </a:stretch>
        </p:blipFill>
        <p:spPr>
          <a:xfrm>
            <a:off x="0" y="0"/>
            <a:ext cx="5143500" cy="5143500"/>
          </a:xfrm>
          <a:prstGeom prst="rect">
            <a:avLst/>
          </a:prstGeom>
        </p:spPr>
      </p:pic>
      <p:sp>
        <p:nvSpPr>
          <p:cNvPr id="14" name="Text Placeholder 11">
            <a:extLst>
              <a:ext uri="{FF2B5EF4-FFF2-40B4-BE49-F238E27FC236}">
                <a16:creationId xmlns="" xmlns:a16="http://schemas.microsoft.com/office/drawing/2014/main" id="{4069EE2A-6B72-9051-B28E-0CAA9CA64941}"/>
              </a:ext>
            </a:extLst>
          </p:cNvPr>
          <p:cNvSpPr txBox="1">
            <a:spLocks/>
          </p:cNvSpPr>
          <p:nvPr/>
        </p:nvSpPr>
        <p:spPr>
          <a:xfrm>
            <a:off x="5140325" y="1132046"/>
            <a:ext cx="3573054" cy="2179251"/>
          </a:xfrm>
          <a:prstGeom prst="rect">
            <a:avLst/>
          </a:prstGeom>
          <a:noFill/>
          <a:ln>
            <a:noFill/>
          </a:ln>
        </p:spPr>
        <p:txBody>
          <a:bodyPr spcFirstLastPara="1" wrap="square" lIns="0" tIns="0" rIns="0" bIns="0" anchor="t" anchorCtr="0">
            <a:normAutofit lnSpcReduction="10000"/>
          </a:bodyPr>
          <a:lstStyle>
            <a:defPPr marR="0" lvl="0" algn="l" rtl="0">
              <a:lnSpc>
                <a:spcPct val="100000"/>
              </a:lnSpc>
              <a:spcBef>
                <a:spcPts val="0"/>
              </a:spcBef>
              <a:spcAft>
                <a:spcPts val="0"/>
              </a:spcAft>
            </a:defPPr>
            <a:lvl1pPr marL="457200" marR="0" lvl="0" indent="-228600" algn="l" rtl="0">
              <a:lnSpc>
                <a:spcPct val="100000"/>
              </a:lnSpc>
              <a:spcBef>
                <a:spcPts val="751"/>
              </a:spcBef>
              <a:spcAft>
                <a:spcPts val="0"/>
              </a:spcAft>
              <a:buClr>
                <a:srgbClr val="000000"/>
              </a:buClr>
              <a:buSzPts val="1400"/>
              <a:buFont typeface="Arial"/>
              <a:buNone/>
              <a:defRPr sz="1400" b="1" i="0" u="none" strike="noStrike" cap="none">
                <a:solidFill>
                  <a:schemeClr val="dk1"/>
                </a:solidFill>
                <a:latin typeface="Montserrat Black"/>
                <a:ea typeface="Montserrat Black"/>
                <a:cs typeface="Montserrat Black"/>
                <a:sym typeface="Montserrat Black"/>
              </a:defRPr>
            </a:lvl1pPr>
            <a:lvl2pPr marL="914400" marR="0" lvl="1" indent="-228600"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L="1371600" marR="0" lvl="2" indent="-342900" algn="l" rtl="0">
              <a:lnSpc>
                <a:spcPct val="100000"/>
              </a:lnSpc>
              <a:spcBef>
                <a:spcPts val="400"/>
              </a:spcBef>
              <a:spcAft>
                <a:spcPts val="0"/>
              </a:spcAft>
              <a:buClr>
                <a:srgbClr val="4AC9E3"/>
              </a:buClr>
              <a:buSzPts val="18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L="1828800" marR="0" lvl="3" indent="-298450"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L="2286000" marR="0" lvl="4" indent="-298450"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pPr marL="571500" indent="-342900">
              <a:buFont typeface="Arial" panose="020B0604020202020204" pitchFamily="34" charset="0"/>
              <a:buChar char="•"/>
            </a:pPr>
            <a:r>
              <a:rPr lang="en-US" b="0" dirty="0">
                <a:latin typeface="Montserrat" pitchFamily="2" charset="77"/>
              </a:rPr>
              <a:t>Think tank for identifying challenges and potential solutions in telehealth innovation</a:t>
            </a:r>
          </a:p>
          <a:p>
            <a:pPr marL="571500" indent="-342900">
              <a:buFont typeface="Arial" panose="020B0604020202020204" pitchFamily="34" charset="0"/>
              <a:buChar char="•"/>
            </a:pPr>
            <a:r>
              <a:rPr lang="en-US" b="0" dirty="0">
                <a:latin typeface="Montserrat" pitchFamily="2" charset="77"/>
              </a:rPr>
              <a:t>Supporting start-ups with industry knowledge, tools and resources</a:t>
            </a:r>
          </a:p>
          <a:p>
            <a:pPr marL="571500" indent="-342900">
              <a:buFont typeface="Arial" panose="020B0604020202020204" pitchFamily="34" charset="0"/>
              <a:buChar char="•"/>
            </a:pPr>
            <a:r>
              <a:rPr lang="en-US" b="0" dirty="0">
                <a:latin typeface="Montserrat" pitchFamily="2" charset="77"/>
              </a:rPr>
              <a:t>Creating an environment to form partnerships and knowledge sharing</a:t>
            </a:r>
          </a:p>
        </p:txBody>
      </p:sp>
      <p:sp>
        <p:nvSpPr>
          <p:cNvPr id="15" name="Text Placeholder 11">
            <a:extLst>
              <a:ext uri="{FF2B5EF4-FFF2-40B4-BE49-F238E27FC236}">
                <a16:creationId xmlns="" xmlns:a16="http://schemas.microsoft.com/office/drawing/2014/main" id="{EAF46DEB-95D7-5F95-54A0-B14FE254CDF3}"/>
              </a:ext>
            </a:extLst>
          </p:cNvPr>
          <p:cNvSpPr txBox="1">
            <a:spLocks/>
          </p:cNvSpPr>
          <p:nvPr/>
        </p:nvSpPr>
        <p:spPr>
          <a:xfrm>
            <a:off x="5359602" y="3214022"/>
            <a:ext cx="4003675" cy="632529"/>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228600" algn="l" rtl="0">
              <a:lnSpc>
                <a:spcPct val="100000"/>
              </a:lnSpc>
              <a:spcBef>
                <a:spcPts val="751"/>
              </a:spcBef>
              <a:spcAft>
                <a:spcPts val="0"/>
              </a:spcAft>
              <a:buClr>
                <a:srgbClr val="000000"/>
              </a:buClr>
              <a:buSzPts val="1400"/>
              <a:buFont typeface="Arial"/>
              <a:buNone/>
              <a:defRPr sz="1400" b="1" i="0" u="none" strike="noStrike" cap="none">
                <a:solidFill>
                  <a:schemeClr val="dk1"/>
                </a:solidFill>
                <a:latin typeface="Montserrat Black"/>
                <a:ea typeface="Montserrat Black"/>
                <a:cs typeface="Montserrat Black"/>
                <a:sym typeface="Montserrat Black"/>
              </a:defRPr>
            </a:lvl1pPr>
            <a:lvl2pPr marL="914400" marR="0" lvl="1" indent="-228600" algn="l" rtl="0">
              <a:lnSpc>
                <a:spcPct val="90000"/>
              </a:lnSpc>
              <a:spcBef>
                <a:spcPts val="600"/>
              </a:spcBef>
              <a:spcAft>
                <a:spcPts val="0"/>
              </a:spcAft>
              <a:buClr>
                <a:srgbClr val="000000"/>
              </a:buClr>
              <a:buSzPts val="1400"/>
              <a:buFont typeface="Arial"/>
              <a:buNone/>
              <a:defRPr sz="1300" b="1" i="0" u="none" strike="noStrike" cap="none">
                <a:solidFill>
                  <a:schemeClr val="dk1"/>
                </a:solidFill>
                <a:latin typeface="Montserrat Black"/>
                <a:ea typeface="Montserrat Black"/>
                <a:cs typeface="Montserrat Black"/>
                <a:sym typeface="Montserrat Black"/>
              </a:defRPr>
            </a:lvl2pPr>
            <a:lvl3pPr marL="1371600" marR="0" lvl="2" indent="-342900" algn="l" rtl="0">
              <a:lnSpc>
                <a:spcPct val="100000"/>
              </a:lnSpc>
              <a:spcBef>
                <a:spcPts val="400"/>
              </a:spcBef>
              <a:spcAft>
                <a:spcPts val="0"/>
              </a:spcAft>
              <a:buClr>
                <a:srgbClr val="4AC9E3"/>
              </a:buClr>
              <a:buSzPts val="1800"/>
              <a:buFont typeface="Noto Sans Symbols"/>
              <a:buChar char="▪"/>
              <a:defRPr sz="1200" b="1" i="0" u="none" strike="noStrike" cap="none">
                <a:solidFill>
                  <a:schemeClr val="dk1"/>
                </a:solidFill>
                <a:latin typeface="Montserrat Black"/>
                <a:ea typeface="Montserrat Black"/>
                <a:cs typeface="Montserrat Black"/>
                <a:sym typeface="Montserrat Black"/>
              </a:defRPr>
            </a:lvl3pPr>
            <a:lvl4pPr marL="1828800" marR="0" lvl="3" indent="-298450" algn="l" rtl="0">
              <a:lnSpc>
                <a:spcPct val="100000"/>
              </a:lnSpc>
              <a:spcBef>
                <a:spcPts val="200"/>
              </a:spcBef>
              <a:spcAft>
                <a:spcPts val="0"/>
              </a:spcAft>
              <a:buClr>
                <a:schemeClr val="dk1"/>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4pPr>
            <a:lvl5pPr marL="2286000" marR="0" lvl="4" indent="-298450" algn="l" rtl="0">
              <a:lnSpc>
                <a:spcPct val="100000"/>
              </a:lnSpc>
              <a:spcBef>
                <a:spcPts val="200"/>
              </a:spcBef>
              <a:spcAft>
                <a:spcPts val="0"/>
              </a:spcAft>
              <a:buClr>
                <a:srgbClr val="4AC9E3"/>
              </a:buClr>
              <a:buSzPts val="1100"/>
              <a:buFont typeface="Merriweather Sans"/>
              <a:buChar char="･"/>
              <a:defRPr sz="1100" b="1" i="0" u="none" strike="noStrike" cap="none">
                <a:solidFill>
                  <a:schemeClr val="dk1"/>
                </a:solidFill>
                <a:latin typeface="Montserrat Black"/>
                <a:ea typeface="Montserrat Black"/>
                <a:cs typeface="Montserrat Black"/>
                <a:sym typeface="Montserrat Black"/>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pPr marL="228600" indent="0"/>
            <a:r>
              <a:rPr lang="en-US" i="1" dirty="0">
                <a:latin typeface="Montserrat" pitchFamily="2" charset="77"/>
              </a:rPr>
              <a:t>Interested in being a mentor? </a:t>
            </a:r>
            <a:br>
              <a:rPr lang="en-US" i="1" dirty="0">
                <a:latin typeface="Montserrat" pitchFamily="2" charset="77"/>
              </a:rPr>
            </a:br>
            <a:r>
              <a:rPr lang="en-US" b="0" dirty="0">
                <a:latin typeface="Montserrat" pitchFamily="2" charset="77"/>
              </a:rPr>
              <a:t>Write to </a:t>
            </a:r>
            <a:r>
              <a:rPr lang="en-US" b="0" dirty="0">
                <a:latin typeface="Montserrat" pitchFamily="2" charset="77"/>
                <a:hlinkClick r:id="rId3"/>
              </a:rPr>
              <a:t>m.palombini@ieee.org</a:t>
            </a:r>
            <a:endParaRPr lang="en-US" b="0" dirty="0">
              <a:latin typeface="Montserrat" pitchFamily="2" charset="77"/>
            </a:endParaRPr>
          </a:p>
        </p:txBody>
      </p:sp>
      <p:sp>
        <p:nvSpPr>
          <p:cNvPr id="3" name="TextBox 2">
            <a:extLst>
              <a:ext uri="{FF2B5EF4-FFF2-40B4-BE49-F238E27FC236}">
                <a16:creationId xmlns="" xmlns:a16="http://schemas.microsoft.com/office/drawing/2014/main" id="{5A61EC73-77C7-AFBA-2693-3133E2183004}"/>
              </a:ext>
            </a:extLst>
          </p:cNvPr>
          <p:cNvSpPr txBox="1"/>
          <p:nvPr/>
        </p:nvSpPr>
        <p:spPr>
          <a:xfrm>
            <a:off x="224818" y="751276"/>
            <a:ext cx="3212401" cy="492443"/>
          </a:xfrm>
          <a:prstGeom prst="rect">
            <a:avLst/>
          </a:prstGeom>
          <a:solidFill>
            <a:schemeClr val="bg1"/>
          </a:solidFill>
        </p:spPr>
        <p:txBody>
          <a:bodyPr wrap="square">
            <a:spAutoFit/>
          </a:bodyPr>
          <a:lstStyle/>
          <a:p>
            <a:pPr indent="0"/>
            <a:r>
              <a:rPr lang="en-US" sz="2600" b="1" spc="-150" dirty="0">
                <a:latin typeface="Montserrat" pitchFamily="2" charset="77"/>
              </a:rPr>
              <a:t>JOIN YOUR PEERS</a:t>
            </a:r>
          </a:p>
        </p:txBody>
      </p:sp>
      <p:sp>
        <p:nvSpPr>
          <p:cNvPr id="5" name="TextBox 4">
            <a:extLst>
              <a:ext uri="{FF2B5EF4-FFF2-40B4-BE49-F238E27FC236}">
                <a16:creationId xmlns="" xmlns:a16="http://schemas.microsoft.com/office/drawing/2014/main" id="{20EC1654-EA3C-6378-BD40-BD291DA1929F}"/>
              </a:ext>
            </a:extLst>
          </p:cNvPr>
          <p:cNvSpPr txBox="1"/>
          <p:nvPr/>
        </p:nvSpPr>
        <p:spPr>
          <a:xfrm>
            <a:off x="0" y="4161391"/>
            <a:ext cx="3212401" cy="461665"/>
          </a:xfrm>
          <a:prstGeom prst="rect">
            <a:avLst/>
          </a:prstGeom>
          <a:solidFill>
            <a:srgbClr val="D0CDCE"/>
          </a:solidFill>
          <a:ln>
            <a:noFill/>
          </a:ln>
        </p:spPr>
        <p:txBody>
          <a:bodyPr wrap="square">
            <a:spAutoFit/>
          </a:bodyPr>
          <a:lstStyle/>
          <a:p>
            <a:pPr indent="0" algn="ctr"/>
            <a:r>
              <a:rPr lang="en-US" sz="1200" b="1" dirty="0">
                <a:solidFill>
                  <a:schemeClr val="tx1"/>
                </a:solidFill>
                <a:latin typeface="Montserrat" pitchFamily="2" charset="77"/>
              </a:rPr>
              <a:t>SIGN UP FOR FREE</a:t>
            </a:r>
          </a:p>
          <a:p>
            <a:pPr indent="0" algn="ctr"/>
            <a:r>
              <a:rPr lang="en-US" sz="1200" b="1" dirty="0" err="1">
                <a:solidFill>
                  <a:schemeClr val="tx1"/>
                </a:solidFill>
                <a:latin typeface="Montserrat" pitchFamily="2" charset="77"/>
              </a:rPr>
              <a:t>ieeesa.io</a:t>
            </a:r>
            <a:r>
              <a:rPr lang="en-US" sz="1200" b="1" dirty="0">
                <a:solidFill>
                  <a:schemeClr val="tx1"/>
                </a:solidFill>
                <a:latin typeface="Montserrat" pitchFamily="2" charset="77"/>
              </a:rPr>
              <a:t>/telehealth-startup</a:t>
            </a:r>
          </a:p>
        </p:txBody>
      </p:sp>
      <p:pic>
        <p:nvPicPr>
          <p:cNvPr id="2" name="Picture 1" descr="Text&#10;&#10;Description automatically generated">
            <a:extLst>
              <a:ext uri="{FF2B5EF4-FFF2-40B4-BE49-F238E27FC236}">
                <a16:creationId xmlns="" xmlns:a16="http://schemas.microsoft.com/office/drawing/2014/main" id="{FF807936-4C1B-84FF-E838-9C44C2B5D003}"/>
              </a:ext>
            </a:extLst>
          </p:cNvPr>
          <p:cNvPicPr>
            <a:picLocks noChangeAspect="1"/>
          </p:cNvPicPr>
          <p:nvPr/>
        </p:nvPicPr>
        <p:blipFill rotWithShape="1">
          <a:blip r:embed="rId4"/>
          <a:srcRect t="17421" b="17616"/>
          <a:stretch/>
        </p:blipFill>
        <p:spPr>
          <a:xfrm>
            <a:off x="5359602" y="4549499"/>
            <a:ext cx="1828800" cy="594001"/>
          </a:xfrm>
          <a:prstGeom prst="rect">
            <a:avLst/>
          </a:prstGeom>
        </p:spPr>
      </p:pic>
    </p:spTree>
    <p:extLst>
      <p:ext uri="{BB962C8B-B14F-4D97-AF65-F5344CB8AC3E}">
        <p14:creationId xmlns="" xmlns:p14="http://schemas.microsoft.com/office/powerpoint/2010/main" val="3807708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DCE9BD-9D6E-4E42-B0BF-3801C1BF0F63}"/>
              </a:ext>
            </a:extLst>
          </p:cNvPr>
          <p:cNvSpPr>
            <a:spLocks noGrp="1"/>
          </p:cNvSpPr>
          <p:nvPr>
            <p:ph type="title"/>
          </p:nvPr>
        </p:nvSpPr>
        <p:spPr/>
        <p:txBody>
          <a:bodyPr>
            <a:normAutofit/>
          </a:bodyPr>
          <a:lstStyle/>
          <a:p>
            <a:r>
              <a:rPr lang="en-US" sz="1600" dirty="0"/>
              <a:t>SEASON 4: TELEHEALTH, THE QUANTUM LEAP INTO PATIENT CENTERED CARE</a:t>
            </a:r>
          </a:p>
        </p:txBody>
      </p:sp>
      <p:pic>
        <p:nvPicPr>
          <p:cNvPr id="8" name="Picture 7">
            <a:extLst>
              <a:ext uri="{FF2B5EF4-FFF2-40B4-BE49-F238E27FC236}">
                <a16:creationId xmlns="" xmlns:a16="http://schemas.microsoft.com/office/drawing/2014/main" id="{2E25FF39-E62F-4040-91A1-13F9A47EF368}"/>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457200" y="742372"/>
            <a:ext cx="3556617" cy="1867224"/>
          </a:xfrm>
          <a:prstGeom prst="rect">
            <a:avLst/>
          </a:prstGeom>
        </p:spPr>
      </p:pic>
      <p:sp>
        <p:nvSpPr>
          <p:cNvPr id="9" name="Rectangle 8">
            <a:extLst>
              <a:ext uri="{FF2B5EF4-FFF2-40B4-BE49-F238E27FC236}">
                <a16:creationId xmlns="" xmlns:a16="http://schemas.microsoft.com/office/drawing/2014/main" id="{44C68C07-EDD4-804B-A5BA-C448C28D7705}"/>
              </a:ext>
            </a:extLst>
          </p:cNvPr>
          <p:cNvSpPr/>
          <p:nvPr/>
        </p:nvSpPr>
        <p:spPr>
          <a:xfrm>
            <a:off x="364042" y="2644848"/>
            <a:ext cx="3649775" cy="400110"/>
          </a:xfrm>
          <a:prstGeom prst="rect">
            <a:avLst/>
          </a:prstGeom>
        </p:spPr>
        <p:txBody>
          <a:bodyPr wrap="square">
            <a:spAutoFit/>
          </a:bodyPr>
          <a:lstStyle/>
          <a:p>
            <a:pPr>
              <a:spcBef>
                <a:spcPts val="900"/>
              </a:spcBef>
            </a:pPr>
            <a:r>
              <a:rPr lang="en-US" sz="1000" dirty="0">
                <a:latin typeface="Montserrat" pitchFamily="2" charset="77"/>
              </a:rPr>
              <a:t>Exploring new tools, technologies and applications to re-think the approach to better health for all.</a:t>
            </a:r>
          </a:p>
        </p:txBody>
      </p:sp>
      <p:sp>
        <p:nvSpPr>
          <p:cNvPr id="10" name="TextBox 9">
            <a:extLst>
              <a:ext uri="{FF2B5EF4-FFF2-40B4-BE49-F238E27FC236}">
                <a16:creationId xmlns="" xmlns:a16="http://schemas.microsoft.com/office/drawing/2014/main" id="{8AF735FC-0CE4-6748-8480-D7C4062B3E90}"/>
              </a:ext>
            </a:extLst>
          </p:cNvPr>
          <p:cNvSpPr txBox="1"/>
          <p:nvPr/>
        </p:nvSpPr>
        <p:spPr>
          <a:xfrm>
            <a:off x="896815" y="3443807"/>
            <a:ext cx="3974123" cy="338554"/>
          </a:xfrm>
          <a:prstGeom prst="rect">
            <a:avLst/>
          </a:prstGeom>
          <a:solidFill>
            <a:schemeClr val="accent6"/>
          </a:solidFill>
        </p:spPr>
        <p:txBody>
          <a:bodyPr wrap="square" rtlCol="0">
            <a:spAutoFit/>
          </a:bodyPr>
          <a:lstStyle/>
          <a:p>
            <a:r>
              <a:rPr lang="en-US" sz="1600" b="1" dirty="0">
                <a:solidFill>
                  <a:schemeClr val="bg1"/>
                </a:solidFill>
                <a:latin typeface="Montserrat Medium" pitchFamily="2" charset="77"/>
              </a:rPr>
              <a:t>Tune in @ </a:t>
            </a:r>
            <a:r>
              <a:rPr lang="en-US" sz="1600" b="1" dirty="0">
                <a:solidFill>
                  <a:schemeClr val="bg1"/>
                </a:solidFill>
                <a:latin typeface="Montserrat Medium" pitchFamily="2" charset="77"/>
                <a:hlinkClick r:id="rId4">
                  <a:extLst>
                    <a:ext uri="{A12FA001-AC4F-418D-AE19-62706E023703}">
                      <ahyp:hlinkClr xmlns="" xmlns:ahyp="http://schemas.microsoft.com/office/drawing/2018/hyperlinkcolor" val="tx"/>
                    </a:ext>
                  </a:extLst>
                </a:hlinkClick>
              </a:rPr>
              <a:t>ieeesa.io/healthpodcast</a:t>
            </a:r>
            <a:r>
              <a:rPr lang="en-US" sz="1600" b="1" dirty="0">
                <a:solidFill>
                  <a:schemeClr val="bg1"/>
                </a:solidFill>
                <a:latin typeface="Montserrat Medium" pitchFamily="2" charset="77"/>
              </a:rPr>
              <a:t> </a:t>
            </a:r>
            <a:endParaRPr lang="en-US" sz="2400" b="1" dirty="0">
              <a:solidFill>
                <a:schemeClr val="bg1"/>
              </a:solidFill>
              <a:latin typeface="Montserrat" pitchFamily="2" charset="77"/>
            </a:endParaRPr>
          </a:p>
        </p:txBody>
      </p:sp>
      <p:pic>
        <p:nvPicPr>
          <p:cNvPr id="11" name="Picture 10" descr="Icon&#10;&#10;Description automatically generated">
            <a:extLst>
              <a:ext uri="{FF2B5EF4-FFF2-40B4-BE49-F238E27FC236}">
                <a16:creationId xmlns="" xmlns:a16="http://schemas.microsoft.com/office/drawing/2014/main" id="{90C8B4FD-D0ED-F347-AF89-6EDA995EE8DC}"/>
              </a:ext>
            </a:extLst>
          </p:cNvPr>
          <p:cNvPicPr>
            <a:picLocks noChangeAspect="1"/>
          </p:cNvPicPr>
          <p:nvPr/>
        </p:nvPicPr>
        <p:blipFill>
          <a:blip r:embed="rId5">
            <a:extLst>
              <a:ext uri="{BEBA8EAE-BF5A-486C-A8C5-ECC9F3942E4B}">
                <a14:imgProps xmlns="" xmlns:a14="http://schemas.microsoft.com/office/drawing/2010/main">
                  <a14:imgLayer r:embed="rId6">
                    <a14:imgEffect>
                      <a14:backgroundRemoval t="9416" b="89920" l="10000" r="90000">
                        <a14:foregroundMark x1="22000" y1="30902" x2="22000" y2="30902"/>
                        <a14:foregroundMark x1="21667" y1="30637" x2="21667" y2="30637"/>
                        <a14:foregroundMark x1="33111" y1="54111" x2="33111" y2="54111"/>
                        <a14:foregroundMark x1="52778" y1="45889" x2="52778" y2="45889"/>
                        <a14:foregroundMark x1="51889" y1="71618" x2="51889" y2="71618"/>
                        <a14:foregroundMark x1="37333" y1="14191" x2="37333" y2="14191"/>
                        <a14:foregroundMark x1="29333" y1="41910" x2="29333" y2="41910"/>
                        <a14:foregroundMark x1="48444" y1="43103" x2="48444" y2="43103"/>
                        <a14:foregroundMark x1="47444" y1="9416" x2="47444" y2="9416"/>
                        <a14:foregroundMark x1="49444" y1="74271" x2="49444" y2="74271"/>
                        <a14:foregroundMark x1="77556" y1="63528" x2="77556" y2="63528"/>
                      </a14:backgroundRemoval>
                    </a14:imgEffect>
                  </a14:imgLayer>
                </a14:imgProps>
              </a:ext>
            </a:extLst>
          </a:blip>
          <a:stretch>
            <a:fillRect/>
          </a:stretch>
        </p:blipFill>
        <p:spPr>
          <a:xfrm>
            <a:off x="70294" y="3232210"/>
            <a:ext cx="909248" cy="761748"/>
          </a:xfrm>
          <a:prstGeom prst="rect">
            <a:avLst/>
          </a:prstGeom>
        </p:spPr>
      </p:pic>
      <p:sp>
        <p:nvSpPr>
          <p:cNvPr id="3" name="TextBox 2">
            <a:extLst>
              <a:ext uri="{FF2B5EF4-FFF2-40B4-BE49-F238E27FC236}">
                <a16:creationId xmlns="" xmlns:a16="http://schemas.microsoft.com/office/drawing/2014/main" id="{C91D7818-793A-07CF-C953-4D6C697B3E3C}"/>
              </a:ext>
            </a:extLst>
          </p:cNvPr>
          <p:cNvSpPr txBox="1"/>
          <p:nvPr/>
        </p:nvSpPr>
        <p:spPr>
          <a:xfrm>
            <a:off x="4941277" y="646115"/>
            <a:ext cx="3974123" cy="4154984"/>
          </a:xfrm>
          <a:prstGeom prst="rect">
            <a:avLst/>
          </a:prstGeom>
          <a:noFill/>
        </p:spPr>
        <p:txBody>
          <a:bodyPr wrap="square" rtlCol="0">
            <a:spAutoFit/>
          </a:bodyPr>
          <a:lstStyle/>
          <a:p>
            <a:pPr marL="228600" marR="0" indent="-228600">
              <a:spcBef>
                <a:spcPts val="0"/>
              </a:spcBef>
              <a:spcAft>
                <a:spcPts val="0"/>
              </a:spcAft>
              <a:buFont typeface="Arial" panose="020B0604020202020204" pitchFamily="34" charset="0"/>
              <a:buChar char="•"/>
            </a:pPr>
            <a:r>
              <a:rPr lang="en-US" sz="1200" b="1" dirty="0">
                <a:effectLst/>
                <a:latin typeface="Montserrat" pitchFamily="2" charset="77"/>
                <a:ea typeface="Times New Roman" panose="02020603050405020304" pitchFamily="18" charset="0"/>
                <a:cs typeface="Times New Roman" panose="02020603050405020304" pitchFamily="18" charset="0"/>
              </a:rPr>
              <a:t>Ep20: Wearing it: Intelligent Physical Rehabilitation </a:t>
            </a:r>
            <a:r>
              <a:rPr lang="en-US" sz="1200" dirty="0">
                <a:effectLst/>
                <a:latin typeface="Montserrat" pitchFamily="2" charset="77"/>
                <a:ea typeface="Times New Roman" panose="02020603050405020304" pitchFamily="18" charset="0"/>
                <a:cs typeface="Times New Roman" panose="02020603050405020304" pitchFamily="18" charset="0"/>
              </a:rPr>
              <a:t>| Josh Rabinowitz, Articulate Arms</a:t>
            </a:r>
            <a:endParaRPr lang="en-US" sz="1200" dirty="0">
              <a:effectLst/>
              <a:latin typeface="Montserrat" pitchFamily="2" charset="77"/>
              <a:ea typeface="Calibri" panose="020F0502020204030204" pitchFamily="34" charset="0"/>
              <a:cs typeface="Times New Roman" panose="02020603050405020304" pitchFamily="18" charset="0"/>
            </a:endParaRPr>
          </a:p>
          <a:p>
            <a:pPr marL="228600" marR="0" indent="-228600">
              <a:spcBef>
                <a:spcPts val="0"/>
              </a:spcBef>
              <a:spcAft>
                <a:spcPts val="0"/>
              </a:spcAft>
              <a:buFont typeface="Arial" panose="020B0604020202020204" pitchFamily="34" charset="0"/>
              <a:buChar char="•"/>
            </a:pPr>
            <a:r>
              <a:rPr lang="en-US" sz="1200" b="1" dirty="0">
                <a:effectLst/>
                <a:latin typeface="Montserrat" pitchFamily="2" charset="77"/>
                <a:ea typeface="Times New Roman" panose="02020603050405020304" pitchFamily="18" charset="0"/>
                <a:cs typeface="Times New Roman" panose="02020603050405020304" pitchFamily="18" charset="0"/>
              </a:rPr>
              <a:t>Ep21: Breathing New Opportunity: Keeping Asthma Patients Connected </a:t>
            </a:r>
            <a:r>
              <a:rPr lang="en-US" sz="1200" dirty="0">
                <a:effectLst/>
                <a:latin typeface="Montserrat" pitchFamily="2" charset="77"/>
                <a:ea typeface="Times New Roman" panose="02020603050405020304" pitchFamily="18" charset="0"/>
                <a:cs typeface="Times New Roman" panose="02020603050405020304" pitchFamily="18" charset="0"/>
              </a:rPr>
              <a:t>| JC Ren, CMI Medical</a:t>
            </a:r>
            <a:endParaRPr lang="en-US" sz="1200" dirty="0">
              <a:effectLst/>
              <a:latin typeface="Montserrat" pitchFamily="2" charset="77"/>
              <a:ea typeface="Calibri" panose="020F0502020204030204" pitchFamily="34" charset="0"/>
              <a:cs typeface="Times New Roman" panose="02020603050405020304" pitchFamily="18" charset="0"/>
            </a:endParaRPr>
          </a:p>
          <a:p>
            <a:pPr marL="228600" marR="0" indent="-228600">
              <a:spcBef>
                <a:spcPts val="0"/>
              </a:spcBef>
              <a:spcAft>
                <a:spcPts val="0"/>
              </a:spcAft>
              <a:buFont typeface="Arial" panose="020B0604020202020204" pitchFamily="34" charset="0"/>
              <a:buChar char="•"/>
            </a:pPr>
            <a:r>
              <a:rPr lang="en-US" sz="1200" b="1" dirty="0">
                <a:effectLst/>
                <a:latin typeface="Montserrat" pitchFamily="2" charset="77"/>
                <a:ea typeface="Times New Roman" panose="02020603050405020304" pitchFamily="18" charset="0"/>
                <a:cs typeface="Times New Roman" panose="02020603050405020304" pitchFamily="18" charset="0"/>
              </a:rPr>
              <a:t>Ep22: Getting a Hold of Chronic Conditions for Remote Patients in Developing Regions </a:t>
            </a:r>
            <a:r>
              <a:rPr lang="en-US" sz="1200" dirty="0">
                <a:effectLst/>
                <a:latin typeface="Montserrat" pitchFamily="2" charset="77"/>
                <a:ea typeface="Times New Roman" panose="02020603050405020304" pitchFamily="18" charset="0"/>
                <a:cs typeface="Times New Roman" panose="02020603050405020304" pitchFamily="18" charset="0"/>
              </a:rPr>
              <a:t>| </a:t>
            </a:r>
            <a:r>
              <a:rPr lang="en-US" sz="1200" dirty="0" err="1">
                <a:effectLst/>
                <a:latin typeface="Montserrat" pitchFamily="2" charset="77"/>
                <a:ea typeface="Times New Roman" panose="02020603050405020304" pitchFamily="18" charset="0"/>
                <a:cs typeface="Times New Roman" panose="02020603050405020304" pitchFamily="18" charset="0"/>
              </a:rPr>
              <a:t>Pramuka</a:t>
            </a:r>
            <a:r>
              <a:rPr lang="en-US" sz="1200" dirty="0">
                <a:effectLst/>
                <a:latin typeface="Montserrat" pitchFamily="2" charset="77"/>
                <a:ea typeface="Times New Roman" panose="02020603050405020304" pitchFamily="18" charset="0"/>
                <a:cs typeface="Times New Roman" panose="02020603050405020304" pitchFamily="18" charset="0"/>
              </a:rPr>
              <a:t> </a:t>
            </a:r>
            <a:r>
              <a:rPr lang="en-US" sz="1200" dirty="0" err="1">
                <a:effectLst/>
                <a:latin typeface="Montserrat" pitchFamily="2" charset="77"/>
                <a:ea typeface="Times New Roman" panose="02020603050405020304" pitchFamily="18" charset="0"/>
                <a:cs typeface="Times New Roman" panose="02020603050405020304" pitchFamily="18" charset="0"/>
              </a:rPr>
              <a:t>Sooriyapatbandige</a:t>
            </a:r>
            <a:r>
              <a:rPr lang="en-US" sz="1200" dirty="0">
                <a:effectLst/>
                <a:latin typeface="Montserrat" pitchFamily="2" charset="77"/>
                <a:ea typeface="Times New Roman" panose="02020603050405020304" pitchFamily="18" charset="0"/>
                <a:cs typeface="Times New Roman" panose="02020603050405020304" pitchFamily="18" charset="0"/>
              </a:rPr>
              <a:t> (Student)</a:t>
            </a:r>
            <a:endParaRPr lang="en-US" sz="1200" dirty="0">
              <a:effectLst/>
              <a:latin typeface="Montserrat" pitchFamily="2" charset="77"/>
              <a:ea typeface="Calibri" panose="020F0502020204030204" pitchFamily="34" charset="0"/>
              <a:cs typeface="Times New Roman" panose="02020603050405020304" pitchFamily="18" charset="0"/>
            </a:endParaRPr>
          </a:p>
          <a:p>
            <a:pPr marL="228600" marR="0" indent="-228600">
              <a:spcBef>
                <a:spcPts val="0"/>
              </a:spcBef>
              <a:spcAft>
                <a:spcPts val="0"/>
              </a:spcAft>
              <a:buFont typeface="Arial" panose="020B0604020202020204" pitchFamily="34" charset="0"/>
              <a:buChar char="•"/>
            </a:pPr>
            <a:r>
              <a:rPr lang="en-US" sz="1200" b="1" dirty="0">
                <a:effectLst/>
                <a:latin typeface="Montserrat" pitchFamily="2" charset="77"/>
                <a:ea typeface="Times New Roman" panose="02020603050405020304" pitchFamily="18" charset="0"/>
                <a:cs typeface="Times New Roman" panose="02020603050405020304" pitchFamily="18" charset="0"/>
              </a:rPr>
              <a:t>Ep23: More than Skin Deep: Remote Probing to Detect Cues Before they Surface</a:t>
            </a:r>
            <a:r>
              <a:rPr lang="en-US" sz="1200" dirty="0">
                <a:effectLst/>
                <a:latin typeface="Montserrat" pitchFamily="2" charset="77"/>
                <a:ea typeface="Times New Roman" panose="02020603050405020304" pitchFamily="18" charset="0"/>
                <a:cs typeface="Times New Roman" panose="02020603050405020304" pitchFamily="18" charset="0"/>
              </a:rPr>
              <a:t> | </a:t>
            </a:r>
            <a:r>
              <a:rPr lang="en-US" sz="1200" dirty="0" err="1">
                <a:effectLst/>
                <a:latin typeface="Montserrat" pitchFamily="2" charset="77"/>
                <a:ea typeface="Times New Roman" panose="02020603050405020304" pitchFamily="18" charset="0"/>
                <a:cs typeface="Times New Roman" panose="02020603050405020304" pitchFamily="18" charset="0"/>
              </a:rPr>
              <a:t>Sanna</a:t>
            </a:r>
            <a:r>
              <a:rPr lang="en-US" sz="1200" dirty="0">
                <a:effectLst/>
                <a:latin typeface="Montserrat" pitchFamily="2" charset="77"/>
                <a:ea typeface="Times New Roman" panose="02020603050405020304" pitchFamily="18" charset="0"/>
                <a:cs typeface="Times New Roman" panose="02020603050405020304" pitchFamily="18" charset="0"/>
              </a:rPr>
              <a:t> Gaspard, </a:t>
            </a:r>
            <a:r>
              <a:rPr lang="en-US" sz="1200" dirty="0" err="1">
                <a:effectLst/>
                <a:latin typeface="Montserrat" pitchFamily="2" charset="77"/>
                <a:ea typeface="Times New Roman" panose="02020603050405020304" pitchFamily="18" charset="0"/>
                <a:cs typeface="Times New Roman" panose="02020603050405020304" pitchFamily="18" charset="0"/>
              </a:rPr>
              <a:t>Rubitection</a:t>
            </a:r>
            <a:endParaRPr lang="en-US" sz="1200" dirty="0">
              <a:effectLst/>
              <a:latin typeface="Montserrat" pitchFamily="2" charset="77"/>
              <a:ea typeface="Calibri" panose="020F0502020204030204" pitchFamily="34" charset="0"/>
              <a:cs typeface="Times New Roman" panose="02020603050405020304" pitchFamily="18" charset="0"/>
            </a:endParaRPr>
          </a:p>
          <a:p>
            <a:pPr marL="228600" marR="0" indent="-228600">
              <a:spcBef>
                <a:spcPts val="0"/>
              </a:spcBef>
              <a:spcAft>
                <a:spcPts val="0"/>
              </a:spcAft>
              <a:buFont typeface="Arial" panose="020B0604020202020204" pitchFamily="34" charset="0"/>
              <a:buChar char="•"/>
            </a:pPr>
            <a:r>
              <a:rPr lang="en-US" sz="1200" b="1" dirty="0">
                <a:effectLst/>
                <a:latin typeface="Montserrat" pitchFamily="2" charset="77"/>
                <a:ea typeface="Times New Roman" panose="02020603050405020304" pitchFamily="18" charset="0"/>
                <a:cs typeface="Times New Roman" panose="02020603050405020304" pitchFamily="18" charset="0"/>
              </a:rPr>
              <a:t>Ep24: Health Has No Borders with Telehealth – A Doctor’s Perspective </a:t>
            </a:r>
            <a:r>
              <a:rPr lang="en-US" sz="1200" dirty="0">
                <a:effectLst/>
                <a:latin typeface="Montserrat" pitchFamily="2" charset="77"/>
                <a:ea typeface="Times New Roman" panose="02020603050405020304" pitchFamily="18" charset="0"/>
                <a:cs typeface="Times New Roman" panose="02020603050405020304" pitchFamily="18" charset="0"/>
              </a:rPr>
              <a:t>| Dr. Keith Thompson, </a:t>
            </a:r>
            <a:r>
              <a:rPr lang="en-US" sz="1200" dirty="0" err="1">
                <a:effectLst/>
                <a:latin typeface="Montserrat" pitchFamily="2" charset="77"/>
                <a:ea typeface="Times New Roman" panose="02020603050405020304" pitchFamily="18" charset="0"/>
                <a:cs typeface="Times New Roman" panose="02020603050405020304" pitchFamily="18" charset="0"/>
              </a:rPr>
              <a:t>Nuralogix</a:t>
            </a:r>
            <a:endParaRPr lang="en-US" sz="1200" dirty="0">
              <a:effectLst/>
              <a:latin typeface="Montserrat" pitchFamily="2" charset="77"/>
              <a:ea typeface="Calibri" panose="020F0502020204030204" pitchFamily="34" charset="0"/>
              <a:cs typeface="Times New Roman" panose="02020603050405020304" pitchFamily="18" charset="0"/>
            </a:endParaRPr>
          </a:p>
          <a:p>
            <a:pPr marL="228600" marR="0" indent="-228600">
              <a:spcBef>
                <a:spcPts val="0"/>
              </a:spcBef>
              <a:spcAft>
                <a:spcPts val="0"/>
              </a:spcAft>
              <a:buFont typeface="Arial" panose="020B0604020202020204" pitchFamily="34" charset="0"/>
              <a:buChar char="•"/>
            </a:pPr>
            <a:r>
              <a:rPr lang="en-US" sz="1200" b="1" dirty="0">
                <a:effectLst/>
                <a:latin typeface="Montserrat" pitchFamily="2" charset="77"/>
                <a:ea typeface="Times New Roman" panose="02020603050405020304" pitchFamily="18" charset="0"/>
                <a:cs typeface="Times New Roman" panose="02020603050405020304" pitchFamily="18" charset="0"/>
              </a:rPr>
              <a:t>Ep25: Securing the Telehealth Experience is Critical for Patient-Centered Care </a:t>
            </a:r>
            <a:r>
              <a:rPr lang="en-US" sz="1200" dirty="0">
                <a:effectLst/>
                <a:latin typeface="Montserrat" pitchFamily="2" charset="77"/>
                <a:ea typeface="Times New Roman" panose="02020603050405020304" pitchFamily="18" charset="0"/>
                <a:cs typeface="Times New Roman" panose="02020603050405020304" pitchFamily="18" charset="0"/>
              </a:rPr>
              <a:t>| Ronald </a:t>
            </a:r>
            <a:r>
              <a:rPr lang="en-US" sz="1200" dirty="0" err="1">
                <a:effectLst/>
                <a:latin typeface="Montserrat" pitchFamily="2" charset="77"/>
                <a:ea typeface="Times New Roman" panose="02020603050405020304" pitchFamily="18" charset="0"/>
                <a:cs typeface="Times New Roman" panose="02020603050405020304" pitchFamily="18" charset="0"/>
              </a:rPr>
              <a:t>Pulivarti</a:t>
            </a:r>
            <a:r>
              <a:rPr lang="en-US" sz="1200" dirty="0">
                <a:effectLst/>
                <a:latin typeface="Montserrat" pitchFamily="2" charset="77"/>
                <a:ea typeface="Times New Roman" panose="02020603050405020304" pitchFamily="18" charset="0"/>
                <a:cs typeface="Times New Roman" panose="02020603050405020304" pitchFamily="18" charset="0"/>
              </a:rPr>
              <a:t> &amp; Nakia Grayson, </a:t>
            </a:r>
            <a:r>
              <a:rPr lang="en-US" sz="1200" dirty="0" err="1">
                <a:effectLst/>
                <a:latin typeface="Montserrat" pitchFamily="2" charset="77"/>
                <a:ea typeface="Times New Roman" panose="02020603050405020304" pitchFamily="18" charset="0"/>
                <a:cs typeface="Times New Roman" panose="02020603050405020304" pitchFamily="18" charset="0"/>
              </a:rPr>
              <a:t>NCCoE</a:t>
            </a:r>
            <a:r>
              <a:rPr lang="en-US" sz="1200" dirty="0">
                <a:effectLst/>
                <a:latin typeface="Montserrat" pitchFamily="2" charset="77"/>
                <a:ea typeface="Times New Roman" panose="02020603050405020304" pitchFamily="18" charset="0"/>
                <a:cs typeface="Times New Roman" panose="02020603050405020304" pitchFamily="18" charset="0"/>
              </a:rPr>
              <a:t>, NIST</a:t>
            </a:r>
            <a:endParaRPr lang="en-US" sz="1200" dirty="0">
              <a:effectLst/>
              <a:latin typeface="Montserrat" pitchFamily="2" charset="77"/>
              <a:ea typeface="Calibri" panose="020F0502020204030204" pitchFamily="34" charset="0"/>
              <a:cs typeface="Times New Roman" panose="02020603050405020304" pitchFamily="18" charset="0"/>
            </a:endParaRPr>
          </a:p>
          <a:p>
            <a:pPr marL="228600" marR="0" indent="-228600">
              <a:spcBef>
                <a:spcPts val="0"/>
              </a:spcBef>
              <a:spcAft>
                <a:spcPts val="0"/>
              </a:spcAft>
              <a:buFont typeface="Arial" panose="020B0604020202020204" pitchFamily="34" charset="0"/>
              <a:buChar char="•"/>
            </a:pPr>
            <a:r>
              <a:rPr lang="en-US" sz="1200" b="1" dirty="0">
                <a:effectLst/>
                <a:latin typeface="Montserrat" pitchFamily="2" charset="77"/>
                <a:ea typeface="Times New Roman" panose="02020603050405020304" pitchFamily="18" charset="0"/>
                <a:cs typeface="Times New Roman" panose="02020603050405020304" pitchFamily="18" charset="0"/>
              </a:rPr>
              <a:t>Ep26: Reimagined Healthcare: A Personalized, Concierge Virtual Care Experience </a:t>
            </a:r>
            <a:r>
              <a:rPr lang="en-US" sz="1200" dirty="0">
                <a:effectLst/>
                <a:latin typeface="Montserrat" pitchFamily="2" charset="77"/>
                <a:ea typeface="Times New Roman" panose="02020603050405020304" pitchFamily="18" charset="0"/>
                <a:cs typeface="Times New Roman" panose="02020603050405020304" pitchFamily="18" charset="0"/>
              </a:rPr>
              <a:t>|Dr. </a:t>
            </a:r>
            <a:r>
              <a:rPr lang="en-US" sz="1200" dirty="0" err="1">
                <a:effectLst/>
                <a:latin typeface="Montserrat" pitchFamily="2" charset="77"/>
                <a:ea typeface="Times New Roman" panose="02020603050405020304" pitchFamily="18" charset="0"/>
                <a:cs typeface="Times New Roman" panose="02020603050405020304" pitchFamily="18" charset="0"/>
              </a:rPr>
              <a:t>Shayan</a:t>
            </a:r>
            <a:r>
              <a:rPr lang="en-US" sz="1200" dirty="0">
                <a:effectLst/>
                <a:latin typeface="Montserrat" pitchFamily="2" charset="77"/>
                <a:ea typeface="Times New Roman" panose="02020603050405020304" pitchFamily="18" charset="0"/>
                <a:cs typeface="Times New Roman" panose="02020603050405020304" pitchFamily="18" charset="0"/>
              </a:rPr>
              <a:t> Vyas, Teladoc Health</a:t>
            </a:r>
            <a:endParaRPr lang="en-US" sz="1200" dirty="0">
              <a:effectLst/>
              <a:latin typeface="Montserrat" pitchFamily="2" charset="77"/>
              <a:ea typeface="Calibri" panose="020F0502020204030204" pitchFamily="34" charset="0"/>
              <a:cs typeface="Times New Roman" panose="02020603050405020304" pitchFamily="18" charset="0"/>
            </a:endParaRPr>
          </a:p>
          <a:p>
            <a:endParaRPr lang="en-US" sz="1200" dirty="0">
              <a:latin typeface="Montserrat" pitchFamily="2" charset="77"/>
            </a:endParaRPr>
          </a:p>
        </p:txBody>
      </p:sp>
      <p:pic>
        <p:nvPicPr>
          <p:cNvPr id="5" name="Picture 4" descr="Text&#10;&#10;Description automatically generated">
            <a:extLst>
              <a:ext uri="{FF2B5EF4-FFF2-40B4-BE49-F238E27FC236}">
                <a16:creationId xmlns="" xmlns:a16="http://schemas.microsoft.com/office/drawing/2014/main" id="{82F3439C-82F8-F128-D201-64F74EDC91EF}"/>
              </a:ext>
            </a:extLst>
          </p:cNvPr>
          <p:cNvPicPr>
            <a:picLocks noChangeAspect="1"/>
          </p:cNvPicPr>
          <p:nvPr/>
        </p:nvPicPr>
        <p:blipFill rotWithShape="1">
          <a:blip r:embed="rId7"/>
          <a:srcRect t="17421" b="17616"/>
          <a:stretch/>
        </p:blipFill>
        <p:spPr>
          <a:xfrm>
            <a:off x="1848664" y="4470422"/>
            <a:ext cx="1828800" cy="594001"/>
          </a:xfrm>
          <a:prstGeom prst="rect">
            <a:avLst/>
          </a:prstGeom>
        </p:spPr>
      </p:pic>
    </p:spTree>
    <p:extLst>
      <p:ext uri="{BB962C8B-B14F-4D97-AF65-F5344CB8AC3E}">
        <p14:creationId xmlns="" xmlns:p14="http://schemas.microsoft.com/office/powerpoint/2010/main" val="3964235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17364BE-E0C5-7143-9067-6D638AF3A028}"/>
              </a:ext>
            </a:extLst>
          </p:cNvPr>
          <p:cNvSpPr>
            <a:spLocks noGrp="1"/>
          </p:cNvSpPr>
          <p:nvPr>
            <p:ph type="body" idx="1"/>
          </p:nvPr>
        </p:nvSpPr>
        <p:spPr>
          <a:xfrm>
            <a:off x="431341" y="758824"/>
            <a:ext cx="7350365" cy="371475"/>
          </a:xfrm>
          <a:noFill/>
        </p:spPr>
        <p:txBody>
          <a:bodyPr>
            <a:normAutofit/>
          </a:bodyPr>
          <a:lstStyle/>
          <a:p>
            <a:r>
              <a:rPr lang="en-US" sz="1200" b="0" i="0" dirty="0">
                <a:latin typeface="Montserrat" pitchFamily="2" charset="77"/>
              </a:rPr>
              <a:t>2023 ENTRY AND COMPETITION DATES ANNOUNCED SOON!</a:t>
            </a:r>
          </a:p>
        </p:txBody>
      </p:sp>
      <p:pic>
        <p:nvPicPr>
          <p:cNvPr id="7" name="Picture 6" descr="Text&#10;&#10;Description automatically generated">
            <a:extLst>
              <a:ext uri="{FF2B5EF4-FFF2-40B4-BE49-F238E27FC236}">
                <a16:creationId xmlns="" xmlns:a16="http://schemas.microsoft.com/office/drawing/2014/main" id="{A9F4EDC3-3C8B-8947-9050-8C5418E1BD62}"/>
              </a:ext>
            </a:extLst>
          </p:cNvPr>
          <p:cNvPicPr>
            <a:picLocks noChangeAspect="1"/>
          </p:cNvPicPr>
          <p:nvPr/>
        </p:nvPicPr>
        <p:blipFill rotWithShape="1">
          <a:blip r:embed="rId2"/>
          <a:srcRect t="17421" b="17616"/>
          <a:stretch/>
        </p:blipFill>
        <p:spPr>
          <a:xfrm>
            <a:off x="1802944" y="4470422"/>
            <a:ext cx="1828800" cy="594001"/>
          </a:xfrm>
          <a:prstGeom prst="rect">
            <a:avLst/>
          </a:prstGeom>
        </p:spPr>
      </p:pic>
      <p:sp>
        <p:nvSpPr>
          <p:cNvPr id="8" name="Title 1">
            <a:extLst>
              <a:ext uri="{FF2B5EF4-FFF2-40B4-BE49-F238E27FC236}">
                <a16:creationId xmlns="" xmlns:a16="http://schemas.microsoft.com/office/drawing/2014/main" id="{11FB4FFC-220F-834D-B96A-C0AE2FC361B0}"/>
              </a:ext>
            </a:extLst>
          </p:cNvPr>
          <p:cNvSpPr txBox="1">
            <a:spLocks/>
          </p:cNvSpPr>
          <p:nvPr/>
        </p:nvSpPr>
        <p:spPr>
          <a:xfrm>
            <a:off x="518746" y="322015"/>
            <a:ext cx="8229600" cy="62281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400"/>
              <a:buFont typeface="Arial"/>
              <a:buNone/>
              <a:defRPr sz="2000" b="0" i="0" u="none" strike="noStrike" cap="none">
                <a:solidFill>
                  <a:schemeClr val="dk1"/>
                </a:solidFill>
                <a:latin typeface="Montserrat Medium"/>
                <a:ea typeface="Montserrat Medium"/>
                <a:cs typeface="Montserrat Medium"/>
                <a:sym typeface="Montserrat Medium"/>
              </a:defRPr>
            </a:lvl1pPr>
            <a:lvl2pPr marR="0" lvl="1" algn="l" rtl="0">
              <a:lnSpc>
                <a:spcPct val="90000"/>
              </a:lnSpc>
              <a:spcBef>
                <a:spcPts val="0"/>
              </a:spcBef>
              <a:spcAft>
                <a:spcPts val="0"/>
              </a:spcAft>
              <a:buClr>
                <a:srgbClr val="000000"/>
              </a:buClr>
              <a:buSzPts val="1400"/>
              <a:buFont typeface="Arial"/>
              <a:buNone/>
              <a:defRPr sz="24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90000"/>
              </a:lnSpc>
              <a:spcBef>
                <a:spcPts val="0"/>
              </a:spcBef>
              <a:spcAft>
                <a:spcPts val="0"/>
              </a:spcAft>
              <a:buClr>
                <a:srgbClr val="000000"/>
              </a:buClr>
              <a:buSzPts val="1400"/>
              <a:buFont typeface="Arial"/>
              <a:buNone/>
              <a:defRPr sz="24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90000"/>
              </a:lnSpc>
              <a:spcBef>
                <a:spcPts val="0"/>
              </a:spcBef>
              <a:spcAft>
                <a:spcPts val="0"/>
              </a:spcAft>
              <a:buClr>
                <a:srgbClr val="000000"/>
              </a:buClr>
              <a:buSzPts val="1400"/>
              <a:buFont typeface="Arial"/>
              <a:buNone/>
              <a:defRPr sz="24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90000"/>
              </a:lnSpc>
              <a:spcBef>
                <a:spcPts val="0"/>
              </a:spcBef>
              <a:spcAft>
                <a:spcPts val="0"/>
              </a:spcAft>
              <a:buClr>
                <a:srgbClr val="000000"/>
              </a:buClr>
              <a:buSzPts val="1400"/>
              <a:buFont typeface="Arial"/>
              <a:buNone/>
              <a:defRPr sz="24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90000"/>
              </a:lnSpc>
              <a:spcBef>
                <a:spcPts val="0"/>
              </a:spcBef>
              <a:spcAft>
                <a:spcPts val="0"/>
              </a:spcAft>
              <a:buClr>
                <a:srgbClr val="000000"/>
              </a:buClr>
              <a:buSzPts val="1400"/>
              <a:buFont typeface="Arial"/>
              <a:buNone/>
              <a:defRPr sz="24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90000"/>
              </a:lnSpc>
              <a:spcBef>
                <a:spcPts val="0"/>
              </a:spcBef>
              <a:spcAft>
                <a:spcPts val="0"/>
              </a:spcAft>
              <a:buClr>
                <a:srgbClr val="000000"/>
              </a:buClr>
              <a:buSzPts val="1400"/>
              <a:buFont typeface="Arial"/>
              <a:buNone/>
              <a:defRPr sz="24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90000"/>
              </a:lnSpc>
              <a:spcBef>
                <a:spcPts val="0"/>
              </a:spcBef>
              <a:spcAft>
                <a:spcPts val="0"/>
              </a:spcAft>
              <a:buClr>
                <a:srgbClr val="000000"/>
              </a:buClr>
              <a:buSzPts val="1400"/>
              <a:buFont typeface="Arial"/>
              <a:buNone/>
              <a:defRPr sz="24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90000"/>
              </a:lnSpc>
              <a:spcBef>
                <a:spcPts val="0"/>
              </a:spcBef>
              <a:spcAft>
                <a:spcPts val="0"/>
              </a:spcAft>
              <a:buClr>
                <a:srgbClr val="000000"/>
              </a:buClr>
              <a:buSzPts val="1400"/>
              <a:buFont typeface="Arial"/>
              <a:buNone/>
              <a:defRPr sz="2400" b="0" i="0" u="none" strike="noStrike" cap="none">
                <a:solidFill>
                  <a:schemeClr val="dk1"/>
                </a:solidFill>
                <a:latin typeface="Montserrat ExtraBold"/>
                <a:ea typeface="Montserrat ExtraBold"/>
                <a:cs typeface="Montserrat ExtraBold"/>
                <a:sym typeface="Montserrat ExtraBold"/>
              </a:defRPr>
            </a:lvl9pPr>
          </a:lstStyle>
          <a:p>
            <a:r>
              <a:rPr lang="en-US" sz="2400" b="1" dirty="0"/>
              <a:t>2</a:t>
            </a:r>
            <a:r>
              <a:rPr lang="en-US" sz="2400" b="1" baseline="30000" dirty="0"/>
              <a:t>nd</a:t>
            </a:r>
            <a:r>
              <a:rPr lang="en-US" sz="2400" b="1" dirty="0"/>
              <a:t> Annual IEEE SA Telehealth Virtual Competition</a:t>
            </a:r>
          </a:p>
        </p:txBody>
      </p:sp>
      <p:pic>
        <p:nvPicPr>
          <p:cNvPr id="9" name="Picture 8">
            <a:extLst>
              <a:ext uri="{FF2B5EF4-FFF2-40B4-BE49-F238E27FC236}">
                <a16:creationId xmlns="" xmlns:a16="http://schemas.microsoft.com/office/drawing/2014/main" id="{CBF0E5CD-E03A-9F10-F811-F7A3D19E0BF9}"/>
              </a:ext>
            </a:extLst>
          </p:cNvPr>
          <p:cNvPicPr>
            <a:picLocks noChangeAspect="1"/>
          </p:cNvPicPr>
          <p:nvPr/>
        </p:nvPicPr>
        <p:blipFill rotWithShape="1">
          <a:blip r:embed="rId3"/>
          <a:srcRect t="19464"/>
          <a:stretch/>
        </p:blipFill>
        <p:spPr>
          <a:xfrm>
            <a:off x="762000" y="1354014"/>
            <a:ext cx="7620000" cy="3211635"/>
          </a:xfrm>
          <a:prstGeom prst="rect">
            <a:avLst/>
          </a:prstGeom>
        </p:spPr>
      </p:pic>
      <p:sp>
        <p:nvSpPr>
          <p:cNvPr id="10" name="Rectangle 9">
            <a:extLst>
              <a:ext uri="{FF2B5EF4-FFF2-40B4-BE49-F238E27FC236}">
                <a16:creationId xmlns="" xmlns:a16="http://schemas.microsoft.com/office/drawing/2014/main" id="{B225E2B0-CFC7-2177-73C0-61782B42CD14}"/>
              </a:ext>
            </a:extLst>
          </p:cNvPr>
          <p:cNvSpPr/>
          <p:nvPr/>
        </p:nvSpPr>
        <p:spPr>
          <a:xfrm>
            <a:off x="800099" y="1354015"/>
            <a:ext cx="7464669" cy="669129"/>
          </a:xfrm>
          <a:prstGeom prst="rect">
            <a:avLst/>
          </a:prstGeom>
          <a:solidFill>
            <a:srgbClr val="BD2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89270C4-0313-A249-B9A3-DAB0F4E21512}"/>
              </a:ext>
            </a:extLst>
          </p:cNvPr>
          <p:cNvSpPr>
            <a:spLocks noGrp="1"/>
          </p:cNvSpPr>
          <p:nvPr>
            <p:ph type="title"/>
          </p:nvPr>
        </p:nvSpPr>
        <p:spPr>
          <a:xfrm>
            <a:off x="417633" y="1533278"/>
            <a:ext cx="8229600" cy="371475"/>
          </a:xfrm>
        </p:spPr>
        <p:txBody>
          <a:bodyPr>
            <a:normAutofit/>
          </a:bodyPr>
          <a:lstStyle/>
          <a:p>
            <a:pPr algn="ctr"/>
            <a:r>
              <a:rPr lang="en-US" sz="2400" b="1" dirty="0">
                <a:solidFill>
                  <a:schemeClr val="bg1"/>
                </a:solidFill>
                <a:latin typeface="Montserrat" pitchFamily="2" charset="77"/>
              </a:rPr>
              <a:t>Call for Competition Advisors &amp; Competitors</a:t>
            </a:r>
          </a:p>
        </p:txBody>
      </p:sp>
      <p:sp>
        <p:nvSpPr>
          <p:cNvPr id="11" name="Rectangle 10">
            <a:extLst>
              <a:ext uri="{FF2B5EF4-FFF2-40B4-BE49-F238E27FC236}">
                <a16:creationId xmlns="" xmlns:a16="http://schemas.microsoft.com/office/drawing/2014/main" id="{C6E07F62-EE3A-D933-BF8F-F5D6B360C6AC}"/>
              </a:ext>
            </a:extLst>
          </p:cNvPr>
          <p:cNvSpPr/>
          <p:nvPr/>
        </p:nvSpPr>
        <p:spPr>
          <a:xfrm>
            <a:off x="3778283" y="3401731"/>
            <a:ext cx="3871025" cy="432498"/>
          </a:xfrm>
          <a:prstGeom prst="rect">
            <a:avLst/>
          </a:prstGeom>
          <a:solidFill>
            <a:srgbClr val="BD203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Subscribe for Competition Updates</a:t>
            </a:r>
          </a:p>
        </p:txBody>
      </p:sp>
    </p:spTree>
    <p:extLst>
      <p:ext uri="{BB962C8B-B14F-4D97-AF65-F5344CB8AC3E}">
        <p14:creationId xmlns="" xmlns:p14="http://schemas.microsoft.com/office/powerpoint/2010/main" val="3779031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9B97CCD2-B8DF-E28D-175B-C3F86B16BE12}"/>
              </a:ext>
            </a:extLst>
          </p:cNvPr>
          <p:cNvSpPr>
            <a:spLocks noGrp="1"/>
          </p:cNvSpPr>
          <p:nvPr>
            <p:ph type="title"/>
          </p:nvPr>
        </p:nvSpPr>
        <p:spPr>
          <a:xfrm>
            <a:off x="387531" y="502152"/>
            <a:ext cx="3623310" cy="2441345"/>
          </a:xfrm>
        </p:spPr>
        <p:txBody>
          <a:bodyPr>
            <a:noAutofit/>
          </a:bodyPr>
          <a:lstStyle/>
          <a:p>
            <a:r>
              <a:rPr lang="en-US" sz="2800" b="1" dirty="0" err="1"/>
              <a:t>AgeTek</a:t>
            </a:r>
            <a:r>
              <a:rPr lang="en-US" sz="2800" b="1" dirty="0"/>
              <a:t> Innovation: Bringing Robots Home to Support the Ageing Healthy and Assisted Living</a:t>
            </a:r>
            <a:br>
              <a:rPr lang="en-US" sz="2800" b="1" dirty="0"/>
            </a:br>
            <a:r>
              <a:rPr lang="en-US" dirty="0">
                <a:solidFill>
                  <a:schemeClr val="tx2">
                    <a:lumMod val="75000"/>
                  </a:schemeClr>
                </a:solidFill>
              </a:rPr>
              <a:t>4-part webinar mini-series</a:t>
            </a:r>
            <a:br>
              <a:rPr lang="en-US" dirty="0">
                <a:solidFill>
                  <a:schemeClr val="tx2">
                    <a:lumMod val="75000"/>
                  </a:schemeClr>
                </a:solidFill>
              </a:rPr>
            </a:br>
            <a:r>
              <a:rPr lang="en-US" sz="1200" dirty="0">
                <a:solidFill>
                  <a:schemeClr val="tx2">
                    <a:lumMod val="75000"/>
                  </a:schemeClr>
                </a:solidFill>
              </a:rPr>
              <a:t>(June 2022 – Jan 2023)</a:t>
            </a:r>
            <a:endParaRPr lang="en-US" dirty="0">
              <a:solidFill>
                <a:schemeClr val="tx2">
                  <a:lumMod val="75000"/>
                </a:schemeClr>
              </a:solidFill>
            </a:endParaRPr>
          </a:p>
        </p:txBody>
      </p:sp>
      <p:sp>
        <p:nvSpPr>
          <p:cNvPr id="6" name="Text Placeholder 5">
            <a:extLst>
              <a:ext uri="{FF2B5EF4-FFF2-40B4-BE49-F238E27FC236}">
                <a16:creationId xmlns="" xmlns:a16="http://schemas.microsoft.com/office/drawing/2014/main" id="{B9C5F8A2-5B65-4CB0-C3ED-BD3BA41489B1}"/>
              </a:ext>
            </a:extLst>
          </p:cNvPr>
          <p:cNvSpPr>
            <a:spLocks noGrp="1"/>
          </p:cNvSpPr>
          <p:nvPr>
            <p:ph type="body" idx="1"/>
          </p:nvPr>
        </p:nvSpPr>
        <p:spPr>
          <a:xfrm>
            <a:off x="4683127" y="363985"/>
            <a:ext cx="4003675" cy="3184370"/>
          </a:xfrm>
        </p:spPr>
        <p:txBody>
          <a:bodyPr>
            <a:normAutofit fontScale="77500" lnSpcReduction="20000"/>
          </a:bodyPr>
          <a:lstStyle/>
          <a:p>
            <a:pPr marL="274320" indent="0">
              <a:spcBef>
                <a:spcPts val="0"/>
              </a:spcBef>
            </a:pPr>
            <a:r>
              <a:rPr lang="en-US" sz="1300" dirty="0">
                <a:solidFill>
                  <a:schemeClr val="tx2">
                    <a:lumMod val="75000"/>
                  </a:schemeClr>
                </a:solidFill>
                <a:latin typeface="Montserrat" pitchFamily="2" charset="77"/>
              </a:rPr>
              <a:t>Webinar #1 – </a:t>
            </a:r>
            <a:r>
              <a:rPr lang="en-US" sz="1300" dirty="0">
                <a:solidFill>
                  <a:srgbClr val="0070C0"/>
                </a:solidFill>
                <a:latin typeface="Montserrat" pitchFamily="2" charset="77"/>
              </a:rPr>
              <a:t>ON DEMAND</a:t>
            </a:r>
            <a:r>
              <a:rPr lang="en-US" b="0" dirty="0">
                <a:latin typeface="Montserrat" pitchFamily="2" charset="77"/>
              </a:rPr>
              <a:t/>
            </a:r>
            <a:br>
              <a:rPr lang="en-US" b="0" dirty="0">
                <a:latin typeface="Montserrat" pitchFamily="2" charset="77"/>
              </a:rPr>
            </a:br>
            <a:r>
              <a:rPr lang="en-US" dirty="0">
                <a:latin typeface="Montserrat" pitchFamily="2" charset="77"/>
              </a:rPr>
              <a:t>The Robotic Assistant for the Ageing: The Unbalanced Struggle between Benefits and Challenges</a:t>
            </a:r>
            <a:r>
              <a:rPr lang="en-US" b="0" dirty="0">
                <a:latin typeface="Montserrat" pitchFamily="2" charset="77"/>
              </a:rPr>
              <a:t/>
            </a:r>
            <a:br>
              <a:rPr lang="en-US" b="0" dirty="0">
                <a:latin typeface="Montserrat" pitchFamily="2" charset="77"/>
              </a:rPr>
            </a:br>
            <a:r>
              <a:rPr lang="en-US" b="0" dirty="0">
                <a:latin typeface="Montserrat" pitchFamily="2" charset="77"/>
              </a:rPr>
              <a:t>Original Broadcast: Wed, 8 June 2022</a:t>
            </a:r>
          </a:p>
          <a:p>
            <a:pPr marL="274320" indent="0">
              <a:spcBef>
                <a:spcPts val="0"/>
              </a:spcBef>
            </a:pPr>
            <a:endParaRPr lang="en-US" b="0" dirty="0">
              <a:latin typeface="Montserrat" pitchFamily="2" charset="77"/>
            </a:endParaRPr>
          </a:p>
          <a:p>
            <a:pPr marL="274320" indent="0">
              <a:spcBef>
                <a:spcPts val="0"/>
              </a:spcBef>
            </a:pPr>
            <a:r>
              <a:rPr lang="en-US" sz="1300" dirty="0">
                <a:solidFill>
                  <a:schemeClr val="tx2">
                    <a:lumMod val="75000"/>
                  </a:schemeClr>
                </a:solidFill>
                <a:latin typeface="Montserrat" pitchFamily="2" charset="77"/>
              </a:rPr>
              <a:t>Webinar #2 – </a:t>
            </a:r>
            <a:r>
              <a:rPr lang="en-US" sz="1300" dirty="0">
                <a:solidFill>
                  <a:srgbClr val="0070C0"/>
                </a:solidFill>
                <a:latin typeface="Montserrat" pitchFamily="2" charset="77"/>
              </a:rPr>
              <a:t>ON-DEMAND</a:t>
            </a:r>
            <a:r>
              <a:rPr lang="en-US" b="0" dirty="0">
                <a:latin typeface="Montserrat" pitchFamily="2" charset="77"/>
              </a:rPr>
              <a:t/>
            </a:r>
            <a:br>
              <a:rPr lang="en-US" b="0" dirty="0">
                <a:latin typeface="Montserrat" pitchFamily="2" charset="77"/>
              </a:rPr>
            </a:br>
            <a:r>
              <a:rPr lang="en-US" dirty="0">
                <a:latin typeface="Montserrat" pitchFamily="2" charset="77"/>
              </a:rPr>
              <a:t>Clinical Support Robots for the Ageing: The Human Design Factors, Utility and Functionality</a:t>
            </a:r>
            <a:r>
              <a:rPr lang="en-US" b="0" dirty="0">
                <a:latin typeface="Montserrat" pitchFamily="2" charset="77"/>
              </a:rPr>
              <a:t/>
            </a:r>
            <a:br>
              <a:rPr lang="en-US" b="0" dirty="0">
                <a:latin typeface="Montserrat" pitchFamily="2" charset="77"/>
              </a:rPr>
            </a:br>
            <a:r>
              <a:rPr lang="en-US" b="0" dirty="0">
                <a:latin typeface="Montserrat" pitchFamily="2" charset="77"/>
              </a:rPr>
              <a:t>Original Broadcast: Wed, 14 Sept 2022</a:t>
            </a:r>
            <a:br>
              <a:rPr lang="en-US" b="0" dirty="0">
                <a:latin typeface="Montserrat" pitchFamily="2" charset="77"/>
              </a:rPr>
            </a:br>
            <a:endParaRPr lang="en-US" dirty="0">
              <a:solidFill>
                <a:schemeClr val="tx2">
                  <a:lumMod val="75000"/>
                </a:schemeClr>
              </a:solidFill>
              <a:latin typeface="Montserrat" pitchFamily="2" charset="77"/>
            </a:endParaRPr>
          </a:p>
          <a:p>
            <a:pPr marL="274320" indent="0">
              <a:spcBef>
                <a:spcPts val="0"/>
              </a:spcBef>
            </a:pPr>
            <a:r>
              <a:rPr lang="en-US" sz="1300" dirty="0">
                <a:solidFill>
                  <a:schemeClr val="tx2">
                    <a:lumMod val="75000"/>
                  </a:schemeClr>
                </a:solidFill>
                <a:latin typeface="Montserrat" pitchFamily="2" charset="77"/>
              </a:rPr>
              <a:t>Webinar #3 – </a:t>
            </a:r>
            <a:r>
              <a:rPr lang="en-US" sz="1300" dirty="0">
                <a:solidFill>
                  <a:schemeClr val="accent6"/>
                </a:solidFill>
                <a:latin typeface="Montserrat" pitchFamily="2" charset="77"/>
              </a:rPr>
              <a:t>UPCOMING NOVEMBER 2022</a:t>
            </a:r>
            <a:r>
              <a:rPr lang="en-US" b="0" dirty="0">
                <a:latin typeface="Montserrat" pitchFamily="2" charset="77"/>
              </a:rPr>
              <a:t/>
            </a:r>
            <a:br>
              <a:rPr lang="en-US" b="0" dirty="0">
                <a:latin typeface="Montserrat" pitchFamily="2" charset="77"/>
              </a:rPr>
            </a:br>
            <a:r>
              <a:rPr lang="en-US" dirty="0">
                <a:latin typeface="Montserrat" pitchFamily="2" charset="77"/>
              </a:rPr>
              <a:t>All Considerations In: Enabling Robotics to Support the Ageing with Dignity, Privacy and Security</a:t>
            </a:r>
            <a:br>
              <a:rPr lang="en-US" dirty="0">
                <a:latin typeface="Montserrat" pitchFamily="2" charset="77"/>
              </a:rPr>
            </a:br>
            <a:r>
              <a:rPr lang="en-US" b="0" dirty="0">
                <a:latin typeface="Montserrat" pitchFamily="2" charset="77"/>
              </a:rPr>
              <a:t>Wed, 30 Nov 2022 | 11:00 AM ET (UTC/GMT – 5h:00)</a:t>
            </a:r>
          </a:p>
          <a:p>
            <a:pPr marL="274320" indent="0">
              <a:spcBef>
                <a:spcPts val="0"/>
              </a:spcBef>
            </a:pPr>
            <a:r>
              <a:rPr lang="en-US" b="0" dirty="0">
                <a:latin typeface="Montserrat" pitchFamily="2" charset="77"/>
              </a:rPr>
              <a:t> </a:t>
            </a:r>
          </a:p>
          <a:p>
            <a:pPr marL="274320" indent="0">
              <a:spcBef>
                <a:spcPts val="0"/>
              </a:spcBef>
            </a:pPr>
            <a:r>
              <a:rPr lang="en-US" sz="1200" dirty="0">
                <a:solidFill>
                  <a:schemeClr val="tx2">
                    <a:lumMod val="75000"/>
                  </a:schemeClr>
                </a:solidFill>
                <a:latin typeface="Montserrat" pitchFamily="2" charset="77"/>
              </a:rPr>
              <a:t>Webinar #4 – </a:t>
            </a:r>
            <a:r>
              <a:rPr lang="en-US" sz="1200" dirty="0">
                <a:solidFill>
                  <a:schemeClr val="accent6"/>
                </a:solidFill>
                <a:latin typeface="Montserrat" pitchFamily="2" charset="77"/>
              </a:rPr>
              <a:t>UPCOMING JANUARY 2023</a:t>
            </a:r>
            <a:r>
              <a:rPr lang="en-US" b="0" dirty="0">
                <a:latin typeface="Montserrat" pitchFamily="2" charset="77"/>
              </a:rPr>
              <a:t/>
            </a:r>
            <a:br>
              <a:rPr lang="en-US" b="0" dirty="0">
                <a:latin typeface="Montserrat" pitchFamily="2" charset="77"/>
              </a:rPr>
            </a:br>
            <a:r>
              <a:rPr lang="en-US" dirty="0">
                <a:latin typeface="Montserrat" pitchFamily="2" charset="77"/>
              </a:rPr>
              <a:t>Is it Unanimous? Establishing Trust in Across the Board in Robotics to Support the Ageing</a:t>
            </a:r>
            <a:r>
              <a:rPr lang="en-US" b="0" dirty="0">
                <a:latin typeface="Montserrat" pitchFamily="2" charset="77"/>
              </a:rPr>
              <a:t/>
            </a:r>
            <a:br>
              <a:rPr lang="en-US" b="0" dirty="0">
                <a:latin typeface="Montserrat" pitchFamily="2" charset="77"/>
              </a:rPr>
            </a:br>
            <a:r>
              <a:rPr lang="en-US" b="0" dirty="0">
                <a:latin typeface="Montserrat" pitchFamily="2" charset="77"/>
              </a:rPr>
              <a:t>Wed, 18 Jan 2023 | 11:00 AM ET (UTC/GMT – 5h:00)</a:t>
            </a:r>
          </a:p>
        </p:txBody>
      </p:sp>
      <p:sp>
        <p:nvSpPr>
          <p:cNvPr id="2" name="Slide Number Placeholder 1">
            <a:extLst>
              <a:ext uri="{FF2B5EF4-FFF2-40B4-BE49-F238E27FC236}">
                <a16:creationId xmlns="" xmlns:a16="http://schemas.microsoft.com/office/drawing/2014/main" id="{D00E1B23-92E2-1301-A940-B1319B26E0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15</a:t>
            </a:fld>
            <a:endParaRPr lang="en-US"/>
          </a:p>
        </p:txBody>
      </p:sp>
      <p:pic>
        <p:nvPicPr>
          <p:cNvPr id="5" name="Picture 4" descr="Text&#10;&#10;Description automatically generated">
            <a:extLst>
              <a:ext uri="{FF2B5EF4-FFF2-40B4-BE49-F238E27FC236}">
                <a16:creationId xmlns="" xmlns:a16="http://schemas.microsoft.com/office/drawing/2014/main" id="{32D7F149-A8B7-8566-A5E6-22A48A97500A}"/>
              </a:ext>
            </a:extLst>
          </p:cNvPr>
          <p:cNvPicPr>
            <a:picLocks noChangeAspect="1"/>
          </p:cNvPicPr>
          <p:nvPr/>
        </p:nvPicPr>
        <p:blipFill rotWithShape="1">
          <a:blip r:embed="rId2"/>
          <a:srcRect t="17421" b="17616"/>
          <a:stretch/>
        </p:blipFill>
        <p:spPr>
          <a:xfrm>
            <a:off x="1848664" y="4470422"/>
            <a:ext cx="1828800" cy="594001"/>
          </a:xfrm>
          <a:prstGeom prst="rect">
            <a:avLst/>
          </a:prstGeom>
        </p:spPr>
      </p:pic>
      <p:sp>
        <p:nvSpPr>
          <p:cNvPr id="9" name="TextBox 8">
            <a:extLst>
              <a:ext uri="{FF2B5EF4-FFF2-40B4-BE49-F238E27FC236}">
                <a16:creationId xmlns="" xmlns:a16="http://schemas.microsoft.com/office/drawing/2014/main" id="{9B7BC511-A8E4-F7C3-9F26-ABF96B0E9357}"/>
              </a:ext>
            </a:extLst>
          </p:cNvPr>
          <p:cNvSpPr txBox="1"/>
          <p:nvPr/>
        </p:nvSpPr>
        <p:spPr>
          <a:xfrm>
            <a:off x="4856166" y="3827620"/>
            <a:ext cx="3289933" cy="523220"/>
          </a:xfrm>
          <a:prstGeom prst="rect">
            <a:avLst/>
          </a:prstGeom>
          <a:noFill/>
        </p:spPr>
        <p:txBody>
          <a:bodyPr wrap="square" rtlCol="0">
            <a:spAutoFit/>
          </a:bodyPr>
          <a:lstStyle/>
          <a:p>
            <a:r>
              <a:rPr lang="en-US" b="1" dirty="0"/>
              <a:t>REGISTER FREE</a:t>
            </a:r>
          </a:p>
          <a:p>
            <a:r>
              <a:rPr lang="en-US" dirty="0" err="1">
                <a:hlinkClick r:id="rId3"/>
              </a:rPr>
              <a:t>ieeesai.io</a:t>
            </a:r>
            <a:r>
              <a:rPr lang="en-US" dirty="0">
                <a:hlinkClick r:id="rId3"/>
              </a:rPr>
              <a:t>/</a:t>
            </a:r>
            <a:r>
              <a:rPr lang="en-US" dirty="0" err="1">
                <a:hlinkClick r:id="rId3"/>
              </a:rPr>
              <a:t>wamiiisessions</a:t>
            </a:r>
            <a:endParaRPr lang="en-US" dirty="0"/>
          </a:p>
        </p:txBody>
      </p:sp>
      <p:sp>
        <p:nvSpPr>
          <p:cNvPr id="11" name="TextBox 10">
            <a:extLst>
              <a:ext uri="{FF2B5EF4-FFF2-40B4-BE49-F238E27FC236}">
                <a16:creationId xmlns="" xmlns:a16="http://schemas.microsoft.com/office/drawing/2014/main" id="{281BB187-8F05-E979-E4D6-600ADC443BAC}"/>
              </a:ext>
            </a:extLst>
          </p:cNvPr>
          <p:cNvSpPr txBox="1"/>
          <p:nvPr/>
        </p:nvSpPr>
        <p:spPr>
          <a:xfrm>
            <a:off x="387531" y="3135086"/>
            <a:ext cx="3069772" cy="261610"/>
          </a:xfrm>
          <a:prstGeom prst="rect">
            <a:avLst/>
          </a:prstGeom>
          <a:noFill/>
        </p:spPr>
        <p:txBody>
          <a:bodyPr wrap="square" rtlCol="0">
            <a:spAutoFit/>
          </a:bodyPr>
          <a:lstStyle/>
          <a:p>
            <a:r>
              <a:rPr lang="en-US" sz="1100" i="1" dirty="0">
                <a:latin typeface="Montserrat" pitchFamily="2" charset="77"/>
              </a:rPr>
              <a:t>Presented in collaboration with:</a:t>
            </a:r>
          </a:p>
        </p:txBody>
      </p:sp>
      <p:pic>
        <p:nvPicPr>
          <p:cNvPr id="13" name="Picture 12" descr="Text&#10;&#10;Description automatically generated">
            <a:extLst>
              <a:ext uri="{FF2B5EF4-FFF2-40B4-BE49-F238E27FC236}">
                <a16:creationId xmlns="" xmlns:a16="http://schemas.microsoft.com/office/drawing/2014/main" id="{FF17419E-3F61-BE9A-99A6-41E30E9B3291}"/>
              </a:ext>
            </a:extLst>
          </p:cNvPr>
          <p:cNvPicPr>
            <a:picLocks noChangeAspect="1"/>
          </p:cNvPicPr>
          <p:nvPr/>
        </p:nvPicPr>
        <p:blipFill>
          <a:blip r:embed="rId4"/>
          <a:stretch>
            <a:fillRect/>
          </a:stretch>
        </p:blipFill>
        <p:spPr>
          <a:xfrm>
            <a:off x="457197" y="3432820"/>
            <a:ext cx="1145179" cy="556230"/>
          </a:xfrm>
          <a:prstGeom prst="rect">
            <a:avLst/>
          </a:prstGeom>
        </p:spPr>
      </p:pic>
      <p:pic>
        <p:nvPicPr>
          <p:cNvPr id="15" name="Picture 14" descr="Text&#10;&#10;Description automatically generated">
            <a:extLst>
              <a:ext uri="{FF2B5EF4-FFF2-40B4-BE49-F238E27FC236}">
                <a16:creationId xmlns="" xmlns:a16="http://schemas.microsoft.com/office/drawing/2014/main" id="{6E9057F9-116D-D098-B5BB-ABA182ED6833}"/>
              </a:ext>
            </a:extLst>
          </p:cNvPr>
          <p:cNvPicPr>
            <a:picLocks noChangeAspect="1"/>
          </p:cNvPicPr>
          <p:nvPr/>
        </p:nvPicPr>
        <p:blipFill rotWithShape="1">
          <a:blip r:embed="rId5"/>
          <a:srcRect b="14403"/>
          <a:stretch/>
        </p:blipFill>
        <p:spPr>
          <a:xfrm>
            <a:off x="1814245" y="3432820"/>
            <a:ext cx="1863219" cy="797436"/>
          </a:xfrm>
          <a:prstGeom prst="rect">
            <a:avLst/>
          </a:prstGeom>
        </p:spPr>
      </p:pic>
    </p:spTree>
    <p:extLst>
      <p:ext uri="{BB962C8B-B14F-4D97-AF65-F5344CB8AC3E}">
        <p14:creationId xmlns="" xmlns:p14="http://schemas.microsoft.com/office/powerpoint/2010/main" val="3404951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5A736219-217A-0644-9588-3AE904FB86D2}"/>
              </a:ext>
            </a:extLst>
          </p:cNvPr>
          <p:cNvSpPr>
            <a:spLocks noGrp="1"/>
          </p:cNvSpPr>
          <p:nvPr>
            <p:ph idx="1"/>
          </p:nvPr>
        </p:nvSpPr>
        <p:spPr>
          <a:xfrm>
            <a:off x="457200" y="1624479"/>
            <a:ext cx="8229600" cy="2904138"/>
          </a:xfrm>
        </p:spPr>
        <p:txBody>
          <a:bodyPr>
            <a:noAutofit/>
          </a:bodyPr>
          <a:lstStyle/>
          <a:p>
            <a:r>
              <a:rPr lang="en-US" sz="1200" i="0" dirty="0">
                <a:latin typeface="Montserrat" pitchFamily="2" charset="77"/>
              </a:rPr>
              <a:t>Working with a Global Community of Multi-Disciplinary Stakeholders to:</a:t>
            </a:r>
          </a:p>
          <a:p>
            <a:pPr marL="742950" lvl="3" indent="-285750">
              <a:spcBef>
                <a:spcPts val="0"/>
              </a:spcBef>
              <a:buFont typeface="Wingdings" pitchFamily="2" charset="2"/>
              <a:buChar char="§"/>
            </a:pPr>
            <a:r>
              <a:rPr lang="en-US" sz="1400" b="0" dirty="0">
                <a:latin typeface="Montserrat" pitchFamily="2" charset="77"/>
              </a:rPr>
              <a:t>Develop standard frameworks for a seamless, secure and validated PPAN (Personal Patient Area Network) at home and beyond</a:t>
            </a:r>
          </a:p>
          <a:p>
            <a:pPr marL="742950" lvl="3" indent="-285750">
              <a:spcBef>
                <a:spcPts val="0"/>
              </a:spcBef>
              <a:buFont typeface="Wingdings" pitchFamily="2" charset="2"/>
              <a:buChar char="§"/>
            </a:pPr>
            <a:r>
              <a:rPr lang="en-US" sz="1400" b="0" dirty="0">
                <a:latin typeface="Montserrat" pitchFamily="2" charset="77"/>
              </a:rPr>
              <a:t>Openly collaborate, develop consensus for solutions for connected wireless medical device data interoperability</a:t>
            </a:r>
          </a:p>
          <a:p>
            <a:pPr marL="742950" lvl="3" indent="-285750">
              <a:spcBef>
                <a:spcPts val="0"/>
              </a:spcBef>
              <a:buFont typeface="Wingdings" pitchFamily="2" charset="2"/>
              <a:buChar char="§"/>
            </a:pPr>
            <a:r>
              <a:rPr lang="en-US" sz="1400" b="0" dirty="0">
                <a:latin typeface="Montserrat" pitchFamily="2" charset="77"/>
              </a:rPr>
              <a:t>Explore frameworks enabling patients with the right to consent to share their device data </a:t>
            </a:r>
          </a:p>
          <a:p>
            <a:pPr marL="742950" lvl="3" indent="-285750">
              <a:spcBef>
                <a:spcPts val="0"/>
              </a:spcBef>
              <a:buFont typeface="Wingdings" pitchFamily="2" charset="2"/>
              <a:buChar char="§"/>
            </a:pPr>
            <a:r>
              <a:rPr lang="en-US" sz="1400" b="0" dirty="0">
                <a:latin typeface="Montserrat" pitchFamily="2" charset="77"/>
              </a:rPr>
              <a:t>Build consensus on a global standard certification system for wireless connected medical device safety and security</a:t>
            </a:r>
          </a:p>
          <a:p>
            <a:pPr marL="742950" lvl="3" indent="-285750">
              <a:spcBef>
                <a:spcPts val="0"/>
              </a:spcBef>
              <a:buFont typeface="Wingdings" pitchFamily="2" charset="2"/>
              <a:buChar char="§"/>
            </a:pPr>
            <a:r>
              <a:rPr lang="en-US" sz="1400" b="0" dirty="0">
                <a:latin typeface="Montserrat" pitchFamily="2" charset="77"/>
              </a:rPr>
              <a:t>Establish trust and validation of data outputs to apply intelligence for diagnosis, clinical research, and patient recruitment through development of trusted solutions</a:t>
            </a:r>
          </a:p>
        </p:txBody>
      </p:sp>
      <p:sp>
        <p:nvSpPr>
          <p:cNvPr id="9" name="TextBox 8">
            <a:extLst>
              <a:ext uri="{FF2B5EF4-FFF2-40B4-BE49-F238E27FC236}">
                <a16:creationId xmlns="" xmlns:a16="http://schemas.microsoft.com/office/drawing/2014/main" id="{A3EF3B90-13D9-5F47-BCCA-C5D3D005E44F}"/>
              </a:ext>
            </a:extLst>
          </p:cNvPr>
          <p:cNvSpPr txBox="1"/>
          <p:nvPr/>
        </p:nvSpPr>
        <p:spPr>
          <a:xfrm>
            <a:off x="5676105" y="646115"/>
            <a:ext cx="3196046" cy="1077218"/>
          </a:xfrm>
          <a:prstGeom prst="rect">
            <a:avLst/>
          </a:prstGeom>
          <a:noFill/>
        </p:spPr>
        <p:txBody>
          <a:bodyPr wrap="square" rtlCol="0">
            <a:spAutoFit/>
          </a:bodyPr>
          <a:lstStyle/>
          <a:p>
            <a:r>
              <a:rPr lang="en-US" sz="1400" dirty="0"/>
              <a:t>#IEEEHLS</a:t>
            </a:r>
          </a:p>
          <a:p>
            <a:r>
              <a:rPr lang="en-US" sz="1400" dirty="0"/>
              <a:t>#WAMIII</a:t>
            </a:r>
            <a:endParaRPr lang="en-US" sz="1600" b="1" dirty="0">
              <a:hlinkClick r:id="" action="ppaction://noaction"/>
            </a:endParaRPr>
          </a:p>
          <a:p>
            <a:r>
              <a:rPr lang="en-US" sz="1600" b="1" dirty="0">
                <a:hlinkClick r:id="" action="ppaction://noaction"/>
              </a:rPr>
              <a:t>https://ieee-wamiii.org</a:t>
            </a:r>
            <a:r>
              <a:rPr lang="en-US" sz="1600" b="1" dirty="0"/>
              <a:t> </a:t>
            </a:r>
          </a:p>
          <a:p>
            <a:endParaRPr lang="en-US" sz="1800" b="1" dirty="0"/>
          </a:p>
        </p:txBody>
      </p:sp>
      <p:pic>
        <p:nvPicPr>
          <p:cNvPr id="8" name="Picture 7">
            <a:extLst>
              <a:ext uri="{FF2B5EF4-FFF2-40B4-BE49-F238E27FC236}">
                <a16:creationId xmlns="" xmlns:a16="http://schemas.microsoft.com/office/drawing/2014/main" id="{76456BC0-010A-4A4B-99D1-15C78945BC0A}"/>
              </a:ext>
            </a:extLst>
          </p:cNvPr>
          <p:cNvPicPr>
            <a:picLocks noChangeAspect="1"/>
          </p:cNvPicPr>
          <p:nvPr/>
        </p:nvPicPr>
        <p:blipFill rotWithShape="1">
          <a:blip r:embed="rId2"/>
          <a:srcRect l="1796" t="31341" r="1798" b="11504"/>
          <a:stretch/>
        </p:blipFill>
        <p:spPr>
          <a:xfrm>
            <a:off x="271849" y="508660"/>
            <a:ext cx="5189838" cy="1025611"/>
          </a:xfrm>
          <a:prstGeom prst="rect">
            <a:avLst/>
          </a:prstGeom>
        </p:spPr>
      </p:pic>
    </p:spTree>
    <p:extLst>
      <p:ext uri="{BB962C8B-B14F-4D97-AF65-F5344CB8AC3E}">
        <p14:creationId xmlns="" xmlns:p14="http://schemas.microsoft.com/office/powerpoint/2010/main" val="351603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470C1E-EFE5-E649-BA65-815C1CDDD592}"/>
              </a:ext>
            </a:extLst>
          </p:cNvPr>
          <p:cNvSpPr>
            <a:spLocks noGrp="1"/>
          </p:cNvSpPr>
          <p:nvPr>
            <p:ph type="title"/>
          </p:nvPr>
        </p:nvSpPr>
        <p:spPr/>
        <p:txBody>
          <a:bodyPr/>
          <a:lstStyle/>
          <a:p>
            <a:r>
              <a:rPr lang="en-US" dirty="0"/>
              <a:t>IEEE P1752.1™ Standard for mobile health data </a:t>
            </a:r>
            <a:r>
              <a:rPr lang="en-US" b="1" dirty="0"/>
              <a:t>Pilot</a:t>
            </a:r>
          </a:p>
        </p:txBody>
      </p:sp>
      <p:sp>
        <p:nvSpPr>
          <p:cNvPr id="5" name="Content Placeholder 4">
            <a:extLst>
              <a:ext uri="{FF2B5EF4-FFF2-40B4-BE49-F238E27FC236}">
                <a16:creationId xmlns="" xmlns:a16="http://schemas.microsoft.com/office/drawing/2014/main" id="{D0D7BB7A-BC0E-B24D-B02C-CB41247E3E03}"/>
              </a:ext>
            </a:extLst>
          </p:cNvPr>
          <p:cNvSpPr>
            <a:spLocks noGrp="1"/>
          </p:cNvSpPr>
          <p:nvPr>
            <p:ph sz="half" idx="1"/>
          </p:nvPr>
        </p:nvSpPr>
        <p:spPr>
          <a:xfrm>
            <a:off x="457200" y="985397"/>
            <a:ext cx="4003675" cy="3263504"/>
          </a:xfrm>
        </p:spPr>
        <p:txBody>
          <a:bodyPr>
            <a:normAutofit fontScale="92500"/>
          </a:bodyPr>
          <a:lstStyle/>
          <a:p>
            <a:r>
              <a:rPr lang="en-US" i="0" dirty="0">
                <a:latin typeface="Montserrat" pitchFamily="2" charset="77"/>
              </a:rPr>
              <a:t>THE PIL0T PROJECT</a:t>
            </a:r>
          </a:p>
          <a:p>
            <a:pPr marL="285750" indent="-285750">
              <a:buFont typeface="Arial" panose="020B0604020202020204" pitchFamily="34" charset="0"/>
              <a:buChar char="•"/>
            </a:pPr>
            <a:r>
              <a:rPr lang="en-US" b="0" i="0" dirty="0">
                <a:latin typeface="Montserrat" pitchFamily="2" charset="77"/>
              </a:rPr>
              <a:t>Participants will engage in an open and neutral collaborative environment to demonstrate the implementation/use of the P1752 standard providing solutions to critical industry problems.</a:t>
            </a:r>
            <a:br>
              <a:rPr lang="en-US" b="0" i="0" dirty="0">
                <a:latin typeface="Montserrat" pitchFamily="2" charset="77"/>
              </a:rPr>
            </a:br>
            <a:endParaRPr lang="en-US" b="0" i="0" dirty="0">
              <a:latin typeface="Montserrat" pitchFamily="2" charset="77"/>
            </a:endParaRPr>
          </a:p>
          <a:p>
            <a:pPr marL="285750" indent="-285750">
              <a:buFont typeface="Arial" panose="020B0604020202020204" pitchFamily="34" charset="0"/>
              <a:buChar char="•"/>
            </a:pPr>
            <a:r>
              <a:rPr lang="en-US" b="0" i="0" dirty="0">
                <a:latin typeface="Montserrat" pitchFamily="2" charset="77"/>
              </a:rPr>
              <a:t>The pilot will feature synthetic patient data and focus on the use of consumer (non-FDA approved) or FDA-approved </a:t>
            </a:r>
            <a:r>
              <a:rPr lang="en-US" b="0" i="0" dirty="0" err="1">
                <a:latin typeface="Montserrat" pitchFamily="2" charset="77"/>
              </a:rPr>
              <a:t>mHealth</a:t>
            </a:r>
            <a:r>
              <a:rPr lang="en-US" b="0" i="0" dirty="0">
                <a:latin typeface="Montserrat" pitchFamily="2" charset="77"/>
              </a:rPr>
              <a:t> device generated data complying with the </a:t>
            </a:r>
            <a:r>
              <a:rPr lang="en-US" b="0" i="0" dirty="0">
                <a:latin typeface="Montserrat" pitchFamily="2" charset="77"/>
                <a:hlinkClick r:id="rId3"/>
              </a:rPr>
              <a:t>P1752 </a:t>
            </a:r>
            <a:r>
              <a:rPr lang="en-US" b="0" i="0" dirty="0">
                <a:latin typeface="Montserrat" pitchFamily="2" charset="77"/>
              </a:rPr>
              <a:t>standard utilized for pharmaceutical sponsored clinical research use case. </a:t>
            </a:r>
            <a:br>
              <a:rPr lang="en-US" b="0" i="0" dirty="0">
                <a:latin typeface="Montserrat" pitchFamily="2" charset="77"/>
              </a:rPr>
            </a:br>
            <a:endParaRPr lang="en-US" b="0" i="0" dirty="0">
              <a:latin typeface="Montserrat" pitchFamily="2" charset="77"/>
            </a:endParaRPr>
          </a:p>
          <a:p>
            <a:pPr marL="285750" indent="-285750">
              <a:buFont typeface="Arial" panose="020B0604020202020204" pitchFamily="34" charset="0"/>
              <a:buChar char="•"/>
            </a:pPr>
            <a:r>
              <a:rPr lang="en-US" b="0" i="0" dirty="0">
                <a:latin typeface="Montserrat" pitchFamily="2" charset="77"/>
              </a:rPr>
              <a:t>Therapeutic use cases in sleep measure, physical activity and/or blood pressure.</a:t>
            </a:r>
          </a:p>
          <a:p>
            <a:endParaRPr lang="en-US" dirty="0"/>
          </a:p>
          <a:p>
            <a:endParaRPr lang="en-US" dirty="0"/>
          </a:p>
        </p:txBody>
      </p:sp>
      <p:sp>
        <p:nvSpPr>
          <p:cNvPr id="6" name="Content Placeholder 5">
            <a:extLst>
              <a:ext uri="{FF2B5EF4-FFF2-40B4-BE49-F238E27FC236}">
                <a16:creationId xmlns="" xmlns:a16="http://schemas.microsoft.com/office/drawing/2014/main" id="{428405D0-0817-1547-8332-8E0145749435}"/>
              </a:ext>
            </a:extLst>
          </p:cNvPr>
          <p:cNvSpPr>
            <a:spLocks noGrp="1"/>
          </p:cNvSpPr>
          <p:nvPr>
            <p:ph sz="half" idx="2"/>
          </p:nvPr>
        </p:nvSpPr>
        <p:spPr>
          <a:xfrm>
            <a:off x="4683125" y="985397"/>
            <a:ext cx="4003675" cy="3263504"/>
          </a:xfrm>
        </p:spPr>
        <p:txBody>
          <a:bodyPr>
            <a:normAutofit/>
          </a:bodyPr>
          <a:lstStyle/>
          <a:p>
            <a:r>
              <a:rPr lang="en-US" sz="1600" i="0" dirty="0">
                <a:latin typeface="Montserrat" pitchFamily="2" charset="77"/>
              </a:rPr>
              <a:t>PARTICIPANT QUALIFICATION</a:t>
            </a:r>
            <a:endParaRPr lang="en-US" sz="1600" b="0" i="0" dirty="0">
              <a:latin typeface="Montserrat" pitchFamily="2" charset="77"/>
            </a:endParaRPr>
          </a:p>
          <a:p>
            <a:pPr marL="285750" indent="-285750">
              <a:buFont typeface="Arial" panose="020B0604020202020204" pitchFamily="34" charset="0"/>
              <a:buChar char="•"/>
            </a:pPr>
            <a:r>
              <a:rPr lang="en-US" sz="1500" b="0" i="0" dirty="0">
                <a:latin typeface="Montserrat" pitchFamily="2" charset="77"/>
              </a:rPr>
              <a:t>6 to 8 entities with approximate balance amongst each type (preferred)</a:t>
            </a:r>
          </a:p>
          <a:p>
            <a:pPr marL="398461" lvl="2" indent="-285750">
              <a:buFont typeface="Arial" panose="020B0604020202020204" pitchFamily="34" charset="0"/>
              <a:buChar char="•"/>
            </a:pPr>
            <a:r>
              <a:rPr lang="en-US" sz="1300" b="0" i="0" dirty="0">
                <a:latin typeface="Montserrat" pitchFamily="2" charset="77"/>
              </a:rPr>
              <a:t>Data generators: (wearable technology developer) non/FDA approved </a:t>
            </a:r>
            <a:r>
              <a:rPr lang="en-US" sz="1300" b="0" i="0" dirty="0" err="1">
                <a:latin typeface="Montserrat" pitchFamily="2" charset="77"/>
              </a:rPr>
              <a:t>mHealth</a:t>
            </a:r>
            <a:r>
              <a:rPr lang="en-US" sz="1300" b="0" i="0" dirty="0">
                <a:latin typeface="Montserrat" pitchFamily="2" charset="77"/>
              </a:rPr>
              <a:t> device</a:t>
            </a:r>
          </a:p>
          <a:p>
            <a:pPr marL="398461" lvl="2" indent="-285750">
              <a:buFont typeface="Arial" panose="020B0604020202020204" pitchFamily="34" charset="0"/>
              <a:buChar char="•"/>
            </a:pPr>
            <a:r>
              <a:rPr lang="en-US" sz="1300" b="0" i="0" dirty="0">
                <a:latin typeface="Montserrat" pitchFamily="2" charset="77"/>
              </a:rPr>
              <a:t>Data aggregators: Patient health data aggregator for clinical research</a:t>
            </a:r>
          </a:p>
          <a:p>
            <a:pPr marL="398461" lvl="2" indent="-285750">
              <a:buFont typeface="Arial" panose="020B0604020202020204" pitchFamily="34" charset="0"/>
              <a:buChar char="•"/>
            </a:pPr>
            <a:r>
              <a:rPr lang="en-US" sz="1300" b="0" i="0" dirty="0">
                <a:latin typeface="Montserrat" pitchFamily="2" charset="77"/>
              </a:rPr>
              <a:t>Data consumers: Bio/Pharmaceutical company and/or CRO in clinical research</a:t>
            </a:r>
          </a:p>
        </p:txBody>
      </p:sp>
      <p:sp>
        <p:nvSpPr>
          <p:cNvPr id="4" name="Slide Number Placeholder 3">
            <a:extLst>
              <a:ext uri="{FF2B5EF4-FFF2-40B4-BE49-F238E27FC236}">
                <a16:creationId xmlns="" xmlns:a16="http://schemas.microsoft.com/office/drawing/2014/main" id="{D5FC2009-3BDD-F143-AF7D-949249C10810}"/>
              </a:ext>
            </a:extLst>
          </p:cNvPr>
          <p:cNvSpPr>
            <a:spLocks noGrp="1"/>
          </p:cNvSpPr>
          <p:nvPr>
            <p:ph type="sldNum" sz="quarter" idx="15"/>
          </p:nvPr>
        </p:nvSpPr>
        <p:spPr/>
        <p:txBody>
          <a:bodyPr/>
          <a:lstStyle/>
          <a:p>
            <a:fld id="{A3979A82-1A5E-4C7B-AFC0-111CA6C3130A}" type="slidenum">
              <a:rPr lang="en-US" altLang="en-US" smtClean="0"/>
              <a:pPr/>
              <a:t>17</a:t>
            </a:fld>
            <a:endParaRPr lang="en-US" altLang="en-US"/>
          </a:p>
        </p:txBody>
      </p:sp>
      <p:pic>
        <p:nvPicPr>
          <p:cNvPr id="7" name="Picture 6" descr="Text&#10;&#10;Description automatically generated">
            <a:extLst>
              <a:ext uri="{FF2B5EF4-FFF2-40B4-BE49-F238E27FC236}">
                <a16:creationId xmlns="" xmlns:a16="http://schemas.microsoft.com/office/drawing/2014/main" id="{53818625-265A-E043-AEDC-C25717474448}"/>
              </a:ext>
            </a:extLst>
          </p:cNvPr>
          <p:cNvPicPr>
            <a:picLocks noChangeAspect="1"/>
          </p:cNvPicPr>
          <p:nvPr/>
        </p:nvPicPr>
        <p:blipFill rotWithShape="1">
          <a:blip r:embed="rId4"/>
          <a:srcRect t="17421" b="17616"/>
          <a:stretch/>
        </p:blipFill>
        <p:spPr>
          <a:xfrm>
            <a:off x="1780084" y="4470422"/>
            <a:ext cx="1828800" cy="594001"/>
          </a:xfrm>
          <a:prstGeom prst="rect">
            <a:avLst/>
          </a:prstGeom>
        </p:spPr>
      </p:pic>
    </p:spTree>
    <p:extLst>
      <p:ext uri="{BB962C8B-B14F-4D97-AF65-F5344CB8AC3E}">
        <p14:creationId xmlns="" xmlns:p14="http://schemas.microsoft.com/office/powerpoint/2010/main" val="3737364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9"/>
          <p:cNvSpPr txBox="1">
            <a:spLocks noGrp="1"/>
          </p:cNvSpPr>
          <p:nvPr>
            <p:ph type="title"/>
          </p:nvPr>
        </p:nvSpPr>
        <p:spPr>
          <a:xfrm>
            <a:off x="457200" y="274640"/>
            <a:ext cx="8229600" cy="37147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US" sz="1600" b="1" dirty="0"/>
              <a:t>INDUSTRY CONNECTIONS – Healthcare &amp; Life Sciences Programs</a:t>
            </a:r>
            <a:endParaRPr sz="1600" b="1" dirty="0"/>
          </a:p>
        </p:txBody>
      </p:sp>
      <p:sp>
        <p:nvSpPr>
          <p:cNvPr id="773" name="Google Shape;773;p9"/>
          <p:cNvSpPr txBox="1">
            <a:spLocks noGrp="1"/>
          </p:cNvSpPr>
          <p:nvPr>
            <p:ph type="body" idx="1"/>
          </p:nvPr>
        </p:nvSpPr>
        <p:spPr>
          <a:xfrm>
            <a:off x="457200" y="797147"/>
            <a:ext cx="8229600" cy="3681926"/>
          </a:xfrm>
          <a:prstGeom prst="rect">
            <a:avLst/>
          </a:prstGeom>
          <a:noFill/>
          <a:ln>
            <a:noFill/>
          </a:ln>
        </p:spPr>
        <p:txBody>
          <a:bodyPr spcFirstLastPara="1" wrap="square" lIns="0" tIns="0" rIns="0" bIns="0" anchor="t" anchorCtr="0">
            <a:normAutofit/>
          </a:bodyPr>
          <a:lstStyle/>
          <a:p>
            <a:pPr marL="398461" lvl="2" indent="-285750" algn="l" rtl="0">
              <a:lnSpc>
                <a:spcPct val="100000"/>
              </a:lnSpc>
              <a:spcBef>
                <a:spcPts val="0"/>
              </a:spcBef>
              <a:spcAft>
                <a:spcPts val="0"/>
              </a:spcAft>
              <a:buSzPts val="1600"/>
              <a:buFont typeface="Arial" panose="020B0604020202020204" pitchFamily="34" charset="0"/>
              <a:buChar char="•"/>
            </a:pPr>
            <a:r>
              <a:rPr lang="en-US" sz="1600" b="0" dirty="0">
                <a:solidFill>
                  <a:srgbClr val="000000"/>
                </a:solidFill>
                <a:latin typeface="Montserrat" pitchFamily="2" charset="77"/>
                <a:ea typeface="Montserrat"/>
                <a:cs typeface="Montserrat"/>
                <a:sym typeface="Montserrat"/>
              </a:rPr>
              <a:t>Tech &amp; Data Harmonization for Decentralized Clinical Trials</a:t>
            </a:r>
            <a:endParaRPr sz="1600" b="0" dirty="0">
              <a:solidFill>
                <a:srgbClr val="000000"/>
              </a:solidFill>
              <a:latin typeface="Montserrat" pitchFamily="2" charset="77"/>
              <a:ea typeface="Montserrat"/>
              <a:cs typeface="Montserrat"/>
              <a:sym typeface="Montserrat"/>
            </a:endParaRPr>
          </a:p>
          <a:p>
            <a:pPr marL="398461" lvl="2" indent="-285750" algn="l" rtl="0">
              <a:lnSpc>
                <a:spcPct val="100000"/>
              </a:lnSpc>
              <a:spcBef>
                <a:spcPts val="400"/>
              </a:spcBef>
              <a:spcAft>
                <a:spcPts val="0"/>
              </a:spcAft>
              <a:buSzPts val="1600"/>
              <a:buFont typeface="Arial" panose="020B0604020202020204" pitchFamily="34" charset="0"/>
              <a:buChar char="•"/>
            </a:pPr>
            <a:r>
              <a:rPr lang="en-US" sz="1600" b="0" dirty="0">
                <a:solidFill>
                  <a:srgbClr val="000000"/>
                </a:solidFill>
                <a:latin typeface="Montserrat" pitchFamily="2" charset="77"/>
                <a:ea typeface="Montserrat"/>
                <a:cs typeface="Montserrat"/>
                <a:sym typeface="Montserrat"/>
              </a:rPr>
              <a:t>Digital Inclusion, Identity Trust and Agency (DIITA)</a:t>
            </a:r>
            <a:endParaRPr sz="1600" b="0" dirty="0">
              <a:solidFill>
                <a:srgbClr val="000000"/>
              </a:solidFill>
              <a:latin typeface="Montserrat" pitchFamily="2" charset="77"/>
              <a:ea typeface="Montserrat"/>
              <a:cs typeface="Montserrat"/>
              <a:sym typeface="Montserrat"/>
            </a:endParaRPr>
          </a:p>
          <a:p>
            <a:pPr marL="398461" lvl="2" indent="-285750" algn="l" rtl="0">
              <a:lnSpc>
                <a:spcPct val="100000"/>
              </a:lnSpc>
              <a:spcBef>
                <a:spcPts val="400"/>
              </a:spcBef>
              <a:spcAft>
                <a:spcPts val="0"/>
              </a:spcAft>
              <a:buSzPts val="1600"/>
              <a:buFont typeface="Arial" panose="020B0604020202020204" pitchFamily="34" charset="0"/>
              <a:buChar char="•"/>
            </a:pPr>
            <a:r>
              <a:rPr lang="en-US" sz="1600" b="0" dirty="0">
                <a:solidFill>
                  <a:srgbClr val="000000"/>
                </a:solidFill>
                <a:latin typeface="Montserrat" pitchFamily="2" charset="77"/>
                <a:ea typeface="Montserrat"/>
                <a:cs typeface="Montserrat"/>
                <a:sym typeface="Montserrat"/>
              </a:rPr>
              <a:t>Connectivity Harmonization of the Digital Citizen/ (WAMIII)</a:t>
            </a:r>
            <a:endParaRPr sz="1600" b="0" dirty="0">
              <a:latin typeface="Montserrat" pitchFamily="2" charset="77"/>
            </a:endParaRPr>
          </a:p>
          <a:p>
            <a:pPr marL="398461" marR="0" lvl="2" indent="-285750" algn="l" rtl="0">
              <a:lnSpc>
                <a:spcPct val="100000"/>
              </a:lnSpc>
              <a:spcBef>
                <a:spcPts val="400"/>
              </a:spcBef>
              <a:spcAft>
                <a:spcPts val="0"/>
              </a:spcAft>
              <a:buSzPts val="1600"/>
              <a:buFont typeface="Arial" panose="020B0604020202020204" pitchFamily="34" charset="0"/>
              <a:buChar char="•"/>
            </a:pPr>
            <a:r>
              <a:rPr lang="en-US" sz="1600" b="0" dirty="0">
                <a:solidFill>
                  <a:srgbClr val="000000"/>
                </a:solidFill>
                <a:latin typeface="Montserrat" pitchFamily="2" charset="77"/>
                <a:ea typeface="Montserrat"/>
                <a:cs typeface="Montserrat"/>
                <a:sym typeface="Montserrat"/>
              </a:rPr>
              <a:t>Neuro Tech for Brain-Machine Interfacing </a:t>
            </a:r>
            <a:endParaRPr sz="1600" b="0" dirty="0">
              <a:solidFill>
                <a:srgbClr val="000000"/>
              </a:solidFill>
              <a:latin typeface="Montserrat" pitchFamily="2" charset="77"/>
              <a:ea typeface="Montserrat"/>
              <a:cs typeface="Montserrat"/>
              <a:sym typeface="Montserrat"/>
            </a:endParaRPr>
          </a:p>
          <a:p>
            <a:pPr marL="398461" marR="0" lvl="2" indent="-285750" algn="l" rtl="0">
              <a:lnSpc>
                <a:spcPct val="100000"/>
              </a:lnSpc>
              <a:spcBef>
                <a:spcPts val="400"/>
              </a:spcBef>
              <a:spcAft>
                <a:spcPts val="0"/>
              </a:spcAft>
              <a:buSzPts val="1600"/>
              <a:buFont typeface="Arial" panose="020B0604020202020204" pitchFamily="34" charset="0"/>
              <a:buChar char="•"/>
            </a:pPr>
            <a:r>
              <a:rPr lang="en-US" sz="1600" b="0" dirty="0">
                <a:solidFill>
                  <a:srgbClr val="000000"/>
                </a:solidFill>
                <a:latin typeface="Montserrat" pitchFamily="2" charset="77"/>
                <a:ea typeface="Montserrat"/>
                <a:cs typeface="Montserrat"/>
                <a:sym typeface="Montserrat"/>
              </a:rPr>
              <a:t>Transforming the Telehealth Paradigm</a:t>
            </a:r>
            <a:endParaRPr sz="1600" b="0" dirty="0">
              <a:latin typeface="Montserrat" pitchFamily="2" charset="77"/>
            </a:endParaRPr>
          </a:p>
          <a:p>
            <a:pPr marL="398461" lvl="2" indent="-285750" algn="l" rtl="0">
              <a:lnSpc>
                <a:spcPct val="100000"/>
              </a:lnSpc>
              <a:spcBef>
                <a:spcPts val="400"/>
              </a:spcBef>
              <a:spcAft>
                <a:spcPts val="0"/>
              </a:spcAft>
              <a:buSzPts val="1600"/>
              <a:buFont typeface="Arial" panose="020B0604020202020204" pitchFamily="34" charset="0"/>
              <a:buChar char="•"/>
            </a:pPr>
            <a:r>
              <a:rPr lang="en-US" sz="1600" b="0" dirty="0">
                <a:solidFill>
                  <a:srgbClr val="000000"/>
                </a:solidFill>
                <a:latin typeface="Montserrat" pitchFamily="2" charset="77"/>
                <a:ea typeface="Montserrat"/>
                <a:cs typeface="Montserrat"/>
                <a:sym typeface="Montserrat"/>
              </a:rPr>
              <a:t>Responsible Innovation of AI in Life Sciences</a:t>
            </a:r>
          </a:p>
          <a:p>
            <a:pPr marL="398461" lvl="2" indent="-285750">
              <a:spcAft>
                <a:spcPts val="0"/>
              </a:spcAft>
              <a:buSzPts val="1600"/>
              <a:buFont typeface="Arial" panose="020B0604020202020204" pitchFamily="34" charset="0"/>
              <a:buChar char="•"/>
            </a:pPr>
            <a:r>
              <a:rPr lang="en-US" sz="1600" b="0" dirty="0">
                <a:solidFill>
                  <a:srgbClr val="000000"/>
                </a:solidFill>
                <a:latin typeface="Montserrat" pitchFamily="2" charset="77"/>
                <a:sym typeface="Montserrat"/>
              </a:rPr>
              <a:t>Mobile Health Applications Standards &amp; Laboratory Services </a:t>
            </a:r>
          </a:p>
          <a:p>
            <a:pPr marL="398461" lvl="2" indent="-285750">
              <a:spcAft>
                <a:spcPts val="0"/>
              </a:spcAft>
              <a:buSzPts val="1600"/>
              <a:buFont typeface="Arial" panose="020B0604020202020204" pitchFamily="34" charset="0"/>
              <a:buChar char="•"/>
            </a:pPr>
            <a:r>
              <a:rPr lang="en-US" sz="1600" b="0" dirty="0">
                <a:solidFill>
                  <a:srgbClr val="000000"/>
                </a:solidFill>
                <a:latin typeface="Montserrat" pitchFamily="2" charset="77"/>
                <a:ea typeface="Montserrat"/>
                <a:cs typeface="Montserrat"/>
                <a:sym typeface="Montserrat"/>
              </a:rPr>
              <a:t>Global Initiative on Blockchain-based Omnidirectional Pandemic</a:t>
            </a:r>
          </a:p>
          <a:p>
            <a:pPr marL="398461" lvl="2" indent="-285750">
              <a:spcAft>
                <a:spcPts val="0"/>
              </a:spcAft>
              <a:buSzPts val="1600"/>
              <a:buFont typeface="Arial" panose="020B0604020202020204" pitchFamily="34" charset="0"/>
              <a:buChar char="•"/>
            </a:pPr>
            <a:r>
              <a:rPr lang="en-US" sz="1600" b="0" dirty="0">
                <a:solidFill>
                  <a:srgbClr val="000000"/>
                </a:solidFill>
                <a:latin typeface="Montserrat" pitchFamily="2" charset="77"/>
                <a:ea typeface="Montserrat"/>
                <a:cs typeface="Montserrat"/>
                <a:sym typeface="Montserrat"/>
              </a:rPr>
              <a:t>IoT Ecosystem Security</a:t>
            </a:r>
          </a:p>
          <a:p>
            <a:pPr marL="398461" lvl="2" indent="-285750">
              <a:buSzPts val="1600"/>
              <a:buFont typeface="Arial" panose="020B0604020202020204" pitchFamily="34" charset="0"/>
              <a:buChar char="•"/>
            </a:pPr>
            <a:r>
              <a:rPr lang="en-US" sz="1600" b="0" dirty="0">
                <a:solidFill>
                  <a:srgbClr val="000000"/>
                </a:solidFill>
                <a:latin typeface="Montserrat" pitchFamily="2" charset="77"/>
                <a:ea typeface="Montserrat"/>
                <a:cs typeface="Montserrat"/>
                <a:sym typeface="Montserrat"/>
              </a:rPr>
              <a:t>Ethical Assurance of Data-Driven Technologies for Mental Healthcare</a:t>
            </a:r>
          </a:p>
          <a:p>
            <a:pPr marL="398461" lvl="2" indent="-285750">
              <a:spcAft>
                <a:spcPts val="0"/>
              </a:spcAft>
              <a:buSzPts val="1600"/>
              <a:buFont typeface="Arial" panose="020B0604020202020204" pitchFamily="34" charset="0"/>
              <a:buChar char="•"/>
            </a:pPr>
            <a:r>
              <a:rPr lang="en-US" sz="1600" b="0" dirty="0">
                <a:solidFill>
                  <a:srgbClr val="000000"/>
                </a:solidFill>
                <a:latin typeface="Montserrat" pitchFamily="2" charset="77"/>
                <a:ea typeface="Montserrat"/>
                <a:cs typeface="Montserrat"/>
                <a:sym typeface="Montserrat"/>
              </a:rPr>
              <a:t>Surveillance AI Systems for Governance for Cities </a:t>
            </a:r>
          </a:p>
          <a:p>
            <a:pPr marL="398461" lvl="2" indent="-285750">
              <a:spcAft>
                <a:spcPts val="0"/>
              </a:spcAft>
              <a:buSzPts val="1600"/>
              <a:buFont typeface="Arial" panose="020B0604020202020204" pitchFamily="34" charset="0"/>
              <a:buChar char="•"/>
            </a:pPr>
            <a:endParaRPr sz="1600" b="0" dirty="0">
              <a:latin typeface="Montserrat" pitchFamily="2" charset="77"/>
            </a:endParaRPr>
          </a:p>
          <a:p>
            <a:pPr marL="398461" lvl="2" indent="-184150" algn="l" rtl="0">
              <a:lnSpc>
                <a:spcPct val="100000"/>
              </a:lnSpc>
              <a:spcBef>
                <a:spcPts val="400"/>
              </a:spcBef>
              <a:spcAft>
                <a:spcPts val="0"/>
              </a:spcAft>
              <a:buSzPts val="1600"/>
              <a:buNone/>
            </a:pPr>
            <a:endParaRPr sz="1600" b="0" dirty="0">
              <a:latin typeface="Montserrat" pitchFamily="2" charset="77"/>
              <a:ea typeface="Montserrat"/>
              <a:cs typeface="Montserrat"/>
              <a:sym typeface="Montserrat"/>
            </a:endParaRPr>
          </a:p>
          <a:p>
            <a:pPr marL="0" lvl="0" indent="0" algn="l" rtl="0">
              <a:lnSpc>
                <a:spcPct val="90000"/>
              </a:lnSpc>
              <a:spcBef>
                <a:spcPts val="751"/>
              </a:spcBef>
              <a:spcAft>
                <a:spcPts val="0"/>
              </a:spcAft>
              <a:buSzPts val="1400"/>
              <a:buNone/>
            </a:pPr>
            <a:endParaRPr b="0" i="0" dirty="0">
              <a:latin typeface="Montserrat Medium" pitchFamily="2" charset="77"/>
            </a:endParaRPr>
          </a:p>
        </p:txBody>
      </p:sp>
      <p:sp>
        <p:nvSpPr>
          <p:cNvPr id="774" name="Google Shape;774;p9">
            <a:hlinkClick r:id="rId3"/>
          </p:cNvPr>
          <p:cNvSpPr txBox="1"/>
          <p:nvPr/>
        </p:nvSpPr>
        <p:spPr>
          <a:xfrm>
            <a:off x="717739" y="4007653"/>
            <a:ext cx="67959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sng" strike="noStrike" cap="none" dirty="0">
                <a:solidFill>
                  <a:schemeClr val="dk1"/>
                </a:solidFill>
                <a:latin typeface="Montserrat"/>
                <a:ea typeface="Montserrat"/>
                <a:cs typeface="Montserrat"/>
                <a:sym typeface="Montserrat"/>
                <a:hlinkClick r:id="rId3"/>
              </a:rPr>
              <a:t>https://standards.ieee.org/industry-connections/activities.html</a:t>
            </a:r>
            <a:endParaRPr sz="1600" b="0" i="0" u="none" strike="noStrike" cap="none" dirty="0">
              <a:solidFill>
                <a:schemeClr val="dk1"/>
              </a:solidFill>
              <a:latin typeface="Montserrat"/>
              <a:ea typeface="Montserrat"/>
              <a:cs typeface="Montserrat"/>
              <a:sym typeface="Montserrat"/>
            </a:endParaRPr>
          </a:p>
        </p:txBody>
      </p:sp>
      <p:sp>
        <p:nvSpPr>
          <p:cNvPr id="775" name="Google Shape;775;p9"/>
          <p:cNvSpPr txBox="1">
            <a:spLocks noGrp="1"/>
          </p:cNvSpPr>
          <p:nvPr>
            <p:ph type="sldNum" idx="12"/>
          </p:nvPr>
        </p:nvSpPr>
        <p:spPr>
          <a:xfrm>
            <a:off x="8085139" y="4630105"/>
            <a:ext cx="601800" cy="2745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b="0">
                <a:latin typeface="Montserrat"/>
                <a:ea typeface="Montserrat"/>
                <a:cs typeface="Montserrat"/>
                <a:sym typeface="Montserrat"/>
              </a:rPr>
              <a:pPr marL="0" lvl="0" indent="0" algn="r" rtl="0">
                <a:lnSpc>
                  <a:spcPct val="100000"/>
                </a:lnSpc>
                <a:spcBef>
                  <a:spcPts val="0"/>
                </a:spcBef>
                <a:spcAft>
                  <a:spcPts val="0"/>
                </a:spcAft>
                <a:buClr>
                  <a:srgbClr val="000000"/>
                </a:buClr>
                <a:buSzPts val="900"/>
                <a:buFont typeface="Arial"/>
                <a:buNone/>
              </a:pPr>
              <a:t>18</a:t>
            </a:fld>
            <a:endParaRPr b="0">
              <a:latin typeface="Montserrat"/>
              <a:ea typeface="Montserrat"/>
              <a:cs typeface="Montserrat"/>
              <a:sym typeface="Montserrat"/>
            </a:endParaRPr>
          </a:p>
        </p:txBody>
      </p:sp>
      <p:pic>
        <p:nvPicPr>
          <p:cNvPr id="6" name="Picture 5" descr="Text&#10;&#10;Description automatically generated">
            <a:extLst>
              <a:ext uri="{FF2B5EF4-FFF2-40B4-BE49-F238E27FC236}">
                <a16:creationId xmlns="" xmlns:a16="http://schemas.microsoft.com/office/drawing/2014/main" id="{D5C59695-2524-FE48-9BD9-C897A1C93C27}"/>
              </a:ext>
            </a:extLst>
          </p:cNvPr>
          <p:cNvPicPr>
            <a:picLocks noChangeAspect="1"/>
          </p:cNvPicPr>
          <p:nvPr/>
        </p:nvPicPr>
        <p:blipFill rotWithShape="1">
          <a:blip r:embed="rId4"/>
          <a:srcRect t="17421" b="17616"/>
          <a:stretch/>
        </p:blipFill>
        <p:spPr>
          <a:xfrm>
            <a:off x="1802944" y="4468598"/>
            <a:ext cx="1828800" cy="594001"/>
          </a:xfrm>
          <a:prstGeom prst="rect">
            <a:avLst/>
          </a:prstGeom>
        </p:spPr>
      </p:pic>
    </p:spTree>
    <p:extLst>
      <p:ext uri="{BB962C8B-B14F-4D97-AF65-F5344CB8AC3E}">
        <p14:creationId xmlns="" xmlns:p14="http://schemas.microsoft.com/office/powerpoint/2010/main" val="1087059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690D81-6073-EF45-8416-F16FB9ECDDC3}"/>
              </a:ext>
            </a:extLst>
          </p:cNvPr>
          <p:cNvSpPr>
            <a:spLocks noGrp="1"/>
          </p:cNvSpPr>
          <p:nvPr>
            <p:ph type="title"/>
          </p:nvPr>
        </p:nvSpPr>
        <p:spPr/>
        <p:txBody>
          <a:bodyPr/>
          <a:lstStyle/>
          <a:p>
            <a:r>
              <a:rPr lang="en-US" dirty="0"/>
              <a:t>IEEE STANDARDS PROJECTS (sample)</a:t>
            </a:r>
          </a:p>
        </p:txBody>
      </p:sp>
      <p:sp>
        <p:nvSpPr>
          <p:cNvPr id="3" name="Content Placeholder 2">
            <a:extLst>
              <a:ext uri="{FF2B5EF4-FFF2-40B4-BE49-F238E27FC236}">
                <a16:creationId xmlns="" xmlns:a16="http://schemas.microsoft.com/office/drawing/2014/main" id="{DD499FB3-7308-0C43-80C8-49282A0B03E6}"/>
              </a:ext>
            </a:extLst>
          </p:cNvPr>
          <p:cNvSpPr>
            <a:spLocks noGrp="1"/>
          </p:cNvSpPr>
          <p:nvPr>
            <p:ph idx="1"/>
          </p:nvPr>
        </p:nvSpPr>
        <p:spPr>
          <a:xfrm>
            <a:off x="457200" y="740117"/>
            <a:ext cx="8229600" cy="3795984"/>
          </a:xfrm>
          <a:ln>
            <a:noFill/>
          </a:ln>
        </p:spPr>
        <p:txBody>
          <a:bodyPr>
            <a:normAutofit fontScale="92500" lnSpcReduction="10000"/>
          </a:bodyPr>
          <a:lstStyle/>
          <a:p>
            <a:pPr marL="285750" indent="-285750">
              <a:buClr>
                <a:srgbClr val="00B5E2"/>
              </a:buClr>
              <a:buSzPct val="105000"/>
              <a:buFont typeface="Wingdings" pitchFamily="2" charset="2"/>
              <a:buChar char="§"/>
            </a:pPr>
            <a:r>
              <a:rPr lang="en-US" b="0" i="0" dirty="0">
                <a:latin typeface="Montserrat" pitchFamily="2" charset="77"/>
              </a:rPr>
              <a:t>IEEE 11073 Suite –Health Informatics - Personal Health Device Communication - Device Specialization </a:t>
            </a:r>
          </a:p>
          <a:p>
            <a:pPr marL="285750" indent="-285750">
              <a:buClr>
                <a:srgbClr val="00B5E2"/>
              </a:buClr>
              <a:buSzPct val="105000"/>
              <a:buFont typeface="Wingdings" pitchFamily="2" charset="2"/>
              <a:buChar char="§"/>
            </a:pPr>
            <a:r>
              <a:rPr lang="en-US" b="0" i="0" dirty="0">
                <a:latin typeface="Montserrat" pitchFamily="2" charset="77"/>
              </a:rPr>
              <a:t>P1752.1 - Standard for Mobile Health Data</a:t>
            </a:r>
          </a:p>
          <a:p>
            <a:pPr marL="285750" indent="-285750">
              <a:buClr>
                <a:srgbClr val="00B5E2"/>
              </a:buClr>
              <a:buSzPct val="105000"/>
              <a:buFont typeface="Wingdings" pitchFamily="2" charset="2"/>
              <a:buChar char="§"/>
            </a:pPr>
            <a:r>
              <a:rPr lang="en-US" b="0" dirty="0">
                <a:latin typeface="Montserrat" pitchFamily="2" charset="77"/>
              </a:rPr>
              <a:t>P1752.2 – Standard for Mobile Health Data: Representation of Cardiovascular, Respiratory, and Metabolic Measures</a:t>
            </a:r>
            <a:endParaRPr lang="en-US" b="0" i="0" dirty="0">
              <a:latin typeface="Montserrat" pitchFamily="2" charset="77"/>
            </a:endParaRPr>
          </a:p>
          <a:p>
            <a:pPr marL="285750" indent="-285750">
              <a:buClr>
                <a:srgbClr val="00B5E2"/>
              </a:buClr>
              <a:buSzPct val="105000"/>
              <a:buFont typeface="Wingdings" pitchFamily="2" charset="2"/>
              <a:buChar char="§"/>
            </a:pPr>
            <a:r>
              <a:rPr lang="en-US" b="0" i="0" dirty="0">
                <a:latin typeface="Montserrat" pitchFamily="2" charset="77"/>
              </a:rPr>
              <a:t>P2550 - Standard for Remote Monitoring of a Neonate and the Mother Post-Partum in a Non-Clinical Healthcare Setting</a:t>
            </a:r>
          </a:p>
          <a:p>
            <a:pPr marL="285750" indent="-285750">
              <a:buClr>
                <a:srgbClr val="00B5E2"/>
              </a:buClr>
              <a:buSzPct val="105000"/>
              <a:buFont typeface="Wingdings" pitchFamily="2" charset="2"/>
              <a:buChar char="§"/>
            </a:pPr>
            <a:r>
              <a:rPr lang="en-US" b="0" i="0" dirty="0">
                <a:latin typeface="Montserrat" pitchFamily="2" charset="77"/>
              </a:rPr>
              <a:t>P2650 - Standard For Enabling Mobile Device Platforms To Be Used As Pre-Screening Audiometric Systems</a:t>
            </a:r>
          </a:p>
          <a:p>
            <a:pPr marL="285750" indent="-285750">
              <a:buClr>
                <a:srgbClr val="00B5E2"/>
              </a:buClr>
              <a:buSzPct val="105000"/>
              <a:buFont typeface="Wingdings" pitchFamily="2" charset="2"/>
              <a:buChar char="§"/>
            </a:pPr>
            <a:r>
              <a:rPr lang="en-US" b="0" i="0" dirty="0">
                <a:latin typeface="Montserrat" pitchFamily="2" charset="77"/>
              </a:rPr>
              <a:t>P2144.1 - Standard for Framework of Blockchain-based Internet of Things (IoT) Data Management</a:t>
            </a:r>
          </a:p>
          <a:p>
            <a:pPr marL="285750" indent="-285750">
              <a:buClr>
                <a:srgbClr val="00B5E2"/>
              </a:buClr>
              <a:buSzPct val="105000"/>
              <a:buFont typeface="Wingdings" pitchFamily="2" charset="2"/>
              <a:buChar char="§"/>
            </a:pPr>
            <a:r>
              <a:rPr lang="en-US" b="0" i="0" dirty="0">
                <a:latin typeface="Montserrat" pitchFamily="2" charset="77"/>
              </a:rPr>
              <a:t>P2144.2 - Standard for Functional Requirements in Blockchain-based Internet of Things (IoT) Data Management</a:t>
            </a:r>
          </a:p>
          <a:p>
            <a:pPr marL="285750" indent="-285750">
              <a:buClr>
                <a:srgbClr val="00B5E2"/>
              </a:buClr>
              <a:buSzPct val="105000"/>
              <a:buFont typeface="Wingdings" pitchFamily="2" charset="2"/>
              <a:buChar char="§"/>
            </a:pPr>
            <a:r>
              <a:rPr lang="en-US" b="0" i="0" dirty="0">
                <a:latin typeface="Montserrat" pitchFamily="2" charset="77"/>
              </a:rPr>
              <a:t>P2144.3 - Standard for Assessment of Blockchain-based Internet of Things (IoT) Data Management</a:t>
            </a:r>
          </a:p>
          <a:p>
            <a:pPr marL="285750" indent="-285750">
              <a:buClr>
                <a:srgbClr val="00B5E2"/>
              </a:buClr>
              <a:buSzPct val="105000"/>
              <a:buFont typeface="Wingdings" pitchFamily="2" charset="2"/>
              <a:buChar char="§"/>
            </a:pPr>
            <a:r>
              <a:rPr lang="en-US" b="0" i="0" dirty="0">
                <a:latin typeface="Montserrat" pitchFamily="2" charset="77"/>
              </a:rPr>
              <a:t>P2418.1 - Standard for the Framework of Blockchain Use in Internet of Things (IoT)</a:t>
            </a:r>
          </a:p>
          <a:p>
            <a:pPr marL="285750" indent="-285750">
              <a:buClr>
                <a:srgbClr val="00B5E2"/>
              </a:buClr>
              <a:buSzPct val="105000"/>
              <a:buFont typeface="Wingdings" pitchFamily="2" charset="2"/>
              <a:buChar char="§"/>
            </a:pPr>
            <a:r>
              <a:rPr lang="en-US" b="0" i="0" dirty="0">
                <a:latin typeface="Montserrat" pitchFamily="2" charset="77"/>
              </a:rPr>
              <a:t>P1451-99 - Standard for Harmonization of Internet of Things (IoT) Devices and Systems</a:t>
            </a:r>
          </a:p>
          <a:p>
            <a:pPr marL="285750" indent="-285750">
              <a:buClr>
                <a:srgbClr val="00B5E2"/>
              </a:buClr>
              <a:buSzPct val="105000"/>
              <a:buFont typeface="Wingdings" pitchFamily="2" charset="2"/>
              <a:buChar char="§"/>
            </a:pPr>
            <a:endParaRPr lang="en-US" b="0" dirty="0"/>
          </a:p>
        </p:txBody>
      </p:sp>
      <p:sp>
        <p:nvSpPr>
          <p:cNvPr id="4" name="Slide Number Placeholder 3">
            <a:extLst>
              <a:ext uri="{FF2B5EF4-FFF2-40B4-BE49-F238E27FC236}">
                <a16:creationId xmlns="" xmlns:a16="http://schemas.microsoft.com/office/drawing/2014/main" id="{B60CBC90-0C03-CA46-A096-7239ECEEF145}"/>
              </a:ext>
            </a:extLst>
          </p:cNvPr>
          <p:cNvSpPr>
            <a:spLocks noGrp="1"/>
          </p:cNvSpPr>
          <p:nvPr>
            <p:ph type="sldNum" sz="quarter" idx="10"/>
          </p:nvPr>
        </p:nvSpPr>
        <p:spPr>
          <a:xfrm>
            <a:off x="8085143" y="4630107"/>
            <a:ext cx="601663" cy="274637"/>
          </a:xfrm>
          <a:prstGeom prst="rect">
            <a:avLst/>
          </a:prstGeom>
        </p:spPr>
        <p:txBody>
          <a:bodyPr vert="horz" wrap="square" lIns="0" tIns="0" rIns="0" bIns="0" numCol="1" anchor="ctr" anchorCtr="0" compatLnSpc="1">
            <a:prstTxWarp prst="textNoShape">
              <a:avLst/>
            </a:prstTxWarp>
          </a:bodyPr>
          <a:lstStyle>
            <a:defPPr>
              <a:defRPr lang="en-US"/>
            </a:defPPr>
            <a:lvl1pPr algn="r" defTabSz="914377" rtl="0" fontAlgn="base">
              <a:spcBef>
                <a:spcPct val="0"/>
              </a:spcBef>
              <a:spcAft>
                <a:spcPct val="0"/>
              </a:spcAft>
              <a:defRPr sz="700" kern="1200">
                <a:solidFill>
                  <a:schemeClr val="tx1"/>
                </a:solidFill>
                <a:latin typeface="Montserrat" charset="0"/>
                <a:ea typeface="MS PGothic" panose="020B0600070205080204" pitchFamily="34" charset="-128"/>
                <a:cs typeface="+mn-cs"/>
              </a:defRPr>
            </a:lvl1pPr>
            <a:lvl2pPr marL="457189" indent="152396" algn="l" defTabSz="914377" rtl="0" fontAlgn="base">
              <a:spcBef>
                <a:spcPct val="0"/>
              </a:spcBef>
              <a:spcAft>
                <a:spcPct val="0"/>
              </a:spcAft>
              <a:defRPr sz="1867" kern="1200">
                <a:solidFill>
                  <a:schemeClr val="tx1"/>
                </a:solidFill>
                <a:latin typeface="Montserrat" charset="0"/>
                <a:ea typeface="MS PGothic" panose="020B0600070205080204" pitchFamily="34" charset="-128"/>
                <a:cs typeface="+mn-cs"/>
              </a:defRPr>
            </a:lvl2pPr>
            <a:lvl3pPr marL="914377" indent="304792" algn="l" defTabSz="914377" rtl="0" fontAlgn="base">
              <a:spcBef>
                <a:spcPct val="0"/>
              </a:spcBef>
              <a:spcAft>
                <a:spcPct val="0"/>
              </a:spcAft>
              <a:defRPr sz="1867" kern="1200">
                <a:solidFill>
                  <a:schemeClr val="tx1"/>
                </a:solidFill>
                <a:latin typeface="Montserrat" charset="0"/>
                <a:ea typeface="MS PGothic" panose="020B0600070205080204" pitchFamily="34" charset="-128"/>
                <a:cs typeface="+mn-cs"/>
              </a:defRPr>
            </a:lvl3pPr>
            <a:lvl4pPr marL="1371566" indent="457189" algn="l" defTabSz="914377" rtl="0" fontAlgn="base">
              <a:spcBef>
                <a:spcPct val="0"/>
              </a:spcBef>
              <a:spcAft>
                <a:spcPct val="0"/>
              </a:spcAft>
              <a:defRPr sz="1867" kern="1200">
                <a:solidFill>
                  <a:schemeClr val="tx1"/>
                </a:solidFill>
                <a:latin typeface="Montserrat" charset="0"/>
                <a:ea typeface="MS PGothic" panose="020B0600070205080204" pitchFamily="34" charset="-128"/>
                <a:cs typeface="+mn-cs"/>
              </a:defRPr>
            </a:lvl4pPr>
            <a:lvl5pPr marL="1828754" indent="609585" algn="l" defTabSz="914377" rtl="0" fontAlgn="base">
              <a:spcBef>
                <a:spcPct val="0"/>
              </a:spcBef>
              <a:spcAft>
                <a:spcPct val="0"/>
              </a:spcAft>
              <a:defRPr sz="1867" kern="1200">
                <a:solidFill>
                  <a:schemeClr val="tx1"/>
                </a:solidFill>
                <a:latin typeface="Montserrat" charset="0"/>
                <a:ea typeface="MS PGothic" panose="020B0600070205080204" pitchFamily="34" charset="-128"/>
                <a:cs typeface="+mn-cs"/>
              </a:defRPr>
            </a:lvl5pPr>
            <a:lvl6pPr marL="3047924" algn="l" defTabSz="1219170" rtl="0" eaLnBrk="1" latinLnBrk="0" hangingPunct="1">
              <a:defRPr sz="1867" kern="1200">
                <a:solidFill>
                  <a:schemeClr val="tx1"/>
                </a:solidFill>
                <a:latin typeface="Montserrat" charset="0"/>
                <a:ea typeface="MS PGothic" panose="020B0600070205080204" pitchFamily="34" charset="-128"/>
                <a:cs typeface="+mn-cs"/>
              </a:defRPr>
            </a:lvl6pPr>
            <a:lvl7pPr marL="3657509" algn="l" defTabSz="1219170" rtl="0" eaLnBrk="1" latinLnBrk="0" hangingPunct="1">
              <a:defRPr sz="1867" kern="1200">
                <a:solidFill>
                  <a:schemeClr val="tx1"/>
                </a:solidFill>
                <a:latin typeface="Montserrat" charset="0"/>
                <a:ea typeface="MS PGothic" panose="020B0600070205080204" pitchFamily="34" charset="-128"/>
                <a:cs typeface="+mn-cs"/>
              </a:defRPr>
            </a:lvl7pPr>
            <a:lvl8pPr marL="4267093" algn="l" defTabSz="1219170" rtl="0" eaLnBrk="1" latinLnBrk="0" hangingPunct="1">
              <a:defRPr sz="1867" kern="1200">
                <a:solidFill>
                  <a:schemeClr val="tx1"/>
                </a:solidFill>
                <a:latin typeface="Montserrat" charset="0"/>
                <a:ea typeface="MS PGothic" panose="020B0600070205080204" pitchFamily="34" charset="-128"/>
                <a:cs typeface="+mn-cs"/>
              </a:defRPr>
            </a:lvl8pPr>
            <a:lvl9pPr marL="4876678" algn="l" defTabSz="1219170" rtl="0" eaLnBrk="1" latinLnBrk="0" hangingPunct="1">
              <a:defRPr sz="1867" kern="1200">
                <a:solidFill>
                  <a:schemeClr val="tx1"/>
                </a:solidFill>
                <a:latin typeface="Montserrat" charset="0"/>
                <a:ea typeface="MS PGothic" panose="020B0600070205080204" pitchFamily="34" charset="-128"/>
                <a:cs typeface="+mn-cs"/>
              </a:defRPr>
            </a:lvl9pPr>
          </a:lstStyle>
          <a:p>
            <a:fld id="{A3979A82-1A5E-4C7B-AFC0-111CA6C3130A}" type="slidenum">
              <a:rPr lang="en-US" altLang="en-US" smtClean="0"/>
              <a:pPr/>
              <a:t>19</a:t>
            </a:fld>
            <a:endParaRPr lang="en-US" altLang="en-US"/>
          </a:p>
        </p:txBody>
      </p:sp>
      <p:sp>
        <p:nvSpPr>
          <p:cNvPr id="5" name="TextBox 4">
            <a:extLst>
              <a:ext uri="{FF2B5EF4-FFF2-40B4-BE49-F238E27FC236}">
                <a16:creationId xmlns="" xmlns:a16="http://schemas.microsoft.com/office/drawing/2014/main" id="{AFE906D0-F5B7-454B-BC8C-105D3BDBAAD0}"/>
              </a:ext>
            </a:extLst>
          </p:cNvPr>
          <p:cNvSpPr txBox="1"/>
          <p:nvPr/>
        </p:nvSpPr>
        <p:spPr>
          <a:xfrm>
            <a:off x="6010507" y="4630105"/>
            <a:ext cx="2676293" cy="246221"/>
          </a:xfrm>
          <a:prstGeom prst="rect">
            <a:avLst/>
          </a:prstGeom>
          <a:noFill/>
        </p:spPr>
        <p:txBody>
          <a:bodyPr wrap="square" rtlCol="0">
            <a:spAutoFit/>
          </a:bodyPr>
          <a:lstStyle/>
          <a:p>
            <a:r>
              <a:rPr lang="en-US" sz="1000" dirty="0">
                <a:hlinkClick r:id="rId2"/>
              </a:rPr>
              <a:t>https://Standards.ieee.org</a:t>
            </a:r>
            <a:endParaRPr lang="en-US" sz="1000" dirty="0"/>
          </a:p>
        </p:txBody>
      </p:sp>
      <p:pic>
        <p:nvPicPr>
          <p:cNvPr id="6" name="Picture 5" descr="Text&#10;&#10;Description automatically generated">
            <a:extLst>
              <a:ext uri="{FF2B5EF4-FFF2-40B4-BE49-F238E27FC236}">
                <a16:creationId xmlns="" xmlns:a16="http://schemas.microsoft.com/office/drawing/2014/main" id="{81A52893-A696-BCFF-1073-5741726BAA52}"/>
              </a:ext>
            </a:extLst>
          </p:cNvPr>
          <p:cNvPicPr>
            <a:picLocks noChangeAspect="1"/>
          </p:cNvPicPr>
          <p:nvPr/>
        </p:nvPicPr>
        <p:blipFill rotWithShape="1">
          <a:blip r:embed="rId3"/>
          <a:srcRect t="17421" b="17616"/>
          <a:stretch/>
        </p:blipFill>
        <p:spPr>
          <a:xfrm>
            <a:off x="1802944" y="4468598"/>
            <a:ext cx="1828800" cy="594001"/>
          </a:xfrm>
          <a:prstGeom prst="rect">
            <a:avLst/>
          </a:prstGeom>
        </p:spPr>
      </p:pic>
    </p:spTree>
    <p:extLst>
      <p:ext uri="{BB962C8B-B14F-4D97-AF65-F5344CB8AC3E}">
        <p14:creationId xmlns="" xmlns:p14="http://schemas.microsoft.com/office/powerpoint/2010/main" val="3079119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0B63D80F-2BB7-3B4D-BE9E-AE0BD6C4E0A5}"/>
              </a:ext>
            </a:extLst>
          </p:cNvPr>
          <p:cNvSpPr txBox="1"/>
          <p:nvPr/>
        </p:nvSpPr>
        <p:spPr>
          <a:xfrm>
            <a:off x="280688" y="2768212"/>
            <a:ext cx="6810004" cy="1323439"/>
          </a:xfrm>
          <a:prstGeom prst="rect">
            <a:avLst/>
          </a:prstGeom>
          <a:noFill/>
        </p:spPr>
        <p:txBody>
          <a:bodyPr wrap="square" rtlCol="0">
            <a:spAutoFit/>
          </a:bodyPr>
          <a:lstStyle/>
          <a:p>
            <a:r>
              <a:rPr lang="en-US" sz="1600" dirty="0"/>
              <a:t>To improve the global standard quality of life at every step through affordable healthcare and access to medicines; support innovation to improve overall wellness and improve societal outcomes; and to enable innovation through open and standardized means.</a:t>
            </a:r>
          </a:p>
        </p:txBody>
      </p:sp>
      <p:pic>
        <p:nvPicPr>
          <p:cNvPr id="7" name="Picture 6" descr="A picture containing text, indoor&#10;&#10;Description automatically generated">
            <a:extLst>
              <a:ext uri="{FF2B5EF4-FFF2-40B4-BE49-F238E27FC236}">
                <a16:creationId xmlns="" xmlns:a16="http://schemas.microsoft.com/office/drawing/2014/main" id="{AE3DC1BD-A275-B147-A010-E286ECA48D92}"/>
              </a:ext>
            </a:extLst>
          </p:cNvPr>
          <p:cNvPicPr>
            <a:picLocks noChangeAspect="1"/>
          </p:cNvPicPr>
          <p:nvPr/>
        </p:nvPicPr>
        <p:blipFill rotWithShape="1">
          <a:blip r:embed="rId3"/>
          <a:srcRect t="3171" b="1"/>
          <a:stretch/>
        </p:blipFill>
        <p:spPr>
          <a:xfrm>
            <a:off x="0" y="0"/>
            <a:ext cx="9144000" cy="2514798"/>
          </a:xfrm>
          <a:prstGeom prst="rect">
            <a:avLst/>
          </a:prstGeom>
        </p:spPr>
      </p:pic>
      <p:sp>
        <p:nvSpPr>
          <p:cNvPr id="14" name="TextBox 13">
            <a:extLst>
              <a:ext uri="{FF2B5EF4-FFF2-40B4-BE49-F238E27FC236}">
                <a16:creationId xmlns="" xmlns:a16="http://schemas.microsoft.com/office/drawing/2014/main" id="{291C9629-BB2A-9341-805C-5C0D25718912}"/>
              </a:ext>
            </a:extLst>
          </p:cNvPr>
          <p:cNvSpPr txBox="1"/>
          <p:nvPr/>
        </p:nvSpPr>
        <p:spPr>
          <a:xfrm>
            <a:off x="6733571" y="2768212"/>
            <a:ext cx="2129741" cy="276999"/>
          </a:xfrm>
          <a:prstGeom prst="rect">
            <a:avLst/>
          </a:prstGeom>
          <a:noFill/>
        </p:spPr>
        <p:txBody>
          <a:bodyPr wrap="square" rtlCol="0">
            <a:spAutoFit/>
          </a:bodyPr>
          <a:lstStyle/>
          <a:p>
            <a:pPr algn="ctr"/>
            <a:r>
              <a:rPr lang="en-US" sz="1200" b="1" dirty="0">
                <a:solidFill>
                  <a:schemeClr val="bg1"/>
                </a:solidFill>
                <a:latin typeface="Montserrat" pitchFamily="2" charset="77"/>
              </a:rPr>
              <a:t>Visit Website</a:t>
            </a:r>
          </a:p>
        </p:txBody>
      </p:sp>
      <p:sp>
        <p:nvSpPr>
          <p:cNvPr id="9" name="TextBox 8">
            <a:extLst>
              <a:ext uri="{FF2B5EF4-FFF2-40B4-BE49-F238E27FC236}">
                <a16:creationId xmlns="" xmlns:a16="http://schemas.microsoft.com/office/drawing/2014/main" id="{96DA6106-DFA9-6547-B768-7EEF160B49F9}"/>
              </a:ext>
            </a:extLst>
          </p:cNvPr>
          <p:cNvSpPr txBox="1"/>
          <p:nvPr/>
        </p:nvSpPr>
        <p:spPr>
          <a:xfrm>
            <a:off x="4403320" y="3977066"/>
            <a:ext cx="3509174" cy="892552"/>
          </a:xfrm>
          <a:prstGeom prst="rect">
            <a:avLst/>
          </a:prstGeom>
          <a:noFill/>
        </p:spPr>
        <p:txBody>
          <a:bodyPr wrap="square" rtlCol="0">
            <a:spAutoFit/>
          </a:bodyPr>
          <a:lstStyle/>
          <a:p>
            <a:pPr>
              <a:spcAft>
                <a:spcPts val="600"/>
              </a:spcAft>
            </a:pPr>
            <a:r>
              <a:rPr lang="en-US" sz="1400" dirty="0">
                <a:latin typeface="Montserrat Medium" pitchFamily="2" charset="77"/>
              </a:rPr>
              <a:t>1. Pharma/Biotech</a:t>
            </a:r>
          </a:p>
          <a:p>
            <a:pPr>
              <a:spcAft>
                <a:spcPts val="600"/>
              </a:spcAft>
            </a:pPr>
            <a:r>
              <a:rPr lang="en-US" sz="1400" dirty="0">
                <a:latin typeface="Montserrat Medium" pitchFamily="2" charset="77"/>
              </a:rPr>
              <a:t>2. Clinical Health</a:t>
            </a:r>
          </a:p>
          <a:p>
            <a:pPr>
              <a:spcAft>
                <a:spcPts val="600"/>
              </a:spcAft>
            </a:pPr>
            <a:r>
              <a:rPr lang="en-US" sz="1400" dirty="0">
                <a:latin typeface="Montserrat Medium" pitchFamily="2" charset="77"/>
              </a:rPr>
              <a:t>3. Global Wellness </a:t>
            </a:r>
          </a:p>
        </p:txBody>
      </p:sp>
      <p:cxnSp>
        <p:nvCxnSpPr>
          <p:cNvPr id="10" name="Straight Connector 9">
            <a:extLst>
              <a:ext uri="{FF2B5EF4-FFF2-40B4-BE49-F238E27FC236}">
                <a16:creationId xmlns="" xmlns:a16="http://schemas.microsoft.com/office/drawing/2014/main" id="{14B556F8-135A-0C4E-BAC6-6556952F6E58}"/>
              </a:ext>
            </a:extLst>
          </p:cNvPr>
          <p:cNvCxnSpPr>
            <a:cxnSpLocks/>
          </p:cNvCxnSpPr>
          <p:nvPr/>
        </p:nvCxnSpPr>
        <p:spPr>
          <a:xfrm>
            <a:off x="4320813" y="3835742"/>
            <a:ext cx="0" cy="1166434"/>
          </a:xfrm>
          <a:prstGeom prst="line">
            <a:avLst/>
          </a:prstGeom>
          <a:ln/>
        </p:spPr>
        <p:style>
          <a:lnRef idx="2">
            <a:schemeClr val="dk1"/>
          </a:lnRef>
          <a:fillRef idx="0">
            <a:schemeClr val="dk1"/>
          </a:fillRef>
          <a:effectRef idx="1">
            <a:schemeClr val="dk1"/>
          </a:effectRef>
          <a:fontRef idx="minor">
            <a:schemeClr val="tx1"/>
          </a:fontRef>
        </p:style>
      </p:cxnSp>
      <p:sp>
        <p:nvSpPr>
          <p:cNvPr id="2" name="Rounded Rectangle 1">
            <a:extLst>
              <a:ext uri="{FF2B5EF4-FFF2-40B4-BE49-F238E27FC236}">
                <a16:creationId xmlns="" xmlns:a16="http://schemas.microsoft.com/office/drawing/2014/main" id="{35C2BB09-DB82-CC4D-AB49-7DA5B446CB83}"/>
              </a:ext>
            </a:extLst>
          </p:cNvPr>
          <p:cNvSpPr/>
          <p:nvPr/>
        </p:nvSpPr>
        <p:spPr>
          <a:xfrm>
            <a:off x="7090692" y="2775929"/>
            <a:ext cx="1806158" cy="846340"/>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latin typeface="Montserrat" pitchFamily="2" charset="77"/>
              </a:rPr>
              <a:t>#IEEEHLS    </a:t>
            </a:r>
            <a:r>
              <a:rPr lang="en-US" sz="1400" b="1" dirty="0">
                <a:solidFill>
                  <a:schemeClr val="bg1"/>
                </a:solidFill>
                <a:latin typeface="Montserrat" pitchFamily="2" charset="77"/>
                <a:hlinkClick r:id="rId4">
                  <a:extLst>
                    <a:ext uri="{A12FA001-AC4F-418D-AE19-62706E023703}">
                      <ahyp:hlinkClr xmlns="" xmlns:ahyp="http://schemas.microsoft.com/office/drawing/2018/hyperlinkcolor" val="tx"/>
                    </a:ext>
                  </a:extLst>
                </a:hlinkClick>
              </a:rPr>
              <a:t>ieeesa.io/hls</a:t>
            </a:r>
            <a:r>
              <a:rPr lang="en-US" sz="1400" b="1" dirty="0">
                <a:solidFill>
                  <a:schemeClr val="bg1"/>
                </a:solidFill>
                <a:latin typeface="Montserrat" pitchFamily="2" charset="77"/>
              </a:rPr>
              <a:t> </a:t>
            </a:r>
          </a:p>
        </p:txBody>
      </p:sp>
    </p:spTree>
    <p:extLst>
      <p:ext uri="{BB962C8B-B14F-4D97-AF65-F5344CB8AC3E}">
        <p14:creationId xmlns="" xmlns:p14="http://schemas.microsoft.com/office/powerpoint/2010/main" val="2538621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BA8D24-E6E9-9744-A77C-C9239F16848F}"/>
              </a:ext>
            </a:extLst>
          </p:cNvPr>
          <p:cNvSpPr>
            <a:spLocks noGrp="1"/>
          </p:cNvSpPr>
          <p:nvPr>
            <p:ph type="title"/>
          </p:nvPr>
        </p:nvSpPr>
        <p:spPr/>
        <p:txBody>
          <a:bodyPr>
            <a:normAutofit/>
          </a:bodyPr>
          <a:lstStyle/>
          <a:p>
            <a:r>
              <a:rPr lang="en-US" dirty="0"/>
              <a:t>IEEE STANDARDS PROJECTS </a:t>
            </a:r>
            <a:r>
              <a:rPr lang="en-US"/>
              <a:t>(sample)</a:t>
            </a:r>
            <a:endParaRPr lang="en-US" dirty="0"/>
          </a:p>
        </p:txBody>
      </p:sp>
      <p:sp>
        <p:nvSpPr>
          <p:cNvPr id="3" name="Content Placeholder 2">
            <a:extLst>
              <a:ext uri="{FF2B5EF4-FFF2-40B4-BE49-F238E27FC236}">
                <a16:creationId xmlns="" xmlns:a16="http://schemas.microsoft.com/office/drawing/2014/main" id="{57780246-A038-4347-83AC-7745AE56A894}"/>
              </a:ext>
            </a:extLst>
          </p:cNvPr>
          <p:cNvSpPr>
            <a:spLocks noGrp="1"/>
          </p:cNvSpPr>
          <p:nvPr>
            <p:ph idx="1"/>
          </p:nvPr>
        </p:nvSpPr>
        <p:spPr>
          <a:xfrm>
            <a:off x="457200" y="813556"/>
            <a:ext cx="8229600" cy="3906861"/>
          </a:xfrm>
        </p:spPr>
        <p:txBody>
          <a:bodyPr>
            <a:noAutofit/>
          </a:bodyPr>
          <a:lstStyle/>
          <a:p>
            <a:pPr marL="285750" indent="-285750">
              <a:buClr>
                <a:srgbClr val="00B5E2"/>
              </a:buClr>
              <a:buSzPct val="105000"/>
              <a:buFont typeface="Wingdings" pitchFamily="2" charset="2"/>
              <a:buChar char="§"/>
            </a:pPr>
            <a:r>
              <a:rPr lang="en-US" b="0" i="0" dirty="0">
                <a:latin typeface="Montserrat" pitchFamily="2" charset="77"/>
              </a:rPr>
              <a:t>P1528.7 - Guide to Assess the Electromagnetic Fields (EMF) Exposure of Internet of Things (IoT) Technologies/Solutions</a:t>
            </a:r>
          </a:p>
          <a:p>
            <a:pPr marL="285750" indent="-285750">
              <a:buClr>
                <a:srgbClr val="00B5E2"/>
              </a:buClr>
              <a:buSzPct val="105000"/>
              <a:buFont typeface="Wingdings" pitchFamily="2" charset="2"/>
              <a:buChar char="§"/>
            </a:pPr>
            <a:r>
              <a:rPr lang="en-US" b="0" i="0" dirty="0">
                <a:latin typeface="Montserrat" pitchFamily="2" charset="77"/>
              </a:rPr>
              <a:t>P2802 - Standard for the Performance and Safety Evaluation of Artificial Intelligence Based Medical Device: Terminology</a:t>
            </a:r>
          </a:p>
          <a:p>
            <a:pPr marL="285750" indent="-285750">
              <a:buClr>
                <a:srgbClr val="00B5E2"/>
              </a:buClr>
              <a:buSzPct val="105000"/>
              <a:buFont typeface="Wingdings" pitchFamily="2" charset="2"/>
              <a:buChar char="§"/>
            </a:pPr>
            <a:r>
              <a:rPr lang="en-US" b="0" i="0" dirty="0">
                <a:latin typeface="Montserrat" pitchFamily="2" charset="77"/>
              </a:rPr>
              <a:t>P2418.6 - Standard for the Framework of Distributed Ledger Technology (DLT) Use in Healthcare and the Life and Social Sciences</a:t>
            </a:r>
          </a:p>
          <a:p>
            <a:pPr marL="285750" indent="-285750">
              <a:buClr>
                <a:srgbClr val="00B5E2"/>
              </a:buClr>
              <a:buSzPct val="105000"/>
              <a:buFont typeface="Wingdings" pitchFamily="2" charset="2"/>
              <a:buChar char="§"/>
            </a:pPr>
            <a:r>
              <a:rPr lang="en-US" b="0" i="0" dirty="0">
                <a:latin typeface="Montserrat" pitchFamily="2" charset="77"/>
              </a:rPr>
              <a:t>P2933 -Standard for Clinical Internet of Things (IoT) Data and Device Interoperability with TIPPSS (Trust, Identity, Privacy, Protection, Safety, Security)</a:t>
            </a:r>
          </a:p>
          <a:p>
            <a:pPr marL="285750" indent="-285750">
              <a:buClr>
                <a:srgbClr val="00B5E2"/>
              </a:buClr>
              <a:buSzPct val="105000"/>
              <a:buFont typeface="Wingdings" pitchFamily="2" charset="2"/>
              <a:buChar char="§"/>
            </a:pPr>
            <a:r>
              <a:rPr lang="en-US" b="0" i="0" dirty="0">
                <a:latin typeface="Montserrat" pitchFamily="2" charset="77"/>
              </a:rPr>
              <a:t>IEEE 2791-2020 - IEEE Standard for Bioinformatics Analyses Generated by High-Throughput Sequencing (HTS) to Facilitate Communication</a:t>
            </a:r>
            <a:endParaRPr lang="en-US" b="0" i="0" dirty="0">
              <a:latin typeface="Montserrat" pitchFamily="2" charset="77"/>
              <a:sym typeface="Montserrat"/>
            </a:endParaRPr>
          </a:p>
          <a:p>
            <a:pPr marL="285750" indent="-285750">
              <a:buClr>
                <a:srgbClr val="00B5E2"/>
              </a:buClr>
              <a:buSzPct val="105000"/>
              <a:buFont typeface="Wingdings" pitchFamily="2" charset="2"/>
              <a:buChar char="§"/>
            </a:pPr>
            <a:r>
              <a:rPr lang="en-US" b="0" i="0" dirty="0">
                <a:latin typeface="Montserrat" pitchFamily="2" charset="77"/>
                <a:ea typeface="Montserrat"/>
                <a:cs typeface="Montserrat"/>
                <a:sym typeface="Montserrat"/>
              </a:rPr>
              <a:t>P2968.1 - Trial Use Recommended Practice For Decentralized Clinical Trials Patient Safety</a:t>
            </a:r>
          </a:p>
          <a:p>
            <a:pPr marL="285750" indent="-285750">
              <a:buClr>
                <a:srgbClr val="00B5E2"/>
              </a:buClr>
              <a:buSzPct val="105000"/>
              <a:buFont typeface="Wingdings" pitchFamily="2" charset="2"/>
              <a:buChar char="§"/>
            </a:pPr>
            <a:r>
              <a:rPr lang="en-US" b="0" i="0" dirty="0">
                <a:latin typeface="Montserrat" pitchFamily="2" charset="77"/>
                <a:ea typeface="Montserrat"/>
                <a:cs typeface="Montserrat"/>
                <a:sym typeface="Montserrat"/>
              </a:rPr>
              <a:t>P2968.2 - Trial Use Recommended Practice for Decentralized Clinical Trials Threat Modeling, Cybersecurity, and Data Privacy </a:t>
            </a:r>
            <a:endParaRPr lang="en-US" sz="1400" b="0" dirty="0">
              <a:latin typeface="Montserrat" pitchFamily="2" charset="77"/>
            </a:endParaRPr>
          </a:p>
          <a:p>
            <a:pPr marL="282569" lvl="3" indent="0" algn="r">
              <a:lnSpc>
                <a:spcPct val="130000"/>
              </a:lnSpc>
              <a:spcAft>
                <a:spcPts val="600"/>
              </a:spcAft>
              <a:buNone/>
            </a:pPr>
            <a:r>
              <a:rPr lang="en-US" sz="1600" b="0" dirty="0">
                <a:latin typeface="Montserrat" pitchFamily="2" charset="77"/>
              </a:rPr>
              <a:t>Learn more at </a:t>
            </a:r>
            <a:r>
              <a:rPr lang="en-US" sz="1600" b="0" dirty="0">
                <a:latin typeface="Montserrat" pitchFamily="2" charset="77"/>
                <a:hlinkClick r:id="rId3"/>
              </a:rPr>
              <a:t>standards.ieee.org</a:t>
            </a:r>
            <a:endParaRPr lang="en-US" sz="1600" b="0" dirty="0">
              <a:latin typeface="Montserrat" pitchFamily="2" charset="77"/>
            </a:endParaRPr>
          </a:p>
          <a:p>
            <a:pPr marL="0" lvl="1" indent="0">
              <a:spcBef>
                <a:spcPts val="1000"/>
              </a:spcBef>
            </a:pPr>
            <a:endParaRPr lang="en-US" sz="1400" dirty="0">
              <a:latin typeface="Montserrat" pitchFamily="2" charset="77"/>
            </a:endParaRPr>
          </a:p>
          <a:p>
            <a:pPr marL="0" lvl="1" indent="0">
              <a:spcBef>
                <a:spcPts val="1000"/>
              </a:spcBef>
            </a:pPr>
            <a:endParaRPr lang="en-US" sz="1600" b="0" i="0" dirty="0">
              <a:latin typeface="Montserrat" pitchFamily="2" charset="77"/>
            </a:endParaRPr>
          </a:p>
          <a:p>
            <a:pPr marL="0" lvl="1" indent="0">
              <a:spcBef>
                <a:spcPts val="1000"/>
              </a:spcBef>
            </a:pPr>
            <a:endParaRPr lang="en-US" sz="1600" b="0" i="0" dirty="0">
              <a:latin typeface="Montserrat" pitchFamily="2" charset="77"/>
            </a:endParaRPr>
          </a:p>
          <a:p>
            <a:pPr marL="0" lvl="1" indent="0">
              <a:spcBef>
                <a:spcPts val="1000"/>
              </a:spcBef>
            </a:pPr>
            <a:endParaRPr lang="en-US" sz="1600" b="0" i="0" dirty="0">
              <a:latin typeface="Montserrat" pitchFamily="2" charset="77"/>
            </a:endParaRPr>
          </a:p>
          <a:p>
            <a:endParaRPr lang="en-US" sz="1600" b="0" dirty="0">
              <a:latin typeface="Montserrat" pitchFamily="2" charset="77"/>
            </a:endParaRPr>
          </a:p>
          <a:p>
            <a:endParaRPr lang="en-US" sz="1600" b="0" dirty="0">
              <a:latin typeface="Montserrat" pitchFamily="2" charset="77"/>
            </a:endParaRPr>
          </a:p>
        </p:txBody>
      </p:sp>
      <p:sp>
        <p:nvSpPr>
          <p:cNvPr id="4" name="Slide Number Placeholder 3">
            <a:extLst>
              <a:ext uri="{FF2B5EF4-FFF2-40B4-BE49-F238E27FC236}">
                <a16:creationId xmlns="" xmlns:a16="http://schemas.microsoft.com/office/drawing/2014/main" id="{21C6DE77-7576-5040-893C-0FB6CE11A7AB}"/>
              </a:ext>
            </a:extLst>
          </p:cNvPr>
          <p:cNvSpPr>
            <a:spLocks noGrp="1"/>
          </p:cNvSpPr>
          <p:nvPr>
            <p:ph type="sldNum" sz="quarter" idx="10"/>
          </p:nvPr>
        </p:nvSpPr>
        <p:spPr>
          <a:xfrm>
            <a:off x="8085143" y="4630107"/>
            <a:ext cx="601663" cy="274637"/>
          </a:xfrm>
          <a:prstGeom prst="rect">
            <a:avLst/>
          </a:prstGeom>
        </p:spPr>
        <p:txBody>
          <a:bodyPr vert="horz" wrap="square" lIns="0" tIns="0" rIns="0" bIns="0" numCol="1" anchor="ctr" anchorCtr="0" compatLnSpc="1">
            <a:prstTxWarp prst="textNoShape">
              <a:avLst/>
            </a:prstTxWarp>
          </a:bodyPr>
          <a:lstStyle>
            <a:defPPr>
              <a:defRPr lang="en-US"/>
            </a:defPPr>
            <a:lvl1pPr algn="r" defTabSz="914377" rtl="0" fontAlgn="base">
              <a:spcBef>
                <a:spcPct val="0"/>
              </a:spcBef>
              <a:spcAft>
                <a:spcPct val="0"/>
              </a:spcAft>
              <a:defRPr sz="700" kern="1200">
                <a:solidFill>
                  <a:schemeClr val="tx1"/>
                </a:solidFill>
                <a:latin typeface="Montserrat" charset="0"/>
                <a:ea typeface="MS PGothic" panose="020B0600070205080204" pitchFamily="34" charset="-128"/>
                <a:cs typeface="+mn-cs"/>
              </a:defRPr>
            </a:lvl1pPr>
            <a:lvl2pPr marL="457189" indent="152396" algn="l" defTabSz="914377" rtl="0" fontAlgn="base">
              <a:spcBef>
                <a:spcPct val="0"/>
              </a:spcBef>
              <a:spcAft>
                <a:spcPct val="0"/>
              </a:spcAft>
              <a:defRPr sz="1867" kern="1200">
                <a:solidFill>
                  <a:schemeClr val="tx1"/>
                </a:solidFill>
                <a:latin typeface="Montserrat" charset="0"/>
                <a:ea typeface="MS PGothic" panose="020B0600070205080204" pitchFamily="34" charset="-128"/>
                <a:cs typeface="+mn-cs"/>
              </a:defRPr>
            </a:lvl2pPr>
            <a:lvl3pPr marL="914377" indent="304792" algn="l" defTabSz="914377" rtl="0" fontAlgn="base">
              <a:spcBef>
                <a:spcPct val="0"/>
              </a:spcBef>
              <a:spcAft>
                <a:spcPct val="0"/>
              </a:spcAft>
              <a:defRPr sz="1867" kern="1200">
                <a:solidFill>
                  <a:schemeClr val="tx1"/>
                </a:solidFill>
                <a:latin typeface="Montserrat" charset="0"/>
                <a:ea typeface="MS PGothic" panose="020B0600070205080204" pitchFamily="34" charset="-128"/>
                <a:cs typeface="+mn-cs"/>
              </a:defRPr>
            </a:lvl3pPr>
            <a:lvl4pPr marL="1371566" indent="457189" algn="l" defTabSz="914377" rtl="0" fontAlgn="base">
              <a:spcBef>
                <a:spcPct val="0"/>
              </a:spcBef>
              <a:spcAft>
                <a:spcPct val="0"/>
              </a:spcAft>
              <a:defRPr sz="1867" kern="1200">
                <a:solidFill>
                  <a:schemeClr val="tx1"/>
                </a:solidFill>
                <a:latin typeface="Montserrat" charset="0"/>
                <a:ea typeface="MS PGothic" panose="020B0600070205080204" pitchFamily="34" charset="-128"/>
                <a:cs typeface="+mn-cs"/>
              </a:defRPr>
            </a:lvl4pPr>
            <a:lvl5pPr marL="1828754" indent="609585" algn="l" defTabSz="914377" rtl="0" fontAlgn="base">
              <a:spcBef>
                <a:spcPct val="0"/>
              </a:spcBef>
              <a:spcAft>
                <a:spcPct val="0"/>
              </a:spcAft>
              <a:defRPr sz="1867" kern="1200">
                <a:solidFill>
                  <a:schemeClr val="tx1"/>
                </a:solidFill>
                <a:latin typeface="Montserrat" charset="0"/>
                <a:ea typeface="MS PGothic" panose="020B0600070205080204" pitchFamily="34" charset="-128"/>
                <a:cs typeface="+mn-cs"/>
              </a:defRPr>
            </a:lvl5pPr>
            <a:lvl6pPr marL="3047924" algn="l" defTabSz="1219170" rtl="0" eaLnBrk="1" latinLnBrk="0" hangingPunct="1">
              <a:defRPr sz="1867" kern="1200">
                <a:solidFill>
                  <a:schemeClr val="tx1"/>
                </a:solidFill>
                <a:latin typeface="Montserrat" charset="0"/>
                <a:ea typeface="MS PGothic" panose="020B0600070205080204" pitchFamily="34" charset="-128"/>
                <a:cs typeface="+mn-cs"/>
              </a:defRPr>
            </a:lvl6pPr>
            <a:lvl7pPr marL="3657509" algn="l" defTabSz="1219170" rtl="0" eaLnBrk="1" latinLnBrk="0" hangingPunct="1">
              <a:defRPr sz="1867" kern="1200">
                <a:solidFill>
                  <a:schemeClr val="tx1"/>
                </a:solidFill>
                <a:latin typeface="Montserrat" charset="0"/>
                <a:ea typeface="MS PGothic" panose="020B0600070205080204" pitchFamily="34" charset="-128"/>
                <a:cs typeface="+mn-cs"/>
              </a:defRPr>
            </a:lvl7pPr>
            <a:lvl8pPr marL="4267093" algn="l" defTabSz="1219170" rtl="0" eaLnBrk="1" latinLnBrk="0" hangingPunct="1">
              <a:defRPr sz="1867" kern="1200">
                <a:solidFill>
                  <a:schemeClr val="tx1"/>
                </a:solidFill>
                <a:latin typeface="Montserrat" charset="0"/>
                <a:ea typeface="MS PGothic" panose="020B0600070205080204" pitchFamily="34" charset="-128"/>
                <a:cs typeface="+mn-cs"/>
              </a:defRPr>
            </a:lvl8pPr>
            <a:lvl9pPr marL="4876678" algn="l" defTabSz="1219170" rtl="0" eaLnBrk="1" latinLnBrk="0" hangingPunct="1">
              <a:defRPr sz="1867" kern="1200">
                <a:solidFill>
                  <a:schemeClr val="tx1"/>
                </a:solidFill>
                <a:latin typeface="Montserrat" charset="0"/>
                <a:ea typeface="MS PGothic" panose="020B0600070205080204" pitchFamily="34" charset="-128"/>
                <a:cs typeface="+mn-cs"/>
              </a:defRPr>
            </a:lvl9pPr>
          </a:lstStyle>
          <a:p>
            <a:pPr>
              <a:defRPr/>
            </a:pPr>
            <a:fld id="{A3979A82-1A5E-4C7B-AFC0-111CA6C3130A}" type="slidenum">
              <a:rPr lang="en-US" altLang="en-US" smtClean="0"/>
              <a:pPr>
                <a:defRPr/>
              </a:pPr>
              <a:t>20</a:t>
            </a:fld>
            <a:endParaRPr lang="en-US"/>
          </a:p>
        </p:txBody>
      </p:sp>
      <p:pic>
        <p:nvPicPr>
          <p:cNvPr id="5" name="Picture 4" descr="Text&#10;&#10;Description automatically generated">
            <a:extLst>
              <a:ext uri="{FF2B5EF4-FFF2-40B4-BE49-F238E27FC236}">
                <a16:creationId xmlns="" xmlns:a16="http://schemas.microsoft.com/office/drawing/2014/main" id="{11DC3DA2-936A-BA14-B06B-558F294FAB64}"/>
              </a:ext>
            </a:extLst>
          </p:cNvPr>
          <p:cNvPicPr>
            <a:picLocks noChangeAspect="1"/>
          </p:cNvPicPr>
          <p:nvPr/>
        </p:nvPicPr>
        <p:blipFill rotWithShape="1">
          <a:blip r:embed="rId4"/>
          <a:srcRect t="17421" b="17616"/>
          <a:stretch/>
        </p:blipFill>
        <p:spPr>
          <a:xfrm>
            <a:off x="1802944" y="4468598"/>
            <a:ext cx="1828800" cy="594001"/>
          </a:xfrm>
          <a:prstGeom prst="rect">
            <a:avLst/>
          </a:prstGeom>
        </p:spPr>
      </p:pic>
    </p:spTree>
    <p:extLst>
      <p:ext uri="{BB962C8B-B14F-4D97-AF65-F5344CB8AC3E}">
        <p14:creationId xmlns="" xmlns:p14="http://schemas.microsoft.com/office/powerpoint/2010/main" val="3097532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D4AEADE3-27F7-3143-AF85-2868EBB621B2}"/>
              </a:ext>
            </a:extLst>
          </p:cNvPr>
          <p:cNvSpPr>
            <a:spLocks noGrp="1"/>
          </p:cNvSpPr>
          <p:nvPr>
            <p:ph type="title"/>
          </p:nvPr>
        </p:nvSpPr>
        <p:spPr/>
        <p:txBody>
          <a:bodyPr>
            <a:normAutofit/>
          </a:bodyPr>
          <a:lstStyle/>
          <a:p>
            <a:r>
              <a:rPr lang="en-US" dirty="0"/>
              <a:t>THANK YOU</a:t>
            </a:r>
          </a:p>
        </p:txBody>
      </p:sp>
      <p:sp>
        <p:nvSpPr>
          <p:cNvPr id="8" name="Content Placeholder 7">
            <a:extLst>
              <a:ext uri="{FF2B5EF4-FFF2-40B4-BE49-F238E27FC236}">
                <a16:creationId xmlns="" xmlns:a16="http://schemas.microsoft.com/office/drawing/2014/main" id="{C007B368-A10E-BE4A-8B7D-E5E03B19B093}"/>
              </a:ext>
            </a:extLst>
          </p:cNvPr>
          <p:cNvSpPr>
            <a:spLocks noGrp="1"/>
          </p:cNvSpPr>
          <p:nvPr>
            <p:ph idx="1"/>
          </p:nvPr>
        </p:nvSpPr>
        <p:spPr>
          <a:xfrm>
            <a:off x="4114799" y="898358"/>
            <a:ext cx="4572001" cy="2781679"/>
          </a:xfrm>
        </p:spPr>
        <p:txBody>
          <a:bodyPr>
            <a:noAutofit/>
          </a:bodyPr>
          <a:lstStyle/>
          <a:p>
            <a:r>
              <a:rPr lang="en-US" sz="2000" dirty="0">
                <a:latin typeface="Montserrat" pitchFamily="2" charset="77"/>
              </a:rPr>
              <a:t>MARIA PALOMBINI</a:t>
            </a:r>
            <a:br>
              <a:rPr lang="en-US" sz="2000" dirty="0">
                <a:latin typeface="Montserrat" pitchFamily="2" charset="77"/>
              </a:rPr>
            </a:br>
            <a:r>
              <a:rPr lang="en-US" sz="2000" b="0" dirty="0">
                <a:latin typeface="Montserrat" pitchFamily="2" charset="77"/>
              </a:rPr>
              <a:t>Healthcare &amp; Life Sciences Practice Lead, IEEE SA</a:t>
            </a:r>
          </a:p>
          <a:p>
            <a:pPr>
              <a:spcBef>
                <a:spcPts val="800"/>
              </a:spcBef>
            </a:pPr>
            <a:r>
              <a:rPr lang="en-US" sz="2000" b="0" dirty="0">
                <a:latin typeface="Montserrat" pitchFamily="2" charset="77"/>
                <a:hlinkClick r:id="rId3"/>
              </a:rPr>
              <a:t>m.palombini@ieee.org</a:t>
            </a:r>
            <a:endParaRPr lang="en-US" sz="2000" b="0" dirty="0">
              <a:latin typeface="Montserrat" pitchFamily="2" charset="77"/>
            </a:endParaRPr>
          </a:p>
          <a:p>
            <a:pPr>
              <a:spcBef>
                <a:spcPts val="800"/>
              </a:spcBef>
            </a:pPr>
            <a:r>
              <a:rPr lang="en-US" sz="2000" b="0" dirty="0">
                <a:latin typeface="Montserrat" pitchFamily="2" charset="77"/>
                <a:hlinkClick r:id="rId4"/>
              </a:rPr>
              <a:t>Linkedin.com/in/mpalombini</a:t>
            </a:r>
            <a:endParaRPr lang="en-US" sz="2000" b="0" dirty="0">
              <a:latin typeface="Montserrat" pitchFamily="2" charset="77"/>
            </a:endParaRPr>
          </a:p>
          <a:p>
            <a:pPr>
              <a:spcBef>
                <a:spcPts val="800"/>
              </a:spcBef>
            </a:pPr>
            <a:r>
              <a:rPr lang="en-US" sz="2000" b="0" dirty="0">
                <a:latin typeface="Montserrat" pitchFamily="2" charset="77"/>
                <a:hlinkClick r:id="rId5"/>
              </a:rPr>
              <a:t>http://ieeesa.io/hls</a:t>
            </a:r>
            <a:endParaRPr lang="en-US" sz="2000" b="0" dirty="0">
              <a:latin typeface="Montserrat" pitchFamily="2" charset="77"/>
            </a:endParaRPr>
          </a:p>
        </p:txBody>
      </p:sp>
      <p:sp>
        <p:nvSpPr>
          <p:cNvPr id="6" name="Slide Number Placeholder 5">
            <a:extLst>
              <a:ext uri="{FF2B5EF4-FFF2-40B4-BE49-F238E27FC236}">
                <a16:creationId xmlns="" xmlns:a16="http://schemas.microsoft.com/office/drawing/2014/main" id="{C2A3B811-55DA-F047-A724-B32F5AE66898}"/>
              </a:ext>
            </a:extLst>
          </p:cNvPr>
          <p:cNvSpPr>
            <a:spLocks noGrp="1"/>
          </p:cNvSpPr>
          <p:nvPr>
            <p:ph type="sldNum" sz="quarter" idx="15"/>
          </p:nvPr>
        </p:nvSpPr>
        <p:spPr/>
        <p:txBody>
          <a:bodyPr/>
          <a:lstStyle/>
          <a:p>
            <a:fld id="{A3979A82-1A5E-4C7B-AFC0-111CA6C3130A}" type="slidenum">
              <a:rPr lang="en-US" altLang="en-US" smtClean="0"/>
              <a:pPr/>
              <a:t>21</a:t>
            </a:fld>
            <a:endParaRPr lang="en-US" altLang="en-US"/>
          </a:p>
        </p:txBody>
      </p:sp>
      <p:pic>
        <p:nvPicPr>
          <p:cNvPr id="11" name="Picture Placeholder 10">
            <a:extLst>
              <a:ext uri="{FF2B5EF4-FFF2-40B4-BE49-F238E27FC236}">
                <a16:creationId xmlns="" xmlns:a16="http://schemas.microsoft.com/office/drawing/2014/main" id="{E9C500D0-9D49-F44A-99A0-BBD6F096A676}"/>
              </a:ext>
            </a:extLst>
          </p:cNvPr>
          <p:cNvPicPr>
            <a:picLocks noGrp="1" noChangeAspect="1"/>
          </p:cNvPicPr>
          <p:nvPr>
            <p:ph type="pic" sz="quarter" idx="16"/>
          </p:nvPr>
        </p:nvPicPr>
        <p:blipFill>
          <a:blip r:embed="rId6" cstate="screen">
            <a:extLst>
              <a:ext uri="{28A0092B-C50C-407E-A947-70E740481C1C}">
                <a14:useLocalDpi xmlns="" xmlns:a14="http://schemas.microsoft.com/office/drawing/2010/main"/>
              </a:ext>
            </a:extLst>
          </a:blip>
          <a:srcRect/>
          <a:stretch>
            <a:fillRect/>
          </a:stretch>
        </p:blipFill>
        <p:spPr>
          <a:xfrm>
            <a:off x="457200" y="995039"/>
            <a:ext cx="3441077" cy="2743200"/>
          </a:xfrm>
        </p:spPr>
      </p:pic>
      <p:sp>
        <p:nvSpPr>
          <p:cNvPr id="2" name="TextBox 1">
            <a:extLst>
              <a:ext uri="{FF2B5EF4-FFF2-40B4-BE49-F238E27FC236}">
                <a16:creationId xmlns="" xmlns:a16="http://schemas.microsoft.com/office/drawing/2014/main" id="{5E71D26B-3EDC-7647-AADC-D036EEE8F8B7}"/>
              </a:ext>
            </a:extLst>
          </p:cNvPr>
          <p:cNvSpPr txBox="1"/>
          <p:nvPr/>
        </p:nvSpPr>
        <p:spPr>
          <a:xfrm>
            <a:off x="4666940" y="450705"/>
            <a:ext cx="4019860" cy="830997"/>
          </a:xfrm>
          <a:prstGeom prst="rect">
            <a:avLst/>
          </a:prstGeom>
          <a:noFill/>
          <a:ln w="28575">
            <a:solidFill>
              <a:srgbClr val="00B0F0"/>
            </a:solidFill>
          </a:ln>
        </p:spPr>
        <p:txBody>
          <a:bodyPr wrap="square" rtlCol="0">
            <a:spAutoFit/>
          </a:bodyPr>
          <a:lstStyle/>
          <a:p>
            <a:r>
              <a:rPr lang="en-US" sz="1600" b="1" dirty="0"/>
              <a:t>GET INVOLVED: </a:t>
            </a:r>
            <a:r>
              <a:rPr lang="en-US" sz="1600" dirty="0"/>
              <a:t/>
            </a:r>
            <a:br>
              <a:rPr lang="en-US" sz="1600" dirty="0"/>
            </a:br>
            <a:r>
              <a:rPr lang="en-US" sz="1600" dirty="0"/>
              <a:t>Write about it, talk about it, develop solutions…make an impact.</a:t>
            </a:r>
          </a:p>
        </p:txBody>
      </p:sp>
    </p:spTree>
    <p:extLst>
      <p:ext uri="{BB962C8B-B14F-4D97-AF65-F5344CB8AC3E}">
        <p14:creationId xmlns="" xmlns:p14="http://schemas.microsoft.com/office/powerpoint/2010/main" val="2808242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gbfd7f60064_1_318"/>
          <p:cNvSpPr txBox="1"/>
          <p:nvPr/>
        </p:nvSpPr>
        <p:spPr>
          <a:xfrm>
            <a:off x="1149618" y="245467"/>
            <a:ext cx="8233800" cy="4038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2200" b="0" i="0" u="none" strike="noStrike" cap="none" dirty="0">
                <a:solidFill>
                  <a:schemeClr val="dk1"/>
                </a:solidFill>
                <a:latin typeface="Montserrat ExtraBold"/>
                <a:ea typeface="Montserrat ExtraBold"/>
                <a:cs typeface="Montserrat ExtraBold"/>
                <a:sym typeface="Montserrat ExtraBold"/>
              </a:rPr>
              <a:t>ABOUT THE IEEE</a:t>
            </a:r>
            <a:endParaRPr sz="2200" b="0" i="0" u="none" strike="noStrike" cap="none" dirty="0">
              <a:solidFill>
                <a:schemeClr val="dk1"/>
              </a:solidFill>
              <a:latin typeface="Montserrat Medium"/>
              <a:ea typeface="Montserrat Medium"/>
              <a:cs typeface="Montserrat Medium"/>
              <a:sym typeface="Montserrat Medium"/>
            </a:endParaRPr>
          </a:p>
        </p:txBody>
      </p:sp>
      <p:grpSp>
        <p:nvGrpSpPr>
          <p:cNvPr id="514" name="Google Shape;514;gbfd7f60064_1_318"/>
          <p:cNvGrpSpPr/>
          <p:nvPr/>
        </p:nvGrpSpPr>
        <p:grpSpPr>
          <a:xfrm>
            <a:off x="8125" y="-25047"/>
            <a:ext cx="997425" cy="5260500"/>
            <a:chOff x="-294778" y="0"/>
            <a:chExt cx="1329900" cy="7014000"/>
          </a:xfrm>
        </p:grpSpPr>
        <p:sp>
          <p:nvSpPr>
            <p:cNvPr id="515" name="Google Shape;515;gbfd7f60064_1_318"/>
            <p:cNvSpPr/>
            <p:nvPr/>
          </p:nvSpPr>
          <p:spPr>
            <a:xfrm>
              <a:off x="-294778" y="0"/>
              <a:ext cx="1329900" cy="70140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516" name="Google Shape;516;gbfd7f60064_1_318"/>
            <p:cNvSpPr txBox="1"/>
            <p:nvPr/>
          </p:nvSpPr>
          <p:spPr>
            <a:xfrm rot="-5400000">
              <a:off x="-2460901" y="3197139"/>
              <a:ext cx="6073800" cy="432600"/>
            </a:xfrm>
            <a:prstGeom prst="rect">
              <a:avLst/>
            </a:prstGeom>
            <a:noFill/>
            <a:ln>
              <a:noFill/>
            </a:ln>
          </p:spPr>
          <p:txBody>
            <a:bodyPr spcFirstLastPara="1" wrap="square" lIns="0" tIns="0" rIns="0" bIns="0" anchor="t" anchorCtr="0">
              <a:noAutofit/>
            </a:bodyPr>
            <a:lstStyle/>
            <a:p>
              <a:pPr marL="0" marR="0" lvl="0" indent="0" algn="ctr" rtl="0">
                <a:lnSpc>
                  <a:spcPct val="80000"/>
                </a:lnSpc>
                <a:spcBef>
                  <a:spcPts val="0"/>
                </a:spcBef>
                <a:spcAft>
                  <a:spcPts val="0"/>
                </a:spcAft>
                <a:buNone/>
              </a:pPr>
              <a:r>
                <a:rPr lang="en-US" sz="2400" b="0" i="0" u="none" strike="noStrike" cap="none">
                  <a:solidFill>
                    <a:schemeClr val="lt1"/>
                  </a:solidFill>
                  <a:latin typeface="Montserrat ExtraBold"/>
                  <a:ea typeface="Montserrat ExtraBold"/>
                  <a:cs typeface="Montserrat ExtraBold"/>
                  <a:sym typeface="Montserrat ExtraBold"/>
                </a:rPr>
                <a:t>ABOUT IEEE</a:t>
              </a:r>
              <a:endParaRPr sz="2400" b="0" i="0" u="none" strike="noStrike" cap="none">
                <a:solidFill>
                  <a:srgbClr val="000000"/>
                </a:solidFill>
                <a:latin typeface="Arial"/>
                <a:ea typeface="Arial"/>
                <a:cs typeface="Arial"/>
                <a:sym typeface="Arial"/>
              </a:endParaRPr>
            </a:p>
          </p:txBody>
        </p:sp>
        <p:pic>
          <p:nvPicPr>
            <p:cNvPr id="517" name="Google Shape;517;gbfd7f60064_1_318"/>
            <p:cNvPicPr preferRelativeResize="0"/>
            <p:nvPr/>
          </p:nvPicPr>
          <p:blipFill rotWithShape="1">
            <a:blip r:embed="rId3" cstate="screen">
              <a:alphaModFix/>
              <a:extLst>
                <a:ext uri="{28A0092B-C50C-407E-A947-70E740481C1C}">
                  <a14:useLocalDpi xmlns="" xmlns:a14="http://schemas.microsoft.com/office/drawing/2010/main"/>
                </a:ext>
              </a:extLst>
            </a:blip>
            <a:srcRect/>
            <a:stretch/>
          </p:blipFill>
          <p:spPr>
            <a:xfrm>
              <a:off x="-16517" y="232375"/>
              <a:ext cx="819376" cy="468590"/>
            </a:xfrm>
            <a:prstGeom prst="rect">
              <a:avLst/>
            </a:prstGeom>
            <a:noFill/>
            <a:ln>
              <a:noFill/>
            </a:ln>
          </p:spPr>
        </p:pic>
      </p:grpSp>
      <p:sp>
        <p:nvSpPr>
          <p:cNvPr id="518" name="Google Shape;518;gbfd7f60064_1_318"/>
          <p:cNvSpPr/>
          <p:nvPr/>
        </p:nvSpPr>
        <p:spPr>
          <a:xfrm>
            <a:off x="1819713" y="1047956"/>
            <a:ext cx="4947600" cy="2539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400" b="1" i="0" u="none" strike="noStrike" cap="none">
                <a:solidFill>
                  <a:schemeClr val="lt1"/>
                </a:solidFill>
                <a:latin typeface="Calibri"/>
                <a:ea typeface="Calibri"/>
                <a:cs typeface="Calibri"/>
                <a:sym typeface="Calibri"/>
              </a:rPr>
              <a:t>Collaborating and coordinating with national, regional</a:t>
            </a:r>
            <a:br>
              <a:rPr lang="en-US" sz="1400" b="1" i="0" u="none" strike="noStrike" cap="none">
                <a:solidFill>
                  <a:schemeClr val="lt1"/>
                </a:solidFill>
                <a:latin typeface="Calibri"/>
                <a:ea typeface="Calibri"/>
                <a:cs typeface="Calibri"/>
                <a:sym typeface="Calibri"/>
              </a:rPr>
            </a:br>
            <a:r>
              <a:rPr lang="en-US" sz="1400" b="1" i="0" u="none" strike="noStrike" cap="none">
                <a:solidFill>
                  <a:schemeClr val="lt1"/>
                </a:solidFill>
                <a:latin typeface="Calibri"/>
                <a:ea typeface="Calibri"/>
                <a:cs typeface="Calibri"/>
                <a:sym typeface="Calibri"/>
              </a:rPr>
              <a:t>and international standards bodies</a:t>
            </a:r>
            <a:endParaRPr sz="1100" b="0" i="0" u="none" strike="noStrike" cap="none">
              <a:solidFill>
                <a:srgbClr val="000000"/>
              </a:solidFill>
              <a:latin typeface="Arial"/>
              <a:ea typeface="Arial"/>
              <a:cs typeface="Arial"/>
              <a:sym typeface="Arial"/>
            </a:endParaRPr>
          </a:p>
          <a:p>
            <a:pPr marL="0" marR="0" lvl="0" indent="0" algn="l" rtl="0">
              <a:spcBef>
                <a:spcPts val="900"/>
              </a:spcBef>
              <a:spcAft>
                <a:spcPts val="0"/>
              </a:spcAft>
              <a:buNone/>
            </a:pPr>
            <a:r>
              <a:rPr lang="en-US" sz="1400" b="1" i="0" u="none" strike="noStrike" cap="none">
                <a:solidFill>
                  <a:schemeClr val="lt1"/>
                </a:solidFill>
                <a:latin typeface="Calibri"/>
                <a:ea typeface="Calibri"/>
                <a:cs typeface="Calibri"/>
                <a:sym typeface="Calibri"/>
              </a:rPr>
              <a:t>Global collaboration helps to ensure the coordination of standardization works and the harmonization of standards</a:t>
            </a:r>
            <a:endParaRPr sz="1100" b="0" i="0" u="none" strike="noStrike" cap="none">
              <a:solidFill>
                <a:srgbClr val="000000"/>
              </a:solidFill>
              <a:latin typeface="Arial"/>
              <a:ea typeface="Arial"/>
              <a:cs typeface="Arial"/>
              <a:sym typeface="Arial"/>
            </a:endParaRPr>
          </a:p>
          <a:p>
            <a:pPr marL="0" marR="0" lvl="0" indent="0" algn="l" rtl="0">
              <a:spcBef>
                <a:spcPts val="900"/>
              </a:spcBef>
              <a:spcAft>
                <a:spcPts val="0"/>
              </a:spcAft>
              <a:buNone/>
            </a:pPr>
            <a:r>
              <a:rPr lang="en-US" sz="1400" b="1" i="0" u="none" strike="noStrike" cap="none">
                <a:solidFill>
                  <a:schemeClr val="lt1"/>
                </a:solidFill>
                <a:latin typeface="Calibri"/>
                <a:ea typeface="Calibri"/>
                <a:cs typeface="Calibri"/>
                <a:sym typeface="Calibri"/>
              </a:rPr>
              <a:t>Existing global standards jointly developed by IEEE provide solutions to industry needs, avoid unnecessary duplication</a:t>
            </a:r>
            <a:br>
              <a:rPr lang="en-US" sz="1400" b="1" i="0" u="none" strike="noStrike" cap="none">
                <a:solidFill>
                  <a:schemeClr val="lt1"/>
                </a:solidFill>
                <a:latin typeface="Calibri"/>
                <a:ea typeface="Calibri"/>
                <a:cs typeface="Calibri"/>
                <a:sym typeface="Calibri"/>
              </a:rPr>
            </a:br>
            <a:r>
              <a:rPr lang="en-US" sz="1400" b="1" i="0" u="none" strike="noStrike" cap="none">
                <a:solidFill>
                  <a:schemeClr val="lt1"/>
                </a:solidFill>
                <a:latin typeface="Calibri"/>
                <a:ea typeface="Calibri"/>
                <a:cs typeface="Calibri"/>
                <a:sym typeface="Calibri"/>
              </a:rPr>
              <a:t>and can be leveraged for technology transfer, interoperability</a:t>
            </a:r>
            <a:br>
              <a:rPr lang="en-US" sz="1400" b="1" i="0" u="none" strike="noStrike" cap="none">
                <a:solidFill>
                  <a:schemeClr val="lt1"/>
                </a:solidFill>
                <a:latin typeface="Calibri"/>
                <a:ea typeface="Calibri"/>
                <a:cs typeface="Calibri"/>
                <a:sym typeface="Calibri"/>
              </a:rPr>
            </a:br>
            <a:r>
              <a:rPr lang="en-US" sz="1400" b="1" i="0" u="none" strike="noStrike" cap="none">
                <a:solidFill>
                  <a:schemeClr val="lt1"/>
                </a:solidFill>
                <a:latin typeface="Calibri"/>
                <a:ea typeface="Calibri"/>
                <a:cs typeface="Calibri"/>
                <a:sym typeface="Calibri"/>
              </a:rPr>
              <a:t>and global marketability—supporting import/export</a:t>
            </a:r>
            <a:endParaRPr sz="1100" b="0" i="0" u="none" strike="noStrike" cap="none">
              <a:solidFill>
                <a:srgbClr val="000000"/>
              </a:solidFill>
              <a:latin typeface="Arial"/>
              <a:ea typeface="Arial"/>
              <a:cs typeface="Arial"/>
              <a:sym typeface="Arial"/>
            </a:endParaRPr>
          </a:p>
          <a:p>
            <a:pPr marL="0" marR="0" lvl="0" indent="0" algn="l" rtl="0">
              <a:spcBef>
                <a:spcPts val="900"/>
              </a:spcBef>
              <a:spcAft>
                <a:spcPts val="0"/>
              </a:spcAft>
              <a:buNone/>
            </a:pPr>
            <a:r>
              <a:rPr lang="en-US" sz="1400" b="0" i="0" u="none" strike="noStrike" cap="none">
                <a:solidFill>
                  <a:schemeClr val="lt1"/>
                </a:solidFill>
                <a:latin typeface="Calibri"/>
                <a:ea typeface="Calibri"/>
                <a:cs typeface="Calibri"/>
                <a:sym typeface="Calibri"/>
              </a:rPr>
              <a:t/>
            </a:r>
            <a:br>
              <a:rPr lang="en-US" sz="1400" b="0" i="0" u="none" strike="noStrike" cap="none">
                <a:solidFill>
                  <a:schemeClr val="lt1"/>
                </a:solidFill>
                <a:latin typeface="Calibri"/>
                <a:ea typeface="Calibri"/>
                <a:cs typeface="Calibri"/>
                <a:sym typeface="Calibri"/>
              </a:rPr>
            </a:br>
            <a:endParaRPr sz="1400" b="0" i="0" u="none" strike="noStrike" cap="none">
              <a:solidFill>
                <a:schemeClr val="lt1"/>
              </a:solidFill>
              <a:latin typeface="Calibri"/>
              <a:ea typeface="Calibri"/>
              <a:cs typeface="Calibri"/>
              <a:sym typeface="Calibri"/>
            </a:endParaRPr>
          </a:p>
        </p:txBody>
      </p:sp>
      <p:pic>
        <p:nvPicPr>
          <p:cNvPr id="519" name="Google Shape;519;gbfd7f60064_1_318"/>
          <p:cNvPicPr preferRelativeResize="0"/>
          <p:nvPr/>
        </p:nvPicPr>
        <p:blipFill rotWithShape="1">
          <a:blip r:embed="rId4" cstate="screen">
            <a:alphaModFix/>
            <a:extLst>
              <a:ext uri="{28A0092B-C50C-407E-A947-70E740481C1C}">
                <a14:useLocalDpi xmlns="" xmlns:a14="http://schemas.microsoft.com/office/drawing/2010/main"/>
              </a:ext>
            </a:extLst>
          </a:blip>
          <a:srcRect/>
          <a:stretch/>
        </p:blipFill>
        <p:spPr>
          <a:xfrm>
            <a:off x="8113015" y="4644773"/>
            <a:ext cx="692897" cy="204222"/>
          </a:xfrm>
          <a:prstGeom prst="rect">
            <a:avLst/>
          </a:prstGeom>
          <a:noFill/>
          <a:ln>
            <a:noFill/>
          </a:ln>
        </p:spPr>
      </p:pic>
      <p:sp>
        <p:nvSpPr>
          <p:cNvPr id="520" name="Google Shape;520;gbfd7f60064_1_318"/>
          <p:cNvSpPr txBox="1"/>
          <p:nvPr/>
        </p:nvSpPr>
        <p:spPr>
          <a:xfrm>
            <a:off x="1076175" y="757973"/>
            <a:ext cx="7803300" cy="3886800"/>
          </a:xfrm>
          <a:prstGeom prst="rect">
            <a:avLst/>
          </a:prstGeom>
          <a:noFill/>
          <a:ln>
            <a:noFill/>
          </a:ln>
        </p:spPr>
        <p:txBody>
          <a:bodyPr spcFirstLastPara="1" wrap="square" lIns="68575" tIns="34275" rIns="68575" bIns="34275" anchor="t" anchorCtr="0">
            <a:noAutofit/>
          </a:bodyPr>
          <a:lstStyle/>
          <a:p>
            <a:pPr marL="114300" marR="0" lvl="0" indent="0" algn="l" rtl="0">
              <a:spcBef>
                <a:spcPts val="0"/>
              </a:spcBef>
              <a:spcAft>
                <a:spcPts val="0"/>
              </a:spcAft>
              <a:buNone/>
            </a:pPr>
            <a:endParaRPr sz="1700" b="0" i="0" u="none" strike="noStrike" cap="none" dirty="0">
              <a:solidFill>
                <a:schemeClr val="dk1"/>
              </a:solidFill>
              <a:latin typeface="Calibri"/>
              <a:ea typeface="Calibri"/>
              <a:cs typeface="Calibri"/>
              <a:sym typeface="Calibri"/>
            </a:endParaRPr>
          </a:p>
          <a:p>
            <a:pPr marL="114300" marR="0" lvl="0" indent="0" algn="l" rtl="0">
              <a:spcBef>
                <a:spcPts val="0"/>
              </a:spcBef>
              <a:spcAft>
                <a:spcPts val="0"/>
              </a:spcAft>
              <a:buNone/>
            </a:pPr>
            <a:r>
              <a:rPr lang="en-US" sz="2100" b="0" i="0" u="none" strike="noStrike" cap="none" dirty="0">
                <a:solidFill>
                  <a:schemeClr val="dk1"/>
                </a:solidFill>
                <a:latin typeface="Calibri"/>
                <a:ea typeface="Calibri"/>
                <a:cs typeface="Calibri"/>
                <a:sym typeface="Calibri"/>
              </a:rPr>
              <a:t>Mission</a:t>
            </a:r>
            <a:endParaRPr sz="1100" dirty="0"/>
          </a:p>
          <a:p>
            <a:pPr marL="457200" marR="0" lvl="0" indent="-336550" algn="l" rtl="0">
              <a:spcBef>
                <a:spcPts val="0"/>
              </a:spcBef>
              <a:spcAft>
                <a:spcPts val="0"/>
              </a:spcAft>
              <a:buClr>
                <a:schemeClr val="dk1"/>
              </a:buClr>
              <a:buSzPts val="1300"/>
              <a:buFont typeface="Calibri"/>
              <a:buChar char="●"/>
            </a:pPr>
            <a:r>
              <a:rPr lang="en-US" sz="2100" b="0" i="0" u="none" strike="noStrike" cap="none" dirty="0">
                <a:solidFill>
                  <a:schemeClr val="dk1"/>
                </a:solidFill>
                <a:latin typeface="Calibri"/>
                <a:ea typeface="Calibri"/>
                <a:cs typeface="Calibri"/>
                <a:sym typeface="Calibri"/>
              </a:rPr>
              <a:t>The core purpose of IEEE is to foster technological innovation</a:t>
            </a:r>
            <a:endParaRPr sz="1100" dirty="0"/>
          </a:p>
          <a:p>
            <a:pPr marL="457200" marR="0" lvl="0" indent="0" algn="l" rtl="0">
              <a:spcBef>
                <a:spcPts val="0"/>
              </a:spcBef>
              <a:spcAft>
                <a:spcPts val="0"/>
              </a:spcAft>
              <a:buNone/>
            </a:pPr>
            <a:r>
              <a:rPr lang="en-US" sz="2100" b="0" i="0" u="none" strike="noStrike" cap="none" dirty="0">
                <a:solidFill>
                  <a:schemeClr val="dk1"/>
                </a:solidFill>
                <a:latin typeface="Calibri"/>
                <a:ea typeface="Calibri"/>
                <a:cs typeface="Calibri"/>
                <a:sym typeface="Calibri"/>
              </a:rPr>
              <a:t>and excellence for the benefit of humanity</a:t>
            </a:r>
            <a:endParaRPr sz="1100" dirty="0"/>
          </a:p>
          <a:p>
            <a:pPr marL="114300" marR="0" lvl="0" indent="0" algn="l" rtl="0">
              <a:spcBef>
                <a:spcPts val="0"/>
              </a:spcBef>
              <a:spcAft>
                <a:spcPts val="0"/>
              </a:spcAft>
              <a:buNone/>
            </a:pPr>
            <a:endParaRPr sz="2100" b="0" i="0" u="none" strike="noStrike" cap="none" dirty="0">
              <a:solidFill>
                <a:schemeClr val="dk1"/>
              </a:solidFill>
              <a:latin typeface="Calibri"/>
              <a:ea typeface="Calibri"/>
              <a:cs typeface="Calibri"/>
              <a:sym typeface="Calibri"/>
            </a:endParaRPr>
          </a:p>
          <a:p>
            <a:pPr marL="114300" marR="0" lvl="0" indent="0" algn="l" rtl="0">
              <a:spcBef>
                <a:spcPts val="0"/>
              </a:spcBef>
              <a:spcAft>
                <a:spcPts val="0"/>
              </a:spcAft>
              <a:buNone/>
            </a:pPr>
            <a:r>
              <a:rPr lang="en-US" sz="2100" b="0" i="0" u="none" strike="noStrike" cap="none" dirty="0">
                <a:solidFill>
                  <a:schemeClr val="dk1"/>
                </a:solidFill>
                <a:latin typeface="Calibri"/>
                <a:ea typeface="Calibri"/>
                <a:cs typeface="Calibri"/>
                <a:sym typeface="Calibri"/>
              </a:rPr>
              <a:t>Vision</a:t>
            </a:r>
            <a:endParaRPr sz="1100" dirty="0"/>
          </a:p>
          <a:p>
            <a:pPr marL="457200" marR="0" lvl="0" indent="-336550" algn="l" rtl="0">
              <a:spcBef>
                <a:spcPts val="0"/>
              </a:spcBef>
              <a:spcAft>
                <a:spcPts val="0"/>
              </a:spcAft>
              <a:buClr>
                <a:schemeClr val="dk1"/>
              </a:buClr>
              <a:buSzPts val="1300"/>
              <a:buFont typeface="Calibri"/>
              <a:buChar char="●"/>
            </a:pPr>
            <a:r>
              <a:rPr lang="en-US" sz="2100" b="0" i="0" u="none" strike="noStrike" cap="none" dirty="0">
                <a:solidFill>
                  <a:schemeClr val="dk1"/>
                </a:solidFill>
                <a:latin typeface="Calibri"/>
                <a:ea typeface="Calibri"/>
                <a:cs typeface="Calibri"/>
                <a:sym typeface="Calibri"/>
              </a:rPr>
              <a:t>IEEE will be essential to the global technical community and to technical professionals everywhere, and be universally recognized for the contributions of technology and of technical professionals in improving global conditions</a:t>
            </a:r>
            <a:endParaRPr sz="21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700" dirty="0">
              <a:solidFill>
                <a:schemeClr val="dk1"/>
              </a:solidFill>
              <a:latin typeface="Calibri"/>
              <a:ea typeface="Calibri"/>
              <a:cs typeface="Calibri"/>
              <a:sym typeface="Calibri"/>
            </a:endParaRPr>
          </a:p>
          <a:p>
            <a:pPr marL="0" marR="0" lvl="0" indent="0" algn="l" rtl="0">
              <a:spcBef>
                <a:spcPts val="0"/>
              </a:spcBef>
              <a:spcAft>
                <a:spcPts val="0"/>
              </a:spcAft>
              <a:buNone/>
            </a:pPr>
            <a:endParaRPr sz="17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521" name="Google Shape;521;gbfd7f60064_1_318"/>
          <p:cNvPicPr preferRelativeResize="0"/>
          <p:nvPr/>
        </p:nvPicPr>
        <p:blipFill rotWithShape="1">
          <a:blip r:embed="rId5" cstate="screen">
            <a:alphaModFix/>
            <a:extLst>
              <a:ext uri="{28A0092B-C50C-407E-A947-70E740481C1C}">
                <a14:useLocalDpi xmlns="" xmlns:a14="http://schemas.microsoft.com/office/drawing/2010/main"/>
              </a:ext>
            </a:extLst>
          </a:blip>
          <a:srcRect/>
          <a:stretch/>
        </p:blipFill>
        <p:spPr>
          <a:xfrm>
            <a:off x="8051293" y="4733685"/>
            <a:ext cx="734177" cy="216391"/>
          </a:xfrm>
          <a:prstGeom prst="rect">
            <a:avLst/>
          </a:prstGeom>
          <a:noFill/>
          <a:ln>
            <a:noFill/>
          </a:ln>
        </p:spPr>
      </p:pic>
    </p:spTree>
    <p:extLst>
      <p:ext uri="{BB962C8B-B14F-4D97-AF65-F5344CB8AC3E}">
        <p14:creationId xmlns="" xmlns:p14="http://schemas.microsoft.com/office/powerpoint/2010/main" val="3300924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gbfd7f60064_1_100"/>
          <p:cNvPicPr preferRelativeResize="0"/>
          <p:nvPr/>
        </p:nvPicPr>
        <p:blipFill rotWithShape="1">
          <a:blip r:embed="rId3" cstate="screen">
            <a:alphaModFix/>
            <a:extLst>
              <a:ext uri="{28A0092B-C50C-407E-A947-70E740481C1C}">
                <a14:useLocalDpi xmlns="" xmlns:a14="http://schemas.microsoft.com/office/drawing/2010/main"/>
              </a:ext>
            </a:extLst>
          </a:blip>
          <a:srcRect/>
          <a:stretch/>
        </p:blipFill>
        <p:spPr>
          <a:xfrm>
            <a:off x="-26814" y="1647189"/>
            <a:ext cx="9170098" cy="5158180"/>
          </a:xfrm>
          <a:prstGeom prst="rect">
            <a:avLst/>
          </a:prstGeom>
          <a:noFill/>
          <a:ln>
            <a:noFill/>
          </a:ln>
        </p:spPr>
      </p:pic>
      <p:sp>
        <p:nvSpPr>
          <p:cNvPr id="528" name="Google Shape;528;gbfd7f60064_1_100"/>
          <p:cNvSpPr/>
          <p:nvPr/>
        </p:nvSpPr>
        <p:spPr>
          <a:xfrm flipH="1">
            <a:off x="-13766" y="0"/>
            <a:ext cx="9144000" cy="6050400"/>
          </a:xfrm>
          <a:prstGeom prst="rect">
            <a:avLst/>
          </a:prstGeom>
          <a:gradFill>
            <a:gsLst>
              <a:gs pos="0">
                <a:srgbClr val="000000">
                  <a:alpha val="0"/>
                </a:srgbClr>
              </a:gs>
              <a:gs pos="53510">
                <a:srgbClr val="000000"/>
              </a:gs>
              <a:gs pos="100000">
                <a:srgbClr val="000000"/>
              </a:gs>
            </a:gsLst>
            <a:lin ang="16200038" scaled="0"/>
          </a:gra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0">
              <a:solidFill>
                <a:schemeClr val="dk1"/>
              </a:solidFill>
              <a:latin typeface="Calibri"/>
              <a:ea typeface="Calibri"/>
              <a:cs typeface="Calibri"/>
              <a:sym typeface="Calibri"/>
            </a:endParaRPr>
          </a:p>
        </p:txBody>
      </p:sp>
      <p:sp>
        <p:nvSpPr>
          <p:cNvPr id="529" name="Google Shape;529;gbfd7f60064_1_100"/>
          <p:cNvSpPr txBox="1"/>
          <p:nvPr/>
        </p:nvSpPr>
        <p:spPr>
          <a:xfrm>
            <a:off x="5139" y="692913"/>
            <a:ext cx="9144000" cy="5931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en-US" sz="3600" cap="none">
                <a:solidFill>
                  <a:schemeClr val="lt1"/>
                </a:solidFill>
                <a:latin typeface="Montserrat ExtraBold"/>
                <a:ea typeface="Montserrat ExtraBold"/>
                <a:cs typeface="Montserrat ExtraBold"/>
                <a:sym typeface="Montserrat ExtraBold"/>
              </a:rPr>
              <a:t>IEEE BY THE NUMBERS</a:t>
            </a:r>
            <a:endParaRPr sz="1100"/>
          </a:p>
          <a:p>
            <a:pPr marL="0" marR="0" lvl="0" indent="0" algn="ctr" rtl="0">
              <a:lnSpc>
                <a:spcPct val="90000"/>
              </a:lnSpc>
              <a:spcBef>
                <a:spcPts val="0"/>
              </a:spcBef>
              <a:spcAft>
                <a:spcPts val="0"/>
              </a:spcAft>
              <a:buNone/>
            </a:pPr>
            <a:r>
              <a:rPr lang="en-US" sz="3600" b="0" i="0" u="none" strike="noStrike" cap="none">
                <a:solidFill>
                  <a:schemeClr val="lt1"/>
                </a:solidFill>
                <a:latin typeface="Montserrat ExtraBold"/>
                <a:ea typeface="Montserrat ExtraBold"/>
                <a:cs typeface="Montserrat ExtraBold"/>
                <a:sym typeface="Montserrat ExtraBold"/>
              </a:rPr>
              <a:t/>
            </a:r>
            <a:br>
              <a:rPr lang="en-US" sz="3600" b="0" i="0" u="none" strike="noStrike" cap="none">
                <a:solidFill>
                  <a:schemeClr val="lt1"/>
                </a:solidFill>
                <a:latin typeface="Montserrat ExtraBold"/>
                <a:ea typeface="Montserrat ExtraBold"/>
                <a:cs typeface="Montserrat ExtraBold"/>
                <a:sym typeface="Montserrat ExtraBold"/>
              </a:rPr>
            </a:br>
            <a:endParaRPr sz="3600" u="none" strike="noStrike" cap="none">
              <a:solidFill>
                <a:schemeClr val="lt1"/>
              </a:solidFill>
              <a:latin typeface="Montserrat Medium"/>
              <a:ea typeface="Montserrat Medium"/>
              <a:cs typeface="Montserrat Medium"/>
              <a:sym typeface="Montserrat Medium"/>
            </a:endParaRPr>
          </a:p>
        </p:txBody>
      </p:sp>
      <p:grpSp>
        <p:nvGrpSpPr>
          <p:cNvPr id="530" name="Google Shape;530;gbfd7f60064_1_100"/>
          <p:cNvGrpSpPr/>
          <p:nvPr/>
        </p:nvGrpSpPr>
        <p:grpSpPr>
          <a:xfrm>
            <a:off x="599090" y="1491149"/>
            <a:ext cx="3199567" cy="1007625"/>
            <a:chOff x="798787" y="1988198"/>
            <a:chExt cx="4266090" cy="1343500"/>
          </a:xfrm>
        </p:grpSpPr>
        <p:sp>
          <p:nvSpPr>
            <p:cNvPr id="531" name="Google Shape;531;gbfd7f60064_1_100"/>
            <p:cNvSpPr txBox="1"/>
            <p:nvPr/>
          </p:nvSpPr>
          <p:spPr>
            <a:xfrm>
              <a:off x="798787" y="1988198"/>
              <a:ext cx="3539700" cy="1099800"/>
            </a:xfrm>
            <a:prstGeom prst="rect">
              <a:avLst/>
            </a:prstGeom>
            <a:noFill/>
            <a:ln>
              <a:noFill/>
            </a:ln>
          </p:spPr>
          <p:txBody>
            <a:bodyPr spcFirstLastPara="1" wrap="square" lIns="38100" tIns="38100" rIns="38100" bIns="38100" anchor="t" anchorCtr="0">
              <a:noAutofit/>
            </a:bodyPr>
            <a:lstStyle/>
            <a:p>
              <a:pPr marL="0" marR="0" lvl="0" indent="0" algn="l" rtl="0">
                <a:lnSpc>
                  <a:spcPct val="90000"/>
                </a:lnSpc>
                <a:spcBef>
                  <a:spcPts val="0"/>
                </a:spcBef>
                <a:spcAft>
                  <a:spcPts val="0"/>
                </a:spcAft>
                <a:buNone/>
              </a:pPr>
              <a:r>
                <a:rPr lang="en-US" sz="5400" b="1" cap="none" dirty="0">
                  <a:solidFill>
                    <a:srgbClr val="F8A43C"/>
                  </a:solidFill>
                  <a:latin typeface="Montserrat ExtraBold"/>
                  <a:ea typeface="Montserrat ExtraBold"/>
                  <a:cs typeface="Montserrat ExtraBold"/>
                  <a:sym typeface="Montserrat ExtraBold"/>
                </a:rPr>
                <a:t>400K+ </a:t>
              </a:r>
              <a:endParaRPr sz="5400" b="1" cap="none" dirty="0">
                <a:solidFill>
                  <a:srgbClr val="F8A43C"/>
                </a:solidFill>
                <a:latin typeface="Montserrat ExtraBold"/>
                <a:ea typeface="Montserrat ExtraBold"/>
                <a:cs typeface="Montserrat ExtraBold"/>
                <a:sym typeface="Montserrat ExtraBold"/>
              </a:endParaRPr>
            </a:p>
          </p:txBody>
        </p:sp>
        <p:sp>
          <p:nvSpPr>
            <p:cNvPr id="532" name="Google Shape;532;gbfd7f60064_1_100"/>
            <p:cNvSpPr txBox="1"/>
            <p:nvPr/>
          </p:nvSpPr>
          <p:spPr>
            <a:xfrm>
              <a:off x="903277" y="2882898"/>
              <a:ext cx="4161600" cy="448800"/>
            </a:xfrm>
            <a:prstGeom prst="rect">
              <a:avLst/>
            </a:prstGeom>
            <a:noFill/>
            <a:ln>
              <a:noFill/>
            </a:ln>
          </p:spPr>
          <p:txBody>
            <a:bodyPr spcFirstLastPara="1" wrap="square" lIns="38100" tIns="38100" rIns="38100" bIns="38100" anchor="t" anchorCtr="0">
              <a:noAutofit/>
            </a:bodyPr>
            <a:lstStyle/>
            <a:p>
              <a:pPr marL="0" marR="0" lvl="0" indent="0" algn="l" rtl="0">
                <a:lnSpc>
                  <a:spcPct val="108000"/>
                </a:lnSpc>
                <a:spcBef>
                  <a:spcPts val="0"/>
                </a:spcBef>
                <a:spcAft>
                  <a:spcPts val="0"/>
                </a:spcAft>
                <a:buNone/>
              </a:pPr>
              <a:r>
                <a:rPr lang="en-US" sz="1900" b="1" cap="none">
                  <a:solidFill>
                    <a:srgbClr val="FFFFFF"/>
                  </a:solidFill>
                  <a:latin typeface="Calibri"/>
                  <a:ea typeface="Calibri"/>
                  <a:cs typeface="Calibri"/>
                  <a:sym typeface="Calibri"/>
                </a:rPr>
                <a:t>MEMBERS</a:t>
              </a:r>
              <a:endParaRPr sz="1800" b="1" cap="none">
                <a:solidFill>
                  <a:srgbClr val="FFFFFF"/>
                </a:solidFill>
                <a:latin typeface="Calibri"/>
                <a:ea typeface="Calibri"/>
                <a:cs typeface="Calibri"/>
                <a:sym typeface="Calibri"/>
              </a:endParaRPr>
            </a:p>
          </p:txBody>
        </p:sp>
      </p:grpSp>
      <p:grpSp>
        <p:nvGrpSpPr>
          <p:cNvPr id="533" name="Google Shape;533;gbfd7f60064_1_100"/>
          <p:cNvGrpSpPr/>
          <p:nvPr/>
        </p:nvGrpSpPr>
        <p:grpSpPr>
          <a:xfrm>
            <a:off x="3554479" y="1491149"/>
            <a:ext cx="3676055" cy="1007625"/>
            <a:chOff x="4739305" y="1988198"/>
            <a:chExt cx="4901407" cy="1343500"/>
          </a:xfrm>
        </p:grpSpPr>
        <p:sp>
          <p:nvSpPr>
            <p:cNvPr id="534" name="Google Shape;534;gbfd7f60064_1_100"/>
            <p:cNvSpPr txBox="1"/>
            <p:nvPr/>
          </p:nvSpPr>
          <p:spPr>
            <a:xfrm>
              <a:off x="4739305" y="1988198"/>
              <a:ext cx="3539700" cy="1099800"/>
            </a:xfrm>
            <a:prstGeom prst="rect">
              <a:avLst/>
            </a:prstGeom>
            <a:noFill/>
            <a:ln>
              <a:noFill/>
            </a:ln>
          </p:spPr>
          <p:txBody>
            <a:bodyPr spcFirstLastPara="1" wrap="square" lIns="38100" tIns="38100" rIns="38100" bIns="38100" anchor="t" anchorCtr="0">
              <a:noAutofit/>
            </a:bodyPr>
            <a:lstStyle/>
            <a:p>
              <a:pPr marL="0" marR="0" lvl="0" indent="0" algn="l" rtl="0">
                <a:lnSpc>
                  <a:spcPct val="90000"/>
                </a:lnSpc>
                <a:spcBef>
                  <a:spcPts val="0"/>
                </a:spcBef>
                <a:spcAft>
                  <a:spcPts val="0"/>
                </a:spcAft>
                <a:buNone/>
              </a:pPr>
              <a:r>
                <a:rPr lang="en-US" sz="5400" b="1" cap="none">
                  <a:solidFill>
                    <a:srgbClr val="F8A43C"/>
                  </a:solidFill>
                  <a:latin typeface="Montserrat ExtraBold"/>
                  <a:ea typeface="Montserrat ExtraBold"/>
                  <a:cs typeface="Montserrat ExtraBold"/>
                  <a:sym typeface="Montserrat ExtraBold"/>
                </a:rPr>
                <a:t>160+ </a:t>
              </a:r>
              <a:endParaRPr sz="5400" b="1" cap="none">
                <a:solidFill>
                  <a:srgbClr val="F8A43C"/>
                </a:solidFill>
                <a:latin typeface="Montserrat ExtraBold"/>
                <a:ea typeface="Montserrat ExtraBold"/>
                <a:cs typeface="Montserrat ExtraBold"/>
                <a:sym typeface="Montserrat ExtraBold"/>
              </a:endParaRPr>
            </a:p>
          </p:txBody>
        </p:sp>
        <p:sp>
          <p:nvSpPr>
            <p:cNvPr id="535" name="Google Shape;535;gbfd7f60064_1_100"/>
            <p:cNvSpPr txBox="1"/>
            <p:nvPr/>
          </p:nvSpPr>
          <p:spPr>
            <a:xfrm>
              <a:off x="4746812" y="2882898"/>
              <a:ext cx="4893900" cy="448800"/>
            </a:xfrm>
            <a:prstGeom prst="rect">
              <a:avLst/>
            </a:prstGeom>
            <a:noFill/>
            <a:ln>
              <a:noFill/>
            </a:ln>
          </p:spPr>
          <p:txBody>
            <a:bodyPr spcFirstLastPara="1" wrap="square" lIns="38100" tIns="38100" rIns="38100" bIns="38100" anchor="t" anchorCtr="0">
              <a:noAutofit/>
            </a:bodyPr>
            <a:lstStyle/>
            <a:p>
              <a:pPr marL="0" marR="0" lvl="0" indent="0" algn="l" rtl="0">
                <a:lnSpc>
                  <a:spcPct val="108000"/>
                </a:lnSpc>
                <a:spcBef>
                  <a:spcPts val="0"/>
                </a:spcBef>
                <a:spcAft>
                  <a:spcPts val="0"/>
                </a:spcAft>
                <a:buNone/>
              </a:pPr>
              <a:r>
                <a:rPr lang="en-US" sz="1900" b="1" cap="none">
                  <a:solidFill>
                    <a:srgbClr val="FFFFFF"/>
                  </a:solidFill>
                  <a:latin typeface="Calibri"/>
                  <a:ea typeface="Calibri"/>
                  <a:cs typeface="Calibri"/>
                  <a:sym typeface="Calibri"/>
                </a:rPr>
                <a:t>COUNTRIES</a:t>
              </a:r>
              <a:endParaRPr sz="1800" b="1" cap="none">
                <a:solidFill>
                  <a:srgbClr val="FFFFFF"/>
                </a:solidFill>
                <a:latin typeface="Calibri"/>
                <a:ea typeface="Calibri"/>
                <a:cs typeface="Calibri"/>
                <a:sym typeface="Calibri"/>
              </a:endParaRPr>
            </a:p>
          </p:txBody>
        </p:sp>
      </p:grpSp>
      <p:grpSp>
        <p:nvGrpSpPr>
          <p:cNvPr id="536" name="Google Shape;536;gbfd7f60064_1_100"/>
          <p:cNvGrpSpPr/>
          <p:nvPr/>
        </p:nvGrpSpPr>
        <p:grpSpPr>
          <a:xfrm>
            <a:off x="6245865" y="1491149"/>
            <a:ext cx="3126849" cy="1267275"/>
            <a:chOff x="8327820" y="1988198"/>
            <a:chExt cx="4169132" cy="1689700"/>
          </a:xfrm>
        </p:grpSpPr>
        <p:sp>
          <p:nvSpPr>
            <p:cNvPr id="537" name="Google Shape;537;gbfd7f60064_1_100"/>
            <p:cNvSpPr txBox="1"/>
            <p:nvPr/>
          </p:nvSpPr>
          <p:spPr>
            <a:xfrm>
              <a:off x="8327820" y="1988198"/>
              <a:ext cx="3539700" cy="1099800"/>
            </a:xfrm>
            <a:prstGeom prst="rect">
              <a:avLst/>
            </a:prstGeom>
            <a:noFill/>
            <a:ln>
              <a:noFill/>
            </a:ln>
          </p:spPr>
          <p:txBody>
            <a:bodyPr spcFirstLastPara="1" wrap="square" lIns="38100" tIns="38100" rIns="38100" bIns="38100" anchor="t" anchorCtr="0">
              <a:noAutofit/>
            </a:bodyPr>
            <a:lstStyle/>
            <a:p>
              <a:pPr marL="0" marR="0" lvl="0" indent="0" algn="l" rtl="0">
                <a:lnSpc>
                  <a:spcPct val="90000"/>
                </a:lnSpc>
                <a:spcBef>
                  <a:spcPts val="0"/>
                </a:spcBef>
                <a:spcAft>
                  <a:spcPts val="0"/>
                </a:spcAft>
                <a:buNone/>
              </a:pPr>
              <a:r>
                <a:rPr lang="en-US" sz="5400" b="1" cap="none">
                  <a:solidFill>
                    <a:srgbClr val="F8A43C"/>
                  </a:solidFill>
                  <a:latin typeface="Montserrat ExtraBold"/>
                  <a:ea typeface="Montserrat ExtraBold"/>
                  <a:cs typeface="Montserrat ExtraBold"/>
                  <a:sym typeface="Montserrat ExtraBold"/>
                </a:rPr>
                <a:t>46+ </a:t>
              </a:r>
              <a:endParaRPr sz="5400" b="1" cap="none">
                <a:solidFill>
                  <a:srgbClr val="F8A43C"/>
                </a:solidFill>
                <a:latin typeface="Montserrat ExtraBold"/>
                <a:ea typeface="Montserrat ExtraBold"/>
                <a:cs typeface="Montserrat ExtraBold"/>
                <a:sym typeface="Montserrat ExtraBold"/>
              </a:endParaRPr>
            </a:p>
          </p:txBody>
        </p:sp>
        <p:sp>
          <p:nvSpPr>
            <p:cNvPr id="538" name="Google Shape;538;gbfd7f60064_1_100"/>
            <p:cNvSpPr txBox="1"/>
            <p:nvPr/>
          </p:nvSpPr>
          <p:spPr>
            <a:xfrm>
              <a:off x="8454452" y="2882898"/>
              <a:ext cx="4042500" cy="795000"/>
            </a:xfrm>
            <a:prstGeom prst="rect">
              <a:avLst/>
            </a:prstGeom>
            <a:noFill/>
            <a:ln>
              <a:noFill/>
            </a:ln>
          </p:spPr>
          <p:txBody>
            <a:bodyPr spcFirstLastPara="1" wrap="square" lIns="38100" tIns="38100" rIns="38100" bIns="38100" anchor="t" anchorCtr="0">
              <a:noAutofit/>
            </a:bodyPr>
            <a:lstStyle/>
            <a:p>
              <a:pPr marL="0" marR="0" lvl="0" indent="0" algn="l" rtl="0">
                <a:lnSpc>
                  <a:spcPct val="108000"/>
                </a:lnSpc>
                <a:spcBef>
                  <a:spcPts val="0"/>
                </a:spcBef>
                <a:spcAft>
                  <a:spcPts val="0"/>
                </a:spcAft>
                <a:buNone/>
              </a:pPr>
              <a:r>
                <a:rPr lang="en-US" sz="1900" b="1" cap="none">
                  <a:solidFill>
                    <a:srgbClr val="FFFFFF"/>
                  </a:solidFill>
                  <a:latin typeface="Calibri"/>
                  <a:ea typeface="Calibri"/>
                  <a:cs typeface="Calibri"/>
                  <a:sym typeface="Calibri"/>
                </a:rPr>
                <a:t>TECHNICAL SOCIETIES</a:t>
              </a:r>
              <a:endParaRPr sz="1100"/>
            </a:p>
            <a:p>
              <a:pPr marL="0" marR="0" lvl="0" indent="0" algn="l" rtl="0">
                <a:lnSpc>
                  <a:spcPct val="108000"/>
                </a:lnSpc>
                <a:spcBef>
                  <a:spcPts val="0"/>
                </a:spcBef>
                <a:spcAft>
                  <a:spcPts val="0"/>
                </a:spcAft>
                <a:buNone/>
              </a:pPr>
              <a:r>
                <a:rPr lang="en-US" sz="1900" b="1" cap="none">
                  <a:solidFill>
                    <a:srgbClr val="FFFFFF"/>
                  </a:solidFill>
                  <a:latin typeface="Calibri"/>
                  <a:ea typeface="Calibri"/>
                  <a:cs typeface="Calibri"/>
                  <a:sym typeface="Calibri"/>
                </a:rPr>
                <a:t> &amp; C</a:t>
              </a:r>
              <a:r>
                <a:rPr lang="en-US" sz="1800" b="1" cap="none">
                  <a:solidFill>
                    <a:srgbClr val="FFFFFF"/>
                  </a:solidFill>
                  <a:latin typeface="Calibri"/>
                  <a:ea typeface="Calibri"/>
                  <a:cs typeface="Calibri"/>
                  <a:sym typeface="Calibri"/>
                </a:rPr>
                <a:t>OUNCILS</a:t>
              </a:r>
              <a:endParaRPr sz="1800" b="1" cap="none">
                <a:solidFill>
                  <a:srgbClr val="FFFFFF"/>
                </a:solidFill>
                <a:latin typeface="Calibri"/>
                <a:ea typeface="Calibri"/>
                <a:cs typeface="Calibri"/>
                <a:sym typeface="Calibri"/>
              </a:endParaRPr>
            </a:p>
          </p:txBody>
        </p:sp>
      </p:grpSp>
      <p:pic>
        <p:nvPicPr>
          <p:cNvPr id="539" name="Google Shape;539;gbfd7f60064_1_100"/>
          <p:cNvPicPr preferRelativeResize="0"/>
          <p:nvPr/>
        </p:nvPicPr>
        <p:blipFill rotWithShape="1">
          <a:blip r:embed="rId4" cstate="screen">
            <a:alphaModFix/>
            <a:extLst>
              <a:ext uri="{28A0092B-C50C-407E-A947-70E740481C1C}">
                <a14:useLocalDpi xmlns="" xmlns:a14="http://schemas.microsoft.com/office/drawing/2010/main"/>
              </a:ext>
            </a:extLst>
          </a:blip>
          <a:srcRect/>
          <a:stretch/>
        </p:blipFill>
        <p:spPr>
          <a:xfrm>
            <a:off x="247756" y="186057"/>
            <a:ext cx="614532" cy="351442"/>
          </a:xfrm>
          <a:prstGeom prst="rect">
            <a:avLst/>
          </a:prstGeom>
          <a:noFill/>
          <a:ln>
            <a:noFill/>
          </a:ln>
        </p:spPr>
      </p:pic>
      <p:pic>
        <p:nvPicPr>
          <p:cNvPr id="540" name="Google Shape;540;gbfd7f60064_1_100"/>
          <p:cNvPicPr preferRelativeResize="0"/>
          <p:nvPr/>
        </p:nvPicPr>
        <p:blipFill rotWithShape="1">
          <a:blip r:embed="rId5" cstate="screen">
            <a:alphaModFix/>
            <a:extLst>
              <a:ext uri="{28A0092B-C50C-407E-A947-70E740481C1C}">
                <a14:useLocalDpi xmlns="" xmlns:a14="http://schemas.microsoft.com/office/drawing/2010/main"/>
              </a:ext>
            </a:extLst>
          </a:blip>
          <a:srcRect/>
          <a:stretch/>
        </p:blipFill>
        <p:spPr>
          <a:xfrm>
            <a:off x="8113014" y="4644773"/>
            <a:ext cx="692897" cy="204222"/>
          </a:xfrm>
          <a:prstGeom prst="rect">
            <a:avLst/>
          </a:prstGeom>
          <a:noFill/>
          <a:ln>
            <a:noFill/>
          </a:ln>
        </p:spPr>
      </p:pic>
      <p:grpSp>
        <p:nvGrpSpPr>
          <p:cNvPr id="541" name="Google Shape;541;gbfd7f60064_1_100"/>
          <p:cNvGrpSpPr/>
          <p:nvPr/>
        </p:nvGrpSpPr>
        <p:grpSpPr>
          <a:xfrm>
            <a:off x="1593483" y="3223094"/>
            <a:ext cx="3440348" cy="1081597"/>
            <a:chOff x="2074632" y="4297459"/>
            <a:chExt cx="4169108" cy="1442129"/>
          </a:xfrm>
        </p:grpSpPr>
        <p:sp>
          <p:nvSpPr>
            <p:cNvPr id="542" name="Google Shape;542;gbfd7f60064_1_100"/>
            <p:cNvSpPr txBox="1"/>
            <p:nvPr/>
          </p:nvSpPr>
          <p:spPr>
            <a:xfrm>
              <a:off x="2074632" y="4297459"/>
              <a:ext cx="3890700" cy="1099800"/>
            </a:xfrm>
            <a:prstGeom prst="rect">
              <a:avLst/>
            </a:prstGeom>
            <a:noFill/>
            <a:ln>
              <a:noFill/>
            </a:ln>
          </p:spPr>
          <p:txBody>
            <a:bodyPr spcFirstLastPara="1" wrap="square" lIns="38100" tIns="38100" rIns="38100" bIns="38100" anchor="t" anchorCtr="0">
              <a:noAutofit/>
            </a:bodyPr>
            <a:lstStyle/>
            <a:p>
              <a:pPr marL="0" marR="0" lvl="0" indent="0" algn="l" rtl="0">
                <a:lnSpc>
                  <a:spcPct val="90000"/>
                </a:lnSpc>
                <a:spcBef>
                  <a:spcPts val="0"/>
                </a:spcBef>
                <a:spcAft>
                  <a:spcPts val="0"/>
                </a:spcAft>
                <a:buNone/>
              </a:pPr>
              <a:r>
                <a:rPr lang="en-US" sz="5400" b="1" cap="none">
                  <a:solidFill>
                    <a:srgbClr val="F8A43C"/>
                  </a:solidFill>
                  <a:latin typeface="Montserrat ExtraBold"/>
                  <a:ea typeface="Montserrat ExtraBold"/>
                  <a:cs typeface="Montserrat ExtraBold"/>
                  <a:sym typeface="Montserrat ExtraBold"/>
                </a:rPr>
                <a:t>1900+</a:t>
              </a:r>
              <a:endParaRPr sz="5400" b="1" cap="none">
                <a:solidFill>
                  <a:srgbClr val="F8A43C"/>
                </a:solidFill>
                <a:latin typeface="Montserrat ExtraBold"/>
                <a:ea typeface="Montserrat ExtraBold"/>
                <a:cs typeface="Montserrat ExtraBold"/>
                <a:sym typeface="Montserrat ExtraBold"/>
              </a:endParaRPr>
            </a:p>
          </p:txBody>
        </p:sp>
        <p:sp>
          <p:nvSpPr>
            <p:cNvPr id="543" name="Google Shape;543;gbfd7f60064_1_100"/>
            <p:cNvSpPr txBox="1"/>
            <p:nvPr/>
          </p:nvSpPr>
          <p:spPr>
            <a:xfrm>
              <a:off x="2082140" y="5267688"/>
              <a:ext cx="4161600" cy="471900"/>
            </a:xfrm>
            <a:prstGeom prst="rect">
              <a:avLst/>
            </a:prstGeom>
            <a:noFill/>
            <a:ln>
              <a:noFill/>
            </a:ln>
          </p:spPr>
          <p:txBody>
            <a:bodyPr spcFirstLastPara="1" wrap="square" lIns="38100" tIns="38100" rIns="38100" bIns="38100" anchor="t" anchorCtr="0">
              <a:noAutofit/>
            </a:bodyPr>
            <a:lstStyle/>
            <a:p>
              <a:pPr marL="0" marR="0" lvl="0" indent="0" algn="l" rtl="0">
                <a:lnSpc>
                  <a:spcPct val="100000"/>
                </a:lnSpc>
                <a:spcBef>
                  <a:spcPts val="0"/>
                </a:spcBef>
                <a:spcAft>
                  <a:spcPts val="0"/>
                </a:spcAft>
                <a:buNone/>
              </a:pPr>
              <a:r>
                <a:rPr lang="en-US" sz="1800" b="1" cap="none">
                  <a:solidFill>
                    <a:srgbClr val="FFFFFF"/>
                  </a:solidFill>
                  <a:latin typeface="Calibri"/>
                  <a:ea typeface="Calibri"/>
                  <a:cs typeface="Calibri"/>
                  <a:sym typeface="Calibri"/>
                </a:rPr>
                <a:t>ANNUAL CONFERENCES</a:t>
              </a:r>
              <a:endParaRPr sz="1800" b="1" cap="none">
                <a:solidFill>
                  <a:srgbClr val="FFFFFF"/>
                </a:solidFill>
                <a:latin typeface="Calibri"/>
                <a:ea typeface="Calibri"/>
                <a:cs typeface="Calibri"/>
                <a:sym typeface="Calibri"/>
              </a:endParaRPr>
            </a:p>
          </p:txBody>
        </p:sp>
      </p:grpSp>
      <p:grpSp>
        <p:nvGrpSpPr>
          <p:cNvPr id="544" name="Google Shape;544;gbfd7f60064_1_100"/>
          <p:cNvGrpSpPr/>
          <p:nvPr/>
        </p:nvGrpSpPr>
        <p:grpSpPr>
          <a:xfrm>
            <a:off x="5166696" y="3223094"/>
            <a:ext cx="3126831" cy="1102378"/>
            <a:chOff x="6366413" y="4297459"/>
            <a:chExt cx="4169108" cy="1469838"/>
          </a:xfrm>
        </p:grpSpPr>
        <p:sp>
          <p:nvSpPr>
            <p:cNvPr id="545" name="Google Shape;545;gbfd7f60064_1_100"/>
            <p:cNvSpPr txBox="1"/>
            <p:nvPr/>
          </p:nvSpPr>
          <p:spPr>
            <a:xfrm>
              <a:off x="6366413" y="4297459"/>
              <a:ext cx="3539700" cy="1099800"/>
            </a:xfrm>
            <a:prstGeom prst="rect">
              <a:avLst/>
            </a:prstGeom>
            <a:noFill/>
            <a:ln>
              <a:noFill/>
            </a:ln>
          </p:spPr>
          <p:txBody>
            <a:bodyPr spcFirstLastPara="1" wrap="square" lIns="38100" tIns="38100" rIns="38100" bIns="38100" anchor="t" anchorCtr="0">
              <a:noAutofit/>
            </a:bodyPr>
            <a:lstStyle/>
            <a:p>
              <a:pPr marL="0" marR="0" lvl="0" indent="0" algn="l" rtl="0">
                <a:lnSpc>
                  <a:spcPct val="90000"/>
                </a:lnSpc>
                <a:spcBef>
                  <a:spcPts val="0"/>
                </a:spcBef>
                <a:spcAft>
                  <a:spcPts val="0"/>
                </a:spcAft>
                <a:buNone/>
              </a:pPr>
              <a:r>
                <a:rPr lang="en-US" sz="5400" b="1" cap="none">
                  <a:solidFill>
                    <a:srgbClr val="F8A43C"/>
                  </a:solidFill>
                  <a:latin typeface="Montserrat ExtraBold"/>
                  <a:ea typeface="Montserrat ExtraBold"/>
                  <a:cs typeface="Montserrat ExtraBold"/>
                  <a:sym typeface="Montserrat ExtraBold"/>
                </a:rPr>
                <a:t>5M+</a:t>
              </a:r>
              <a:endParaRPr sz="5400" b="1" cap="none">
                <a:solidFill>
                  <a:srgbClr val="F8A43C"/>
                </a:solidFill>
                <a:latin typeface="Montserrat ExtraBold"/>
                <a:ea typeface="Montserrat ExtraBold"/>
                <a:cs typeface="Montserrat ExtraBold"/>
                <a:sym typeface="Montserrat ExtraBold"/>
              </a:endParaRPr>
            </a:p>
          </p:txBody>
        </p:sp>
        <p:sp>
          <p:nvSpPr>
            <p:cNvPr id="546" name="Google Shape;546;gbfd7f60064_1_100"/>
            <p:cNvSpPr txBox="1"/>
            <p:nvPr/>
          </p:nvSpPr>
          <p:spPr>
            <a:xfrm>
              <a:off x="6373921" y="5295397"/>
              <a:ext cx="4161600" cy="471900"/>
            </a:xfrm>
            <a:prstGeom prst="rect">
              <a:avLst/>
            </a:prstGeom>
            <a:noFill/>
            <a:ln>
              <a:noFill/>
            </a:ln>
          </p:spPr>
          <p:txBody>
            <a:bodyPr spcFirstLastPara="1" wrap="square" lIns="38100" tIns="38100" rIns="38100" bIns="38100" anchor="t" anchorCtr="0">
              <a:noAutofit/>
            </a:bodyPr>
            <a:lstStyle/>
            <a:p>
              <a:pPr marL="0" marR="0" lvl="0" indent="0" algn="l" rtl="0">
                <a:lnSpc>
                  <a:spcPct val="100000"/>
                </a:lnSpc>
                <a:spcBef>
                  <a:spcPts val="0"/>
                </a:spcBef>
                <a:spcAft>
                  <a:spcPts val="0"/>
                </a:spcAft>
                <a:buNone/>
              </a:pPr>
              <a:r>
                <a:rPr lang="en-US" sz="1800" b="1" cap="none">
                  <a:solidFill>
                    <a:srgbClr val="FFFFFF"/>
                  </a:solidFill>
                  <a:latin typeface="Calibri"/>
                  <a:ea typeface="Calibri"/>
                  <a:cs typeface="Calibri"/>
                  <a:sym typeface="Calibri"/>
                </a:rPr>
                <a:t>TECHNICAL DOCUMENTS</a:t>
              </a:r>
              <a:endParaRPr sz="1800" b="1" cap="none">
                <a:solidFill>
                  <a:srgbClr val="FFFFFF"/>
                </a:solidFill>
                <a:latin typeface="Calibri"/>
                <a:ea typeface="Calibri"/>
                <a:cs typeface="Calibri"/>
                <a:sym typeface="Calibri"/>
              </a:endParaRPr>
            </a:p>
          </p:txBody>
        </p:sp>
      </p:grpSp>
      <p:sp>
        <p:nvSpPr>
          <p:cNvPr id="547" name="Google Shape;547;gbfd7f60064_1_100"/>
          <p:cNvSpPr txBox="1"/>
          <p:nvPr/>
        </p:nvSpPr>
        <p:spPr>
          <a:xfrm>
            <a:off x="136039" y="4771362"/>
            <a:ext cx="1157100" cy="205500"/>
          </a:xfrm>
          <a:prstGeom prst="rect">
            <a:avLst/>
          </a:prstGeom>
          <a:no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FFFFFF"/>
              </a:buClr>
              <a:buSzPts val="200"/>
              <a:buFont typeface="Calibri"/>
              <a:buNone/>
            </a:pPr>
            <a:fld id="{00000000-1234-1234-1234-123412341234}" type="slidenum">
              <a:rPr lang="en-US" sz="700" b="0" i="0" u="none" strike="noStrike" cap="none">
                <a:solidFill>
                  <a:srgbClr val="FFFFFF"/>
                </a:solidFill>
                <a:latin typeface="Calibri"/>
                <a:ea typeface="Calibri"/>
                <a:cs typeface="Calibri"/>
                <a:sym typeface="Calibri"/>
              </a:rPr>
              <a:pPr marL="0" marR="0" lvl="0" indent="0" algn="l" rtl="0">
                <a:lnSpc>
                  <a:spcPct val="100000"/>
                </a:lnSpc>
                <a:spcBef>
                  <a:spcPts val="0"/>
                </a:spcBef>
                <a:spcAft>
                  <a:spcPts val="0"/>
                </a:spcAft>
                <a:buClr>
                  <a:srgbClr val="FFFFFF"/>
                </a:buClr>
                <a:buSzPts val="200"/>
                <a:buFont typeface="Calibri"/>
                <a:buNone/>
              </a:pPr>
              <a:t>4</a:t>
            </a:fld>
            <a:endParaRPr sz="700" b="0" i="0" u="none" strike="noStrike" cap="none">
              <a:solidFill>
                <a:srgbClr val="FFFFFF"/>
              </a:solidFill>
              <a:latin typeface="Calibri"/>
              <a:ea typeface="Calibri"/>
              <a:cs typeface="Calibri"/>
              <a:sym typeface="Calibri"/>
            </a:endParaRPr>
          </a:p>
        </p:txBody>
      </p:sp>
    </p:spTree>
    <p:extLst>
      <p:ext uri="{BB962C8B-B14F-4D97-AF65-F5344CB8AC3E}">
        <p14:creationId xmlns="" xmlns:p14="http://schemas.microsoft.com/office/powerpoint/2010/main" val="709415692"/>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bfd7f60064_1_303"/>
          <p:cNvSpPr/>
          <p:nvPr/>
        </p:nvSpPr>
        <p:spPr>
          <a:xfrm>
            <a:off x="-549103" y="-92989"/>
            <a:ext cx="9723000" cy="5395500"/>
          </a:xfrm>
          <a:prstGeom prst="rect">
            <a:avLst/>
          </a:prstGeom>
          <a:solidFill>
            <a:schemeClr val="dk1"/>
          </a:solidFill>
          <a:ln w="12700" cap="flat" cmpd="sng">
            <a:solidFill>
              <a:srgbClr val="01547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pic>
        <p:nvPicPr>
          <p:cNvPr id="498" name="Google Shape;498;gbfd7f60064_1_303"/>
          <p:cNvPicPr preferRelativeResize="0"/>
          <p:nvPr/>
        </p:nvPicPr>
        <p:blipFill rotWithShape="1">
          <a:blip r:embed="rId3">
            <a:alphaModFix/>
          </a:blip>
          <a:srcRect/>
          <a:stretch/>
        </p:blipFill>
        <p:spPr>
          <a:xfrm>
            <a:off x="-516165" y="186057"/>
            <a:ext cx="4791075" cy="4905375"/>
          </a:xfrm>
          <a:prstGeom prst="rect">
            <a:avLst/>
          </a:prstGeom>
          <a:noFill/>
          <a:ln>
            <a:noFill/>
          </a:ln>
        </p:spPr>
      </p:pic>
      <p:sp>
        <p:nvSpPr>
          <p:cNvPr id="499" name="Google Shape;499;gbfd7f60064_1_303"/>
          <p:cNvSpPr/>
          <p:nvPr/>
        </p:nvSpPr>
        <p:spPr>
          <a:xfrm rot="5400000" flipH="1">
            <a:off x="3671596" y="-1222896"/>
            <a:ext cx="5302200" cy="7748400"/>
          </a:xfrm>
          <a:prstGeom prst="rect">
            <a:avLst/>
          </a:prstGeom>
          <a:gradFill>
            <a:gsLst>
              <a:gs pos="0">
                <a:srgbClr val="000000">
                  <a:alpha val="0"/>
                </a:srgbClr>
              </a:gs>
              <a:gs pos="53510">
                <a:srgbClr val="000000"/>
              </a:gs>
              <a:gs pos="100000">
                <a:srgbClr val="000000"/>
              </a:gs>
            </a:gsLst>
            <a:lin ang="16200038" scaled="0"/>
          </a:gra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500" name="Google Shape;500;gbfd7f60064_1_303"/>
          <p:cNvSpPr txBox="1"/>
          <p:nvPr/>
        </p:nvSpPr>
        <p:spPr>
          <a:xfrm>
            <a:off x="83174" y="4837754"/>
            <a:ext cx="252600" cy="205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900" b="0" i="0" u="none" strike="noStrike" cap="none">
              <a:solidFill>
                <a:schemeClr val="lt1"/>
              </a:solidFill>
              <a:latin typeface="Calibri"/>
              <a:ea typeface="Calibri"/>
              <a:cs typeface="Calibri"/>
              <a:sym typeface="Calibri"/>
            </a:endParaRPr>
          </a:p>
        </p:txBody>
      </p:sp>
      <p:pic>
        <p:nvPicPr>
          <p:cNvPr id="501" name="Google Shape;501;gbfd7f60064_1_303"/>
          <p:cNvPicPr preferRelativeResize="0"/>
          <p:nvPr/>
        </p:nvPicPr>
        <p:blipFill rotWithShape="1">
          <a:blip r:embed="rId4" cstate="screen">
            <a:alphaModFix/>
            <a:extLst>
              <a:ext uri="{28A0092B-C50C-407E-A947-70E740481C1C}">
                <a14:useLocalDpi xmlns="" xmlns:a14="http://schemas.microsoft.com/office/drawing/2010/main"/>
              </a:ext>
            </a:extLst>
          </a:blip>
          <a:srcRect/>
          <a:stretch/>
        </p:blipFill>
        <p:spPr>
          <a:xfrm>
            <a:off x="170329" y="186057"/>
            <a:ext cx="614532" cy="351442"/>
          </a:xfrm>
          <a:prstGeom prst="rect">
            <a:avLst/>
          </a:prstGeom>
          <a:noFill/>
          <a:ln>
            <a:noFill/>
          </a:ln>
        </p:spPr>
      </p:pic>
      <p:sp>
        <p:nvSpPr>
          <p:cNvPr id="502" name="Google Shape;502;gbfd7f60064_1_303"/>
          <p:cNvSpPr/>
          <p:nvPr/>
        </p:nvSpPr>
        <p:spPr>
          <a:xfrm>
            <a:off x="4575423" y="1867059"/>
            <a:ext cx="3678000" cy="108000"/>
          </a:xfrm>
          <a:prstGeom prst="rect">
            <a:avLst/>
          </a:prstGeom>
          <a:solidFill>
            <a:srgbClr val="5AC7D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03" name="Google Shape;503;gbfd7f60064_1_303"/>
          <p:cNvSpPr txBox="1"/>
          <p:nvPr/>
        </p:nvSpPr>
        <p:spPr>
          <a:xfrm>
            <a:off x="4480022" y="-415214"/>
            <a:ext cx="5716800" cy="2281500"/>
          </a:xfrm>
          <a:prstGeom prst="rect">
            <a:avLst/>
          </a:prstGeom>
          <a:noFill/>
          <a:ln>
            <a:noFill/>
          </a:ln>
        </p:spPr>
        <p:txBody>
          <a:bodyPr spcFirstLastPara="1" wrap="square" lIns="68575" tIns="34275" rIns="68575" bIns="34275" anchor="b" anchorCtr="0">
            <a:noAutofit/>
          </a:bodyPr>
          <a:lstStyle/>
          <a:p>
            <a:pPr marL="0" marR="0" lvl="0" indent="0" algn="l" rtl="0">
              <a:lnSpc>
                <a:spcPct val="80000"/>
              </a:lnSpc>
              <a:spcBef>
                <a:spcPts val="0"/>
              </a:spcBef>
              <a:spcAft>
                <a:spcPts val="0"/>
              </a:spcAft>
              <a:buClr>
                <a:schemeClr val="lt1"/>
              </a:buClr>
              <a:buSzPts val="3600"/>
              <a:buFont typeface="Montserrat ExtraBold"/>
              <a:buNone/>
            </a:pPr>
            <a:r>
              <a:rPr lang="en-US" sz="3600" b="0" i="0" u="none" strike="noStrike" cap="none">
                <a:solidFill>
                  <a:schemeClr val="lt1"/>
                </a:solidFill>
                <a:latin typeface="Montserrat ExtraBold"/>
                <a:ea typeface="Montserrat ExtraBold"/>
                <a:cs typeface="Montserrat ExtraBold"/>
                <a:sym typeface="Montserrat ExtraBold"/>
              </a:rPr>
              <a:t>ADVANCING TECHNOLOGY </a:t>
            </a:r>
            <a:br>
              <a:rPr lang="en-US" sz="3600" b="0" i="0" u="none" strike="noStrike" cap="none">
                <a:solidFill>
                  <a:schemeClr val="lt1"/>
                </a:solidFill>
                <a:latin typeface="Montserrat ExtraBold"/>
                <a:ea typeface="Montserrat ExtraBold"/>
                <a:cs typeface="Montserrat ExtraBold"/>
                <a:sym typeface="Montserrat ExtraBold"/>
              </a:rPr>
            </a:br>
            <a:r>
              <a:rPr lang="en-US" sz="3600" b="0" i="0" u="none" strike="noStrike" cap="none">
                <a:solidFill>
                  <a:schemeClr val="lt1"/>
                </a:solidFill>
                <a:latin typeface="Montserrat ExtraBold"/>
                <a:ea typeface="Montserrat ExtraBold"/>
                <a:cs typeface="Montserrat ExtraBold"/>
                <a:sym typeface="Montserrat ExtraBold"/>
              </a:rPr>
              <a:t>FOR HUMANITY</a:t>
            </a:r>
            <a:endParaRPr sz="3600" b="1" i="0" u="none" strike="noStrike" cap="none">
              <a:solidFill>
                <a:schemeClr val="lt1"/>
              </a:solidFill>
              <a:latin typeface="Montserrat ExtraBold"/>
              <a:ea typeface="Montserrat ExtraBold"/>
              <a:cs typeface="Montserrat ExtraBold"/>
              <a:sym typeface="Montserrat ExtraBold"/>
            </a:endParaRPr>
          </a:p>
        </p:txBody>
      </p:sp>
      <p:sp>
        <p:nvSpPr>
          <p:cNvPr id="504" name="Google Shape;504;gbfd7f60064_1_303"/>
          <p:cNvSpPr txBox="1"/>
          <p:nvPr/>
        </p:nvSpPr>
        <p:spPr>
          <a:xfrm>
            <a:off x="4312468" y="2539743"/>
            <a:ext cx="4791000" cy="2103300"/>
          </a:xfrm>
          <a:prstGeom prst="rect">
            <a:avLst/>
          </a:prstGeom>
          <a:noFill/>
          <a:ln>
            <a:noFill/>
          </a:ln>
        </p:spPr>
        <p:txBody>
          <a:bodyPr spcFirstLastPara="1" wrap="square" lIns="68575" tIns="34275" rIns="68575" bIns="34275" anchor="t" anchorCtr="0">
            <a:noAutofit/>
          </a:bodyPr>
          <a:lstStyle/>
          <a:p>
            <a:pPr marL="469900" marR="0" lvl="3" indent="-209550" algn="l" rtl="0">
              <a:lnSpc>
                <a:spcPct val="150000"/>
              </a:lnSpc>
              <a:spcBef>
                <a:spcPts val="0"/>
              </a:spcBef>
              <a:spcAft>
                <a:spcPts val="0"/>
              </a:spcAft>
              <a:buClr>
                <a:srgbClr val="0BB1EC"/>
              </a:buClr>
              <a:buSzPts val="1500"/>
              <a:buFont typeface="Noto Sans Symbols"/>
              <a:buChar char="▪"/>
            </a:pPr>
            <a:r>
              <a:rPr lang="en-US" sz="1400" b="0" i="0" u="none" strike="noStrike" cap="none">
                <a:solidFill>
                  <a:schemeClr val="lt1"/>
                </a:solidFill>
                <a:latin typeface="Calibri"/>
                <a:ea typeface="Calibri"/>
                <a:cs typeface="Calibri"/>
                <a:sym typeface="Calibri"/>
              </a:rPr>
              <a:t>Inspiring a global community of innovation</a:t>
            </a:r>
            <a:endParaRPr sz="1100"/>
          </a:p>
          <a:p>
            <a:pPr marL="469900" marR="0" lvl="3" indent="-209550" algn="l" rtl="0">
              <a:lnSpc>
                <a:spcPct val="150000"/>
              </a:lnSpc>
              <a:spcBef>
                <a:spcPts val="300"/>
              </a:spcBef>
              <a:spcAft>
                <a:spcPts val="0"/>
              </a:spcAft>
              <a:buClr>
                <a:srgbClr val="0BB1EC"/>
              </a:buClr>
              <a:buSzPts val="1500"/>
              <a:buFont typeface="Noto Sans Symbols"/>
              <a:buChar char="▪"/>
            </a:pPr>
            <a:r>
              <a:rPr lang="en-US" sz="1400" b="0" i="0" u="none" strike="noStrike" cap="none">
                <a:solidFill>
                  <a:schemeClr val="lt1"/>
                </a:solidFill>
                <a:latin typeface="Calibri"/>
                <a:ea typeface="Calibri"/>
                <a:cs typeface="Calibri"/>
                <a:sym typeface="Calibri"/>
              </a:rPr>
              <a:t>Where forward-thinking professional collaborate</a:t>
            </a:r>
            <a:endParaRPr sz="1100"/>
          </a:p>
          <a:p>
            <a:pPr marL="469900" marR="0" lvl="3" indent="-209550" algn="l" rtl="0">
              <a:lnSpc>
                <a:spcPct val="150000"/>
              </a:lnSpc>
              <a:spcBef>
                <a:spcPts val="300"/>
              </a:spcBef>
              <a:spcAft>
                <a:spcPts val="0"/>
              </a:spcAft>
              <a:buClr>
                <a:srgbClr val="0BB1EC"/>
              </a:buClr>
              <a:buSzPts val="1500"/>
              <a:buFont typeface="Noto Sans Symbols"/>
              <a:buChar char="▪"/>
            </a:pPr>
            <a:r>
              <a:rPr lang="en-US" sz="1400" b="0" i="0" u="none" strike="noStrike" cap="none">
                <a:solidFill>
                  <a:schemeClr val="lt1"/>
                </a:solidFill>
                <a:latin typeface="Calibri"/>
                <a:ea typeface="Calibri"/>
                <a:cs typeface="Calibri"/>
                <a:sym typeface="Calibri"/>
              </a:rPr>
              <a:t>Discover what’s next in tech innovation</a:t>
            </a:r>
            <a:endParaRPr sz="1100"/>
          </a:p>
          <a:p>
            <a:pPr marL="469900" marR="0" lvl="3" indent="-209550" algn="l" rtl="0">
              <a:lnSpc>
                <a:spcPct val="150000"/>
              </a:lnSpc>
              <a:spcBef>
                <a:spcPts val="300"/>
              </a:spcBef>
              <a:spcAft>
                <a:spcPts val="0"/>
              </a:spcAft>
              <a:buClr>
                <a:srgbClr val="0BB1EC"/>
              </a:buClr>
              <a:buSzPts val="1500"/>
              <a:buFont typeface="Noto Sans Symbols"/>
              <a:buChar char="▪"/>
            </a:pPr>
            <a:r>
              <a:rPr lang="en-US" sz="1400" b="0" i="0" u="none" strike="noStrike" cap="none">
                <a:solidFill>
                  <a:schemeClr val="lt1"/>
                </a:solidFill>
                <a:latin typeface="Calibri"/>
                <a:ea typeface="Calibri"/>
                <a:cs typeface="Calibri"/>
                <a:sym typeface="Calibri"/>
              </a:rPr>
              <a:t>Build technical communities</a:t>
            </a:r>
            <a:endParaRPr sz="1100"/>
          </a:p>
          <a:p>
            <a:pPr marL="469900" marR="0" lvl="3" indent="-209550" algn="l" rtl="0">
              <a:lnSpc>
                <a:spcPct val="150000"/>
              </a:lnSpc>
              <a:spcBef>
                <a:spcPts val="300"/>
              </a:spcBef>
              <a:spcAft>
                <a:spcPts val="0"/>
              </a:spcAft>
              <a:buClr>
                <a:srgbClr val="0BB1EC"/>
              </a:buClr>
              <a:buSzPts val="1500"/>
              <a:buFont typeface="Noto Sans Symbols"/>
              <a:buChar char="▪"/>
            </a:pPr>
            <a:r>
              <a:rPr lang="en-US" sz="1400" b="0" i="0" u="none" strike="noStrike" cap="none">
                <a:solidFill>
                  <a:schemeClr val="lt1"/>
                </a:solidFill>
                <a:latin typeface="Calibri"/>
                <a:ea typeface="Calibri"/>
                <a:cs typeface="Calibri"/>
                <a:sym typeface="Calibri"/>
              </a:rPr>
              <a:t>Shape and share research</a:t>
            </a:r>
            <a:endParaRPr sz="1100"/>
          </a:p>
          <a:p>
            <a:pPr marL="469900" marR="0" lvl="3" indent="-209550" algn="l" rtl="0">
              <a:lnSpc>
                <a:spcPct val="150000"/>
              </a:lnSpc>
              <a:spcBef>
                <a:spcPts val="300"/>
              </a:spcBef>
              <a:spcAft>
                <a:spcPts val="0"/>
              </a:spcAft>
              <a:buClr>
                <a:srgbClr val="0BB1EC"/>
              </a:buClr>
              <a:buSzPts val="1500"/>
              <a:buFont typeface="Noto Sans Symbols"/>
              <a:buChar char="▪"/>
            </a:pPr>
            <a:r>
              <a:rPr lang="en-US" sz="1400" b="0" i="0" u="none" strike="noStrike" cap="none">
                <a:solidFill>
                  <a:schemeClr val="lt1"/>
                </a:solidFill>
                <a:latin typeface="Calibri"/>
                <a:ea typeface="Calibri"/>
                <a:cs typeface="Calibri"/>
                <a:sym typeface="Calibri"/>
              </a:rPr>
              <a:t>Create global standards</a:t>
            </a:r>
            <a:endParaRPr sz="1100"/>
          </a:p>
          <a:p>
            <a:pPr marL="469900" marR="0" lvl="3" indent="-209550" algn="l" rtl="0">
              <a:lnSpc>
                <a:spcPct val="150000"/>
              </a:lnSpc>
              <a:spcBef>
                <a:spcPts val="300"/>
              </a:spcBef>
              <a:spcAft>
                <a:spcPts val="0"/>
              </a:spcAft>
              <a:buClr>
                <a:srgbClr val="0BB1EC"/>
              </a:buClr>
              <a:buSzPts val="1500"/>
              <a:buFont typeface="Noto Sans Symbols"/>
              <a:buChar char="▪"/>
            </a:pPr>
            <a:r>
              <a:rPr lang="en-US" sz="1400" b="0" i="0" u="none" strike="noStrike" cap="none">
                <a:solidFill>
                  <a:schemeClr val="lt1"/>
                </a:solidFill>
                <a:latin typeface="Calibri"/>
                <a:ea typeface="Calibri"/>
                <a:cs typeface="Calibri"/>
                <a:sym typeface="Calibri"/>
              </a:rPr>
              <a:t>Engage in Humanitarian activities</a:t>
            </a:r>
            <a:endParaRPr sz="1100"/>
          </a:p>
        </p:txBody>
      </p:sp>
      <p:sp>
        <p:nvSpPr>
          <p:cNvPr id="505" name="Google Shape;505;gbfd7f60064_1_303"/>
          <p:cNvSpPr txBox="1"/>
          <p:nvPr/>
        </p:nvSpPr>
        <p:spPr>
          <a:xfrm>
            <a:off x="4529255" y="2144468"/>
            <a:ext cx="5172900" cy="5946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1800"/>
              <a:buFont typeface="Arial"/>
              <a:buNone/>
            </a:pPr>
            <a:r>
              <a:rPr lang="en-US" sz="1800" b="0" i="0" u="none" strike="noStrike" cap="none">
                <a:solidFill>
                  <a:schemeClr val="lt1"/>
                </a:solidFill>
                <a:latin typeface="Montserrat"/>
                <a:ea typeface="Montserrat"/>
                <a:cs typeface="Montserrat"/>
                <a:sym typeface="Montserrat"/>
              </a:rPr>
              <a:t>ABOUT IEEE</a:t>
            </a:r>
            <a:endParaRPr sz="1100"/>
          </a:p>
        </p:txBody>
      </p:sp>
      <p:pic>
        <p:nvPicPr>
          <p:cNvPr id="506" name="Google Shape;506;gbfd7f60064_1_303"/>
          <p:cNvPicPr preferRelativeResize="0"/>
          <p:nvPr/>
        </p:nvPicPr>
        <p:blipFill rotWithShape="1">
          <a:blip r:embed="rId5" cstate="screen">
            <a:alphaModFix/>
            <a:extLst>
              <a:ext uri="{28A0092B-C50C-407E-A947-70E740481C1C}">
                <a14:useLocalDpi xmlns="" xmlns:a14="http://schemas.microsoft.com/office/drawing/2010/main"/>
              </a:ext>
            </a:extLst>
          </a:blip>
          <a:srcRect/>
          <a:stretch/>
        </p:blipFill>
        <p:spPr>
          <a:xfrm>
            <a:off x="8113014" y="4644773"/>
            <a:ext cx="692897" cy="204222"/>
          </a:xfrm>
          <a:prstGeom prst="rect">
            <a:avLst/>
          </a:prstGeom>
          <a:noFill/>
          <a:ln>
            <a:noFill/>
          </a:ln>
        </p:spPr>
      </p:pic>
      <p:sp>
        <p:nvSpPr>
          <p:cNvPr id="507" name="Google Shape;507;gbfd7f60064_1_303"/>
          <p:cNvSpPr txBox="1"/>
          <p:nvPr/>
        </p:nvSpPr>
        <p:spPr>
          <a:xfrm>
            <a:off x="136039" y="4771362"/>
            <a:ext cx="1157100" cy="205500"/>
          </a:xfrm>
          <a:prstGeom prst="rect">
            <a:avLst/>
          </a:prstGeom>
          <a:no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chemeClr val="lt1"/>
              </a:buClr>
              <a:buSzPts val="200"/>
              <a:buFont typeface="Calibri"/>
              <a:buNone/>
            </a:pPr>
            <a:fld id="{00000000-1234-1234-1234-123412341234}" type="slidenum">
              <a:rPr lang="en-US" sz="700" b="0" i="0" u="none" strike="noStrike" cap="none">
                <a:solidFill>
                  <a:schemeClr val="lt1"/>
                </a:solidFill>
                <a:latin typeface="Calibri"/>
                <a:ea typeface="Calibri"/>
                <a:cs typeface="Calibri"/>
                <a:sym typeface="Calibri"/>
              </a:rPr>
              <a:pPr marL="0" marR="0" lvl="0" indent="0" algn="l" rtl="0">
                <a:lnSpc>
                  <a:spcPct val="100000"/>
                </a:lnSpc>
                <a:spcBef>
                  <a:spcPts val="0"/>
                </a:spcBef>
                <a:spcAft>
                  <a:spcPts val="0"/>
                </a:spcAft>
                <a:buClr>
                  <a:schemeClr val="lt1"/>
                </a:buClr>
                <a:buSzPts val="200"/>
                <a:buFont typeface="Calibri"/>
                <a:buNone/>
              </a:pPr>
              <a:t>5</a:t>
            </a:fld>
            <a:endParaRPr sz="700" b="0" i="0" u="none" strike="noStrike" cap="none">
              <a:solidFill>
                <a:schemeClr val="lt1"/>
              </a:solidFill>
              <a:latin typeface="Calibri"/>
              <a:ea typeface="Calibri"/>
              <a:cs typeface="Calibri"/>
              <a:sym typeface="Calibri"/>
            </a:endParaRPr>
          </a:p>
        </p:txBody>
      </p:sp>
    </p:spTree>
    <p:extLst>
      <p:ext uri="{BB962C8B-B14F-4D97-AF65-F5344CB8AC3E}">
        <p14:creationId xmlns="" xmlns:p14="http://schemas.microsoft.com/office/powerpoint/2010/main" val="767494727"/>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CE9528DC-53AA-3A4A-9F22-A560F361E2A5}"/>
              </a:ext>
            </a:extLst>
          </p:cNvPr>
          <p:cNvSpPr>
            <a:spLocks noGrp="1"/>
          </p:cNvSpPr>
          <p:nvPr>
            <p:ph type="title"/>
          </p:nvPr>
        </p:nvSpPr>
        <p:spPr>
          <a:xfrm>
            <a:off x="536331" y="449916"/>
            <a:ext cx="4035669" cy="537885"/>
          </a:xfrm>
        </p:spPr>
        <p:txBody>
          <a:bodyPr/>
          <a:lstStyle/>
          <a:p>
            <a:r>
              <a:rPr lang="en-US" sz="1200" b="1" dirty="0">
                <a:solidFill>
                  <a:srgbClr val="0A1B9B"/>
                </a:solidFill>
                <a:latin typeface="Montserrat ExtraBold" pitchFamily="2" charset="77"/>
              </a:rPr>
              <a:t>INCUBATOR PROGRAM</a:t>
            </a:r>
          </a:p>
        </p:txBody>
      </p:sp>
      <p:sp>
        <p:nvSpPr>
          <p:cNvPr id="4" name="Slide Number Placeholder 3">
            <a:extLst>
              <a:ext uri="{FF2B5EF4-FFF2-40B4-BE49-F238E27FC236}">
                <a16:creationId xmlns="" xmlns:a16="http://schemas.microsoft.com/office/drawing/2014/main" id="{F471B191-6EEB-ED45-A15B-4477AA0D3C05}"/>
              </a:ext>
            </a:extLst>
          </p:cNvPr>
          <p:cNvSpPr>
            <a:spLocks noGrp="1"/>
          </p:cNvSpPr>
          <p:nvPr>
            <p:ph type="sldNum" sz="quarter" idx="15"/>
          </p:nvPr>
        </p:nvSpPr>
        <p:spPr/>
        <p:txBody>
          <a:bodyPr/>
          <a:lstStyle/>
          <a:p>
            <a:fld id="{A3979A82-1A5E-4C7B-AFC0-111CA6C3130A}" type="slidenum">
              <a:rPr lang="en-US" altLang="en-US" smtClean="0"/>
              <a:pPr/>
              <a:t>6</a:t>
            </a:fld>
            <a:endParaRPr lang="en-US" altLang="en-US" dirty="0"/>
          </a:p>
        </p:txBody>
      </p:sp>
      <p:sp>
        <p:nvSpPr>
          <p:cNvPr id="10" name="Title 1">
            <a:extLst>
              <a:ext uri="{FF2B5EF4-FFF2-40B4-BE49-F238E27FC236}">
                <a16:creationId xmlns="" xmlns:a16="http://schemas.microsoft.com/office/drawing/2014/main" id="{527A4A55-888D-A54D-BE31-D68B1BA7FB73}"/>
              </a:ext>
            </a:extLst>
          </p:cNvPr>
          <p:cNvSpPr txBox="1">
            <a:spLocks/>
          </p:cNvSpPr>
          <p:nvPr/>
        </p:nvSpPr>
        <p:spPr>
          <a:xfrm>
            <a:off x="457200" y="917395"/>
            <a:ext cx="8229600" cy="371475"/>
          </a:xfrm>
          <a:prstGeom prst="rect">
            <a:avLst/>
          </a:prstGeom>
        </p:spPr>
        <p:txBody>
          <a:bodyPr vert="horz" lIns="0" tIns="0" rIns="0" bIns="0" rtlCol="0" anchor="t" anchorCtr="0">
            <a:noAutofit/>
          </a:bodyPr>
          <a:lstStyle>
            <a:lvl1pPr algn="l" defTabSz="685783" rtl="0" eaLnBrk="1" fontAlgn="base" hangingPunct="1">
              <a:lnSpc>
                <a:spcPct val="90000"/>
              </a:lnSpc>
              <a:spcBef>
                <a:spcPct val="0"/>
              </a:spcBef>
              <a:spcAft>
                <a:spcPct val="0"/>
              </a:spcAft>
              <a:defRPr sz="2000" b="0" i="0" kern="1200" cap="all">
                <a:solidFill>
                  <a:schemeClr val="tx1"/>
                </a:solidFill>
                <a:latin typeface="Montserrat Medium" pitchFamily="2" charset="77"/>
                <a:ea typeface="MS PGothic" panose="020B0600070205080204" pitchFamily="34" charset="-128"/>
                <a:cs typeface="Montserrat Medium"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a:lstStyle>
          <a:p>
            <a:endParaRPr lang="en-US" dirty="0"/>
          </a:p>
        </p:txBody>
      </p:sp>
      <p:pic>
        <p:nvPicPr>
          <p:cNvPr id="11" name="Picture 10">
            <a:extLst>
              <a:ext uri="{FF2B5EF4-FFF2-40B4-BE49-F238E27FC236}">
                <a16:creationId xmlns="" xmlns:a16="http://schemas.microsoft.com/office/drawing/2014/main" id="{A90574CF-88C8-2A40-873B-B71AF38C38D0}"/>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5349691" y="325835"/>
            <a:ext cx="3212432" cy="1627632"/>
          </a:xfrm>
          <a:prstGeom prst="rect">
            <a:avLst/>
          </a:prstGeom>
        </p:spPr>
      </p:pic>
      <p:sp>
        <p:nvSpPr>
          <p:cNvPr id="6" name="Rectangle 5">
            <a:extLst>
              <a:ext uri="{FF2B5EF4-FFF2-40B4-BE49-F238E27FC236}">
                <a16:creationId xmlns="" xmlns:a16="http://schemas.microsoft.com/office/drawing/2014/main" id="{467D3B76-995C-2E42-8856-042BC2E59033}"/>
              </a:ext>
            </a:extLst>
          </p:cNvPr>
          <p:cNvSpPr/>
          <p:nvPr/>
        </p:nvSpPr>
        <p:spPr>
          <a:xfrm>
            <a:off x="443345" y="612802"/>
            <a:ext cx="4537199" cy="1352136"/>
          </a:xfrm>
          <a:prstGeom prst="rect">
            <a:avLst/>
          </a:prstGeom>
        </p:spPr>
        <p:txBody>
          <a:bodyPr wrap="square">
            <a:spAutoFit/>
          </a:bodyPr>
          <a:lstStyle/>
          <a:p>
            <a:r>
              <a:rPr lang="en-US" sz="2000" b="1" dirty="0">
                <a:latin typeface="Montserrat" pitchFamily="2" charset="77"/>
              </a:rPr>
              <a:t>Transforming The Telehealth Paradigm: Sustainable Connectivity, Accessibility, Privacy, and Security for ALL</a:t>
            </a:r>
          </a:p>
        </p:txBody>
      </p:sp>
      <p:sp>
        <p:nvSpPr>
          <p:cNvPr id="13" name="TextBox 12">
            <a:extLst>
              <a:ext uri="{FF2B5EF4-FFF2-40B4-BE49-F238E27FC236}">
                <a16:creationId xmlns="" xmlns:a16="http://schemas.microsoft.com/office/drawing/2014/main" id="{DD57AC66-2004-844D-9B54-F5A52F2550B4}"/>
              </a:ext>
            </a:extLst>
          </p:cNvPr>
          <p:cNvSpPr txBox="1"/>
          <p:nvPr/>
        </p:nvSpPr>
        <p:spPr>
          <a:xfrm>
            <a:off x="491220" y="4246573"/>
            <a:ext cx="3233423" cy="307777"/>
          </a:xfrm>
          <a:prstGeom prst="rect">
            <a:avLst/>
          </a:prstGeom>
          <a:solidFill>
            <a:srgbClr val="D0CDCE"/>
          </a:solidFill>
        </p:spPr>
        <p:txBody>
          <a:bodyPr wrap="square" rtlCol="0">
            <a:spAutoFit/>
          </a:bodyPr>
          <a:lstStyle/>
          <a:p>
            <a:r>
              <a:rPr lang="en-US" b="1" dirty="0">
                <a:solidFill>
                  <a:schemeClr val="tx1"/>
                </a:solidFill>
                <a:latin typeface="Montserrat" pitchFamily="2" charset="77"/>
                <a:hlinkClick r:id="rId4">
                  <a:extLst>
                    <a:ext uri="{A12FA001-AC4F-418D-AE19-62706E023703}">
                      <ahyp:hlinkClr xmlns="" xmlns:ahyp="http://schemas.microsoft.com/office/drawing/2018/hyperlinkcolor" val="tx"/>
                    </a:ext>
                  </a:extLst>
                </a:hlinkClick>
              </a:rPr>
              <a:t>ieeesa.io/telehealthic</a:t>
            </a:r>
            <a:endParaRPr lang="en-US" b="1" dirty="0">
              <a:solidFill>
                <a:schemeClr val="tx1"/>
              </a:solidFill>
              <a:latin typeface="Montserrat" pitchFamily="2" charset="77"/>
            </a:endParaRPr>
          </a:p>
        </p:txBody>
      </p:sp>
      <p:sp>
        <p:nvSpPr>
          <p:cNvPr id="3" name="Content Placeholder 2">
            <a:extLst>
              <a:ext uri="{FF2B5EF4-FFF2-40B4-BE49-F238E27FC236}">
                <a16:creationId xmlns="" xmlns:a16="http://schemas.microsoft.com/office/drawing/2014/main" id="{069B54BD-AC3F-1775-7B6E-47E84CFE1D62}"/>
              </a:ext>
            </a:extLst>
          </p:cNvPr>
          <p:cNvSpPr>
            <a:spLocks noGrp="1"/>
          </p:cNvSpPr>
          <p:nvPr>
            <p:ph idx="1"/>
          </p:nvPr>
        </p:nvSpPr>
        <p:spPr>
          <a:xfrm>
            <a:off x="457200" y="2127824"/>
            <a:ext cx="8229600" cy="2000842"/>
          </a:xfrm>
        </p:spPr>
        <p:txBody>
          <a:bodyPr/>
          <a:lstStyle/>
          <a:p>
            <a:r>
              <a:rPr lang="en-US" dirty="0"/>
              <a:t>AREAS OF FOUCS</a:t>
            </a:r>
          </a:p>
        </p:txBody>
      </p:sp>
      <p:pic>
        <p:nvPicPr>
          <p:cNvPr id="5" name="Content Placeholder 4">
            <a:extLst>
              <a:ext uri="{FF2B5EF4-FFF2-40B4-BE49-F238E27FC236}">
                <a16:creationId xmlns="" xmlns:a16="http://schemas.microsoft.com/office/drawing/2014/main" id="{E7ECE327-E1EB-C5D3-7C85-12B95F9C1CE4}"/>
              </a:ext>
            </a:extLst>
          </p:cNvPr>
          <p:cNvPicPr>
            <a:picLocks noChangeAspect="1"/>
          </p:cNvPicPr>
          <p:nvPr/>
        </p:nvPicPr>
        <p:blipFill rotWithShape="1">
          <a:blip r:embed="rId5"/>
          <a:srcRect t="17951" b="12560"/>
          <a:stretch/>
        </p:blipFill>
        <p:spPr>
          <a:xfrm>
            <a:off x="337133" y="1910622"/>
            <a:ext cx="5993468" cy="2315483"/>
          </a:xfrm>
          <a:prstGeom prst="rect">
            <a:avLst/>
          </a:prstGeom>
          <a:noFill/>
          <a:ln>
            <a:noFill/>
          </a:ln>
        </p:spPr>
      </p:pic>
    </p:spTree>
    <p:extLst>
      <p:ext uri="{BB962C8B-B14F-4D97-AF65-F5344CB8AC3E}">
        <p14:creationId xmlns="" xmlns:p14="http://schemas.microsoft.com/office/powerpoint/2010/main" val="1883052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70E983-B823-5ED0-D7BF-B4B0E5B0CD90}"/>
              </a:ext>
            </a:extLst>
          </p:cNvPr>
          <p:cNvSpPr>
            <a:spLocks noGrp="1"/>
          </p:cNvSpPr>
          <p:nvPr>
            <p:ph type="title"/>
          </p:nvPr>
        </p:nvSpPr>
        <p:spPr/>
        <p:txBody>
          <a:bodyPr/>
          <a:lstStyle/>
          <a:p>
            <a:r>
              <a:rPr lang="en-US" b="1" dirty="0">
                <a:latin typeface="Montserrat" pitchFamily="2" charset="77"/>
              </a:rPr>
              <a:t>Why Technical Standards in HLS Industry</a:t>
            </a:r>
          </a:p>
        </p:txBody>
      </p:sp>
      <p:sp>
        <p:nvSpPr>
          <p:cNvPr id="5" name="Content Placeholder 4">
            <a:extLst>
              <a:ext uri="{FF2B5EF4-FFF2-40B4-BE49-F238E27FC236}">
                <a16:creationId xmlns="" xmlns:a16="http://schemas.microsoft.com/office/drawing/2014/main" id="{6353E83B-592E-A5B4-85D8-2E2F6CA8BCBC}"/>
              </a:ext>
            </a:extLst>
          </p:cNvPr>
          <p:cNvSpPr>
            <a:spLocks noGrp="1"/>
          </p:cNvSpPr>
          <p:nvPr>
            <p:ph type="body" sz="quarter" idx="14"/>
          </p:nvPr>
        </p:nvSpPr>
        <p:spPr/>
        <p:txBody>
          <a:bodyPr>
            <a:noAutofit/>
          </a:bodyPr>
          <a:lstStyle/>
          <a:p>
            <a:pPr marL="285750" indent="-285750">
              <a:buFont typeface="Arial" panose="020B0604020202020204" pitchFamily="34" charset="0"/>
              <a:buChar char="•"/>
            </a:pPr>
            <a:r>
              <a:rPr lang="en-US" sz="1400" i="0" dirty="0">
                <a:latin typeface="Montserrat" pitchFamily="2" charset="77"/>
              </a:rPr>
              <a:t>Reduce uncertainty with technical risks, validation, and security by using fit-for-purpose processes, technical codes, hardware, software that have been tested and proven to work for the intended application.</a:t>
            </a:r>
          </a:p>
          <a:p>
            <a:pPr marL="285750" indent="-285750">
              <a:buFont typeface="Arial" panose="020B0604020202020204" pitchFamily="34" charset="0"/>
              <a:buChar char="•"/>
            </a:pPr>
            <a:r>
              <a:rPr lang="en-US" sz="1400" i="0" dirty="0">
                <a:latin typeface="Montserrat" pitchFamily="2" charset="77"/>
              </a:rPr>
              <a:t>Enable researchers to participate and share expertise in the process in the development of technology standards</a:t>
            </a:r>
          </a:p>
          <a:p>
            <a:pPr marL="285750" indent="-285750">
              <a:buFont typeface="Arial" panose="020B0604020202020204" pitchFamily="34" charset="0"/>
              <a:buChar char="•"/>
            </a:pPr>
            <a:r>
              <a:rPr lang="en-US" sz="1400" i="0" dirty="0">
                <a:latin typeface="Montserrat" pitchFamily="2" charset="77"/>
              </a:rPr>
              <a:t>Support the passion of life scientists for driving trusted adoption efficient tools and methods that not only help the organization, the entire industry and most importantly…patients. </a:t>
            </a:r>
          </a:p>
          <a:p>
            <a:pPr marL="285750" indent="-285750">
              <a:buFont typeface="Arial" panose="020B0604020202020204" pitchFamily="34" charset="0"/>
              <a:buChar char="•"/>
            </a:pPr>
            <a:r>
              <a:rPr lang="en-US" sz="1400" i="0" dirty="0">
                <a:latin typeface="Montserrat" pitchFamily="2" charset="77"/>
              </a:rPr>
              <a:t>Engage with stakeholders to develop strategies for the introduction of globally accepted methods that would allow for ethical and much-needed real-world data exchange and integration for the good of targeted therapeutics. </a:t>
            </a:r>
          </a:p>
          <a:p>
            <a:pPr marL="285750" indent="-285750">
              <a:buFont typeface="Arial" panose="020B0604020202020204" pitchFamily="34" charset="0"/>
              <a:buChar char="•"/>
            </a:pPr>
            <a:r>
              <a:rPr lang="en-US" sz="1400" i="0" dirty="0">
                <a:latin typeface="Montserrat" pitchFamily="2" charset="77"/>
              </a:rPr>
              <a:t>The underlying quality of the data used in the research rereferring the technical/data standard utilized, reinforces reliability and thus making them appealing to regulatory bodies patients, physicians and other stakeholders. </a:t>
            </a:r>
          </a:p>
          <a:p>
            <a:pPr marL="285750" indent="-285750">
              <a:buFont typeface="Arial" panose="020B0604020202020204" pitchFamily="34" charset="0"/>
              <a:buChar char="•"/>
            </a:pPr>
            <a:r>
              <a:rPr lang="en-US" sz="1400" i="0" dirty="0">
                <a:latin typeface="Montserrat" pitchFamily="2" charset="77"/>
              </a:rPr>
              <a:t>Provide an international platform to discuss sustainable and environmentally safe steps for users across the healthcare value chain. </a:t>
            </a:r>
          </a:p>
          <a:p>
            <a:endParaRPr lang="en-US" i="0" dirty="0">
              <a:latin typeface="Montserrat" pitchFamily="2" charset="77"/>
            </a:endParaRPr>
          </a:p>
        </p:txBody>
      </p:sp>
    </p:spTree>
    <p:extLst>
      <p:ext uri="{BB962C8B-B14F-4D97-AF65-F5344CB8AC3E}">
        <p14:creationId xmlns="" xmlns:p14="http://schemas.microsoft.com/office/powerpoint/2010/main" val="673233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776D5EF-6E40-24FA-C3E2-054238BB0C9C}"/>
              </a:ext>
            </a:extLst>
          </p:cNvPr>
          <p:cNvPicPr>
            <a:picLocks noChangeAspect="1"/>
          </p:cNvPicPr>
          <p:nvPr/>
        </p:nvPicPr>
        <p:blipFill>
          <a:blip r:embed="rId2"/>
          <a:stretch>
            <a:fillRect/>
          </a:stretch>
        </p:blipFill>
        <p:spPr>
          <a:xfrm>
            <a:off x="246185" y="385762"/>
            <a:ext cx="7772400" cy="4371975"/>
          </a:xfrm>
          <a:prstGeom prst="rect">
            <a:avLst/>
          </a:prstGeom>
        </p:spPr>
      </p:pic>
      <p:sp>
        <p:nvSpPr>
          <p:cNvPr id="5" name="Rectangle 4">
            <a:extLst>
              <a:ext uri="{FF2B5EF4-FFF2-40B4-BE49-F238E27FC236}">
                <a16:creationId xmlns="" xmlns:a16="http://schemas.microsoft.com/office/drawing/2014/main" id="{27B65C45-1E86-DC71-FB6A-79B1E2B4BE1C}"/>
              </a:ext>
            </a:extLst>
          </p:cNvPr>
          <p:cNvSpPr/>
          <p:nvPr/>
        </p:nvSpPr>
        <p:spPr>
          <a:xfrm>
            <a:off x="6664569" y="3297115"/>
            <a:ext cx="2118946" cy="1460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747220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tmp/beautiful_ai_exports/d75fa9dc-95d8-427b-9914-e4bd745858ea.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theme/theme1.xml><?xml version="1.0" encoding="utf-8"?>
<a:theme xmlns:a="http://schemas.openxmlformats.org/drawingml/2006/main" name="IEEE_template">
  <a:themeElements>
    <a:clrScheme name="Custom 8">
      <a:dk1>
        <a:srgbClr val="000000"/>
      </a:dk1>
      <a:lt1>
        <a:srgbClr val="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15690</TotalTime>
  <Words>1236</Words>
  <Application>Microsoft Macintosh PowerPoint</Application>
  <PresentationFormat>On-screen Show (16:9)</PresentationFormat>
  <Paragraphs>178</Paragraphs>
  <Slides>21</Slides>
  <Notes>15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21</vt:i4>
      </vt:variant>
    </vt:vector>
  </HeadingPairs>
  <TitlesOfParts>
    <vt:vector size="36" baseType="lpstr">
      <vt:lpstr>Arial</vt:lpstr>
      <vt:lpstr>Montserrat Medium</vt:lpstr>
      <vt:lpstr>Montserrat SemiBold</vt:lpstr>
      <vt:lpstr>Montserrat</vt:lpstr>
      <vt:lpstr>Montserrat ExtraBold</vt:lpstr>
      <vt:lpstr>Calibri</vt:lpstr>
      <vt:lpstr>Noto Sans Symbols</vt:lpstr>
      <vt:lpstr>MS PGothic</vt:lpstr>
      <vt:lpstr>Montserrat Black</vt:lpstr>
      <vt:lpstr>Times New Roman</vt:lpstr>
      <vt:lpstr>Wingdings</vt:lpstr>
      <vt:lpstr>Merriweather Sans</vt:lpstr>
      <vt:lpstr>Lucida Grande</vt:lpstr>
      <vt:lpstr>Verdana</vt:lpstr>
      <vt:lpstr>IEEE_template</vt:lpstr>
      <vt:lpstr>Raising the Bar in RPM Innovation with Value Based Patient-Centered Care </vt:lpstr>
      <vt:lpstr>Slide 2</vt:lpstr>
      <vt:lpstr>Slide 3</vt:lpstr>
      <vt:lpstr>Slide 4</vt:lpstr>
      <vt:lpstr>Slide 5</vt:lpstr>
      <vt:lpstr>INCUBATOR PROGRAM</vt:lpstr>
      <vt:lpstr>Why Technical Standards in HLS Industry</vt:lpstr>
      <vt:lpstr>Slide 8</vt:lpstr>
      <vt:lpstr>Slide 9</vt:lpstr>
      <vt:lpstr>Slide 10</vt:lpstr>
      <vt:lpstr>Slide 11</vt:lpstr>
      <vt:lpstr>Slide 12</vt:lpstr>
      <vt:lpstr>SEASON 4: TELEHEALTH, THE QUANTUM LEAP INTO PATIENT CENTERED CARE</vt:lpstr>
      <vt:lpstr>Call for Competition Advisors &amp; Competitors</vt:lpstr>
      <vt:lpstr>AgeTek Innovation: Bringing Robots Home to Support the Ageing Healthy and Assisted Living 4-part webinar mini-series (June 2022 – Jan 2023)</vt:lpstr>
      <vt:lpstr>Slide 16</vt:lpstr>
      <vt:lpstr>IEEE P1752.1™ Standard for mobile health data Pilot</vt:lpstr>
      <vt:lpstr>INDUSTRY CONNECTIONS – Healthcare &amp; Life Sciences Programs</vt:lpstr>
      <vt:lpstr>IEEE STANDARDS PROJECTS (sample)</vt:lpstr>
      <vt:lpstr>IEEE STANDARDS PROJECTS (sample)</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THE TELEHEALTH PARADIGM IC PROGRAM:    COMPETITION PROJECT</dc:title>
  <dc:creator>Maria Palombini</dc:creator>
  <cp:lastModifiedBy>Tory</cp:lastModifiedBy>
  <cp:revision>82</cp:revision>
  <dcterms:created xsi:type="dcterms:W3CDTF">2019-10-21T18:32:30Z</dcterms:created>
  <dcterms:modified xsi:type="dcterms:W3CDTF">2022-10-06T17:00:00Z</dcterms:modified>
</cp:coreProperties>
</file>