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Default Extension="bin" ContentType="application/vnd.openxmlformats-officedocument.oleObject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slideLayouts/slideLayout4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6.xml" ContentType="application/vnd.openxmlformats-officedocument.presentationml.tags+xml"/>
  <Default Extension="svg" ContentType="image/svg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gs/tag29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48" r:id="rId4"/>
    <p:sldMasterId id="2147483886" r:id="rId5"/>
  </p:sldMasterIdLst>
  <p:notesMasterIdLst>
    <p:notesMasterId r:id="rId12"/>
  </p:notesMasterIdLst>
  <p:sldIdLst>
    <p:sldId id="270" r:id="rId6"/>
    <p:sldId id="2147471667" r:id="rId7"/>
    <p:sldId id="2147471704" r:id="rId8"/>
    <p:sldId id="2147471701" r:id="rId9"/>
    <p:sldId id="2147471705" r:id="rId10"/>
    <p:sldId id="2147471663" r:id="rId11"/>
  </p:sldIdLst>
  <p:sldSz cx="24382413" cy="13716000"/>
  <p:notesSz cx="6858000" cy="9144000"/>
  <p:embeddedFontLst>
    <p:embeddedFont>
      <p:font typeface="Inter" charset="0"/>
      <p:regular r:id="rId13"/>
      <p:bold r:id="rId14"/>
      <p:italic r:id="rId15"/>
      <p:boldItalic r:id="rId16"/>
    </p:embeddedFont>
    <p:embeddedFont>
      <p:font typeface="Inter Medium" charset="0"/>
      <p:regular r:id="rId17"/>
      <p: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Inter Light" charset="0"/>
      <p:regular r:id="rId23"/>
      <p:italic r:id="rId24"/>
    </p:embeddedFont>
    <p:embeddedFont>
      <p:font typeface="Inter Semi Bold" charset="0"/>
      <p:regular r:id="rId25"/>
      <p:bold r:id="rId26"/>
      <p:italic r:id="rId27"/>
      <p:boldItalic r:id="rId28"/>
    </p:embeddedFont>
    <p:embeddedFont>
      <p:font typeface="Inter Extra Bold" charset="0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Trident Kickoff" id="{AC30DD32-E2DF-4B43-B975-7A760B966BA5}">
          <p14:sldIdLst>
            <p14:sldId id="270"/>
            <p14:sldId id="2147471667"/>
            <p14:sldId id="2147471704"/>
            <p14:sldId id="2147471701"/>
            <p14:sldId id="2147471705"/>
            <p14:sldId id="2147471663"/>
          </p14:sldIdLst>
        </p14:section>
        <p14:section name="Appendix" id="{D2E273A4-6829-054B-B046-BCC32A6C3930}">
          <p14:sldIdLst/>
        </p14:section>
      </p14:sectionLst>
    </p:ext>
    <p:ext uri="{EFAFB233-063F-42B5-8137-9DF3F51BA10A}">
      <p15:sldGuideLst xmlns:p15="http://schemas.microsoft.com/office/powerpoint/2012/main" xmlns="">
        <p15:guide id="1" pos="7679" userDrawn="1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00"/>
    <a:srgbClr val="B2B3AD"/>
    <a:srgbClr val="96C0B5"/>
    <a:srgbClr val="0368B5"/>
    <a:srgbClr val="33A852"/>
    <a:srgbClr val="FFFFFF"/>
    <a:srgbClr val="69A850"/>
    <a:srgbClr val="C64938"/>
    <a:srgbClr val="0068B5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378389-66BB-DB43-9E54-5F5D4F82857F}" v="423" dt="2022-10-05T19:11:41.814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732"/>
    <p:restoredTop sz="86706"/>
  </p:normalViewPr>
  <p:slideViewPr>
    <p:cSldViewPr snapToGrid="0" showGuides="1">
      <p:cViewPr varScale="1">
        <p:scale>
          <a:sx n="31" d="100"/>
          <a:sy n="31" d="100"/>
        </p:scale>
        <p:origin x="-1194" y="-102"/>
      </p:cViewPr>
      <p:guideLst>
        <p:guide orient="horz" pos="4320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2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0E78D-119D-104A-B7DE-83A700E40695}" type="datetimeFigureOut">
              <a:rPr lang="de-DE" smtClean="0"/>
              <a:pPr/>
              <a:t>06.10.2022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EE8A9-30B2-8940-8CE5-B0976071681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7996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EE8A9-30B2-8940-8CE5-B0976071681E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0370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EE8A9-30B2-8940-8CE5-B0976071681E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19028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Improvements in 2022: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HCPs Equal pay – physical and virtual visits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Cross country licensing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"/>
            </a:pPr>
            <a:r>
              <a:rPr lang="en-GB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EE8A9-30B2-8940-8CE5-B0976071681E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51883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EE8A9-30B2-8940-8CE5-B0976071681E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78858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CVS: retail footprint</a:t>
            </a:r>
          </a:p>
          <a:p>
            <a:r>
              <a:rPr lang="en-US" dirty="0"/>
              <a:t>Amazon: Household access</a:t>
            </a:r>
          </a:p>
          <a:p>
            <a:r>
              <a:rPr lang="en-US" dirty="0"/>
              <a:t>UnitedHealth Group: Preventative Care</a:t>
            </a:r>
          </a:p>
          <a:p>
            <a:r>
              <a:rPr lang="en-US" dirty="0"/>
              <a:t>- Partners include: Fitbit, YMCA, Benefit Focus (employee benefits), Lose It (Weight loss), American Cancer society, Cardinal Path (data analysis), Children’s National Health System, </a:t>
            </a:r>
            <a:r>
              <a:rPr lang="en-US" dirty="0" err="1"/>
              <a:t>IntelliBoard</a:t>
            </a:r>
            <a:r>
              <a:rPr lang="en-US" dirty="0"/>
              <a:t> (data analysis)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EE8A9-30B2-8940-8CE5-B0976071681E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6184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EE8A9-30B2-8940-8CE5-B0976071681E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9265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jpeg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jpeg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1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11.png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7.png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7.png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17.png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17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17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7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17.png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4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17.png"/><Relationship Id="rId2" Type="http://schemas.openxmlformats.org/officeDocument/2006/relationships/tags" Target="../tags/tag2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9.png"/><Relationship Id="rId2" Type="http://schemas.openxmlformats.org/officeDocument/2006/relationships/tags" Target="../tags/tag30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8.jpeg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5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7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624C0A7C-AF67-D5C7-DCE9-9EB7DC7F30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5728103"/>
            <a:ext cx="7848600" cy="392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de-DE"/>
              <a:t>Client Name</a:t>
            </a:r>
            <a:endParaRPr lang="en-US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xmlns="" id="{347E571A-B277-0E17-877F-44EEC80EA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0000" y="6152184"/>
            <a:ext cx="10316925" cy="1411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 i="0" spc="-100" baseline="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de-DE"/>
              <a:t>Project Name</a:t>
            </a:r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D15F9198-73F5-9D4A-61C4-4B9E50E3D760}"/>
              </a:ext>
            </a:extLst>
          </p:cNvPr>
          <p:cNvSpPr txBox="1"/>
          <p:nvPr userDrawn="1"/>
        </p:nvSpPr>
        <p:spPr>
          <a:xfrm>
            <a:off x="1260000" y="12520741"/>
            <a:ext cx="7848600" cy="360363"/>
          </a:xfrm>
          <a:prstGeom prst="rect">
            <a:avLst/>
          </a:prstGeom>
          <a:noFill/>
        </p:spPr>
        <p:txBody>
          <a:bodyPr wrap="square" lIns="0" bIns="0" rtlCol="0" anchor="b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1800" baseline="0" dirty="0">
                <a:solidFill>
                  <a:schemeClr val="tx1"/>
                </a:solidFill>
                <a:latin typeface="Inter Medium" panose="02000503000000020004" pitchFamily="2" charset="0"/>
              </a:rPr>
              <a:t>16.10.22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3A48615A-71FF-B9DA-33D4-6614812A0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97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46188" y="1062038"/>
            <a:ext cx="21551663" cy="9410064"/>
          </a:xfrm>
        </p:spPr>
        <p:txBody>
          <a:bodyPr bIns="0" anchor="b" anchorCtr="0">
            <a:normAutofit/>
          </a:bodyPr>
          <a:lstStyle>
            <a:lvl1pPr algn="l">
              <a:lnSpc>
                <a:spcPct val="101000"/>
              </a:lnSpc>
              <a:spcAft>
                <a:spcPts val="1500"/>
              </a:spcAft>
              <a:defRPr sz="9600" b="0" i="0" spc="-250" baseline="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</a:lstStyle>
          <a:p>
            <a:r>
              <a:rPr lang="de-DE"/>
              <a:t>Paint anything you want on </a:t>
            </a:r>
            <a:br>
              <a:rPr lang="de-DE"/>
            </a:br>
            <a:r>
              <a:rPr lang="de-DE"/>
              <a:t>the canvas. Create your own world.</a:t>
            </a:r>
            <a:endParaRPr lang="en-US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xmlns="" id="{C6FD32FD-DE7B-A1A1-5566-C7EECDC55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6187" y="10567252"/>
            <a:ext cx="12251151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b="1" i="0" spc="30">
                <a:solidFill>
                  <a:schemeClr val="accent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Hilda T. Sullivan, Future Usability Orchestrator, Engström &amp; Sjöberg</a:t>
            </a:r>
          </a:p>
        </p:txBody>
      </p:sp>
    </p:spTree>
    <p:extLst>
      <p:ext uri="{BB962C8B-B14F-4D97-AF65-F5344CB8AC3E}">
        <p14:creationId xmlns:p14="http://schemas.microsoft.com/office/powerpoint/2010/main" xmlns="" val="3993327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46188" y="1062038"/>
            <a:ext cx="22537737" cy="11759186"/>
          </a:xfrm>
        </p:spPr>
        <p:txBody>
          <a:bodyPr bIns="0" anchor="b" anchorCtr="0">
            <a:normAutofit/>
          </a:bodyPr>
          <a:lstStyle>
            <a:lvl1pPr algn="l">
              <a:lnSpc>
                <a:spcPct val="101000"/>
              </a:lnSpc>
              <a:defRPr sz="15000" b="0" i="0" spc="-250" baseline="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</a:lstStyle>
          <a:p>
            <a:r>
              <a:rPr lang="de-DE"/>
              <a:t>Paint anything you want on the canvas. Create your own world.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0410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xmlns="" id="{1D2F6BBF-E759-5194-2DB3-A559418BB8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4382413" cy="13716000"/>
          </a:xfrm>
          <a:prstGeom prst="rect">
            <a:avLst/>
          </a:prstGeom>
        </p:spPr>
        <p:txBody>
          <a:bodyPr lIns="216000" tIns="216000"/>
          <a:lstStyle>
            <a:lvl1pPr marL="108000" indent="0">
              <a:buNone/>
              <a:defRPr b="1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xmlns="" val="1993174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8">
            <a:extLst>
              <a:ext uri="{FF2B5EF4-FFF2-40B4-BE49-F238E27FC236}">
                <a16:creationId xmlns:a16="http://schemas.microsoft.com/office/drawing/2014/main" xmlns="" id="{E3E21502-B803-39AC-1468-742AF075FC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000" y="3960000"/>
            <a:ext cx="9455625" cy="8651519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/>
            </a:lvl1pPr>
          </a:lstStyle>
          <a:p>
            <a:pPr marL="457200" lvl="0" indent="-457200"/>
            <a:r>
              <a:rPr lang="de-DE"/>
              <a:t>Let's go. This is where your body text goes.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30DF3B-0475-62E8-098C-B60DAE3B9C79}"/>
              </a:ext>
            </a:extLst>
          </p:cNvPr>
          <p:cNvSpPr txBox="1"/>
          <p:nvPr userDrawn="1"/>
        </p:nvSpPr>
        <p:spPr>
          <a:xfrm>
            <a:off x="511788" y="13189507"/>
            <a:ext cx="72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106DCC-5B96-3044-BBB0-C6CDD4E1B9C5}" type="slidenum">
              <a:rPr lang="en-US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pPr/>
              <a:t>‹#›</a:t>
            </a:fld>
            <a:endParaRPr lang="en-US" b="0" i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xmlns="" id="{4020674A-2A25-B7B3-F54A-B0E085752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xmlns="" id="{3F1E4702-EE96-C29A-EAB6-FD0902767C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xmlns="" id="{CE804B2E-D388-7B42-B44D-4144AE15C1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b="0" i="0" spc="3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Do you need a subheadline? Here is the right place for it.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2968F2FE-4F66-CCA3-E651-87AACDE88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41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8">
            <a:extLst>
              <a:ext uri="{FF2B5EF4-FFF2-40B4-BE49-F238E27FC236}">
                <a16:creationId xmlns:a16="http://schemas.microsoft.com/office/drawing/2014/main" xmlns="" id="{EF54B9EF-4CD8-6B65-5F22-1D4CEF8550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000" y="3960000"/>
            <a:ext cx="11940062" cy="7869237"/>
          </a:xfrm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en-US"/>
            </a:lvl5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  <a:p>
            <a:pPr marL="468000" lvl="1" indent="0">
              <a:buNone/>
            </a:pPr>
            <a:r>
              <a:rPr lang="de-DE"/>
              <a:t>Zweite Ebene</a:t>
            </a:r>
          </a:p>
          <a:p>
            <a:pPr marL="828000" lvl="2" indent="0">
              <a:buNone/>
            </a:pPr>
            <a:r>
              <a:rPr lang="de-DE"/>
              <a:t>Dritte Ebene</a:t>
            </a:r>
          </a:p>
          <a:p>
            <a:pPr marL="1188000" lvl="3" indent="0">
              <a:buNone/>
            </a:pPr>
            <a:r>
              <a:rPr lang="de-DE"/>
              <a:t>Vierte Ebene</a:t>
            </a:r>
          </a:p>
          <a:p>
            <a:pPr marL="1548000" lvl="4" indent="0">
              <a:buNone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C34849-B216-7B12-96AC-E05B7BC96FA5}"/>
              </a:ext>
            </a:extLst>
          </p:cNvPr>
          <p:cNvSpPr txBox="1"/>
          <p:nvPr userDrawn="1"/>
        </p:nvSpPr>
        <p:spPr>
          <a:xfrm>
            <a:off x="511788" y="13189507"/>
            <a:ext cx="72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106DCC-5B96-3044-BBB0-C6CDD4E1B9C5}" type="slidenum">
              <a:rPr lang="en-US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pPr/>
              <a:t>‹#›</a:t>
            </a:fld>
            <a:endParaRPr lang="en-US" b="0" i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8480EF6A-21A0-E7E0-48B0-96B29B388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xmlns="" id="{40EE0DB5-9135-4AC6-A499-34C95A4AE6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xmlns="" id="{F7FFBE78-3F41-1125-225C-95B90CFB17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Do you need a subheadline? Here is the right place for it.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01DBF6DF-6F37-1022-E095-2883EB2C3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1514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8">
            <a:extLst>
              <a:ext uri="{FF2B5EF4-FFF2-40B4-BE49-F238E27FC236}">
                <a16:creationId xmlns:a16="http://schemas.microsoft.com/office/drawing/2014/main" xmlns="" id="{EF54B9EF-4CD8-6B65-5F22-1D4CEF8550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000" y="3960000"/>
            <a:ext cx="9455625" cy="820206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/>
            </a:lvl1pPr>
            <a:lvl2pPr marL="468000" indent="0">
              <a:buNone/>
              <a:defRPr lang="de-DE"/>
            </a:lvl2pPr>
            <a:lvl3pPr marL="828000" indent="0">
              <a:buNone/>
              <a:defRPr lang="de-DE"/>
            </a:lvl3pPr>
            <a:lvl4pPr marL="1188000" indent="0">
              <a:buNone/>
              <a:defRPr lang="de-DE"/>
            </a:lvl4pPr>
            <a:lvl5pPr marL="1548000" indent="0">
              <a:buNone/>
              <a:defRPr lang="en-US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55B9E2-FAF9-211B-E0C9-2239821CF804}"/>
              </a:ext>
            </a:extLst>
          </p:cNvPr>
          <p:cNvSpPr txBox="1"/>
          <p:nvPr userDrawn="1"/>
        </p:nvSpPr>
        <p:spPr>
          <a:xfrm>
            <a:off x="511788" y="13189507"/>
            <a:ext cx="72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106DCC-5B96-3044-BBB0-C6CDD4E1B9C5}" type="slidenum">
              <a:rPr lang="en-US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pPr/>
              <a:t>‹#›</a:t>
            </a:fld>
            <a:endParaRPr lang="en-US" b="0" i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3332D903-E520-47FF-6CA2-0DD7A8F4F6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xmlns="" id="{DCD3F835-BCAA-372B-7352-BE9484F7F8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xmlns="" id="{F20F41AA-78F2-1F57-4455-9FEB2A96F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Do you need a subheadline? Here is the right place for it. 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xmlns="" id="{C7A2F67F-7611-654C-F2D6-7C72625A13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680000" y="3348000"/>
            <a:ext cx="9356725" cy="9418385"/>
          </a:xfrm>
          <a:prstGeom prst="roundRect">
            <a:avLst>
              <a:gd name="adj" fmla="val 2447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en-US" sz="2400" b="1" dirty="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108000" lvl="0" indent="0">
              <a:buNone/>
            </a:pPr>
            <a:r>
              <a:rPr lang="en-US"/>
              <a:t>Image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B491FC86-E800-8789-606C-7BDA8AE47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7791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8">
            <a:extLst>
              <a:ext uri="{FF2B5EF4-FFF2-40B4-BE49-F238E27FC236}">
                <a16:creationId xmlns:a16="http://schemas.microsoft.com/office/drawing/2014/main" xmlns="" id="{EF54B9EF-4CD8-6B65-5F22-1D4CEF8550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000" y="3960000"/>
            <a:ext cx="9455625" cy="8202068"/>
          </a:xfrm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en-US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365EE4-4361-E4C1-462B-AE2BA00F1820}"/>
              </a:ext>
            </a:extLst>
          </p:cNvPr>
          <p:cNvSpPr txBox="1"/>
          <p:nvPr userDrawn="1"/>
        </p:nvSpPr>
        <p:spPr>
          <a:xfrm>
            <a:off x="511788" y="13189507"/>
            <a:ext cx="72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106DCC-5B96-3044-BBB0-C6CDD4E1B9C5}" type="slidenum">
              <a:rPr lang="en-US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pPr/>
              <a:t>‹#›</a:t>
            </a:fld>
            <a:endParaRPr lang="en-US" b="0" i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xmlns="" id="{AB78DD99-9B3F-A387-5A80-C362B627C2E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680000" y="3348000"/>
            <a:ext cx="9356725" cy="9418385"/>
          </a:xfrm>
          <a:prstGeom prst="roundRect">
            <a:avLst>
              <a:gd name="adj" fmla="val 2447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en-US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en-US"/>
              <a:t>Image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xmlns="" id="{3361D05D-682E-64A8-0786-8D78B6E24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xmlns="" id="{10B76D40-0893-910D-DD00-17478D80CD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xmlns="" id="{8C580B31-F492-055E-5F9D-D7994C21DB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Do you need a subheadline? Here is the right place for it.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03037D0-6B7C-15BE-6379-6012230DD1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9010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mple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8">
            <a:extLst>
              <a:ext uri="{FF2B5EF4-FFF2-40B4-BE49-F238E27FC236}">
                <a16:creationId xmlns:a16="http://schemas.microsoft.com/office/drawing/2014/main" xmlns="" id="{EF54B9EF-4CD8-6B65-5F22-1D4CEF8550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000" y="3960000"/>
            <a:ext cx="9464635" cy="8202068"/>
          </a:xfrm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en-US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9E874E67-0ED6-DBEB-C352-9E5670568B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619522" y="3348000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xmlns="" id="{A69FE500-917A-D392-C64C-D1BB38A4C7D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657778" y="3348000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xmlns="" id="{D4245E4F-F2EC-01D3-1277-9B8D6760138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619522" y="8264773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xmlns="" id="{B5B0C69A-3F4F-7FDB-8BA3-F5EDF9FB56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657778" y="8264773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908510E-B474-2CD7-DE06-767790F49A43}"/>
              </a:ext>
            </a:extLst>
          </p:cNvPr>
          <p:cNvSpPr txBox="1"/>
          <p:nvPr userDrawn="1"/>
        </p:nvSpPr>
        <p:spPr>
          <a:xfrm>
            <a:off x="511788" y="13189507"/>
            <a:ext cx="72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106DCC-5B96-3044-BBB0-C6CDD4E1B9C5}" type="slidenum">
              <a:rPr lang="en-US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pPr/>
              <a:t>‹#›</a:t>
            </a:fld>
            <a:endParaRPr lang="en-US" b="0" i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xmlns="" id="{87D62075-5D81-2A9A-691D-1ACA9FDBEA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4448CB75-21B9-2C13-E6F6-64A88D80C0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xmlns="" id="{ADD07D8B-FF42-D5F0-AFBA-2414A7C1B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Do you need a subheadline? Here is the right place for it.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70A1477B-8D16-EE3D-0C4C-B4CBF0AEA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1737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mple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8">
            <a:extLst>
              <a:ext uri="{FF2B5EF4-FFF2-40B4-BE49-F238E27FC236}">
                <a16:creationId xmlns:a16="http://schemas.microsoft.com/office/drawing/2014/main" xmlns="" id="{EF54B9EF-4CD8-6B65-5F22-1D4CEF8550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000" y="3960000"/>
            <a:ext cx="9464635" cy="820206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/>
            </a:lvl1pPr>
            <a:lvl2pPr marL="468000" indent="0">
              <a:buNone/>
              <a:defRPr lang="de-DE"/>
            </a:lvl2pPr>
            <a:lvl3pPr marL="828000" indent="0">
              <a:buNone/>
              <a:defRPr lang="de-DE"/>
            </a:lvl3pPr>
            <a:lvl4pPr marL="1188000" indent="0">
              <a:buNone/>
              <a:defRPr lang="de-DE"/>
            </a:lvl4pPr>
            <a:lvl5pPr marL="1548000" indent="0">
              <a:buNone/>
              <a:defRPr lang="en-US"/>
            </a:lvl5pPr>
          </a:lstStyle>
          <a:p>
            <a:pPr marL="457200" lvl="0" indent="-457200"/>
            <a:r>
              <a:rPr lang="de-DE"/>
              <a:t>Mastertextformat bearbeiten</a:t>
            </a:r>
          </a:p>
          <a:p>
            <a:pPr marL="720000" lvl="1" indent="-252000"/>
            <a:r>
              <a:rPr lang="de-DE"/>
              <a:t>Zweite Ebene</a:t>
            </a:r>
          </a:p>
          <a:p>
            <a:pPr marL="1080000" lvl="2" indent="-252000"/>
            <a:r>
              <a:rPr lang="de-DE"/>
              <a:t>Dritte Ebene</a:t>
            </a:r>
          </a:p>
          <a:p>
            <a:pPr marL="1440000" lvl="3" indent="-252000"/>
            <a:r>
              <a:rPr lang="de-DE"/>
              <a:t>Vierte Ebene</a:t>
            </a:r>
          </a:p>
          <a:p>
            <a:pPr marL="1800000" lvl="4" indent="-252000"/>
            <a:r>
              <a:rPr lang="de-DE"/>
              <a:t>Fünfte Ebene</a:t>
            </a:r>
            <a:endParaRPr lang="en-US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9E874E67-0ED6-DBEB-C352-9E5670568BF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619522" y="3046125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xmlns="" id="{A69FE500-917A-D392-C64C-D1BB38A4C7D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657778" y="3046125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xmlns="" id="{D4245E4F-F2EC-01D3-1277-9B8D6760138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619522" y="7962898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xmlns="" id="{B5B0C69A-3F4F-7FDB-8BA3-F5EDF9FB56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657778" y="7962898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908510E-B474-2CD7-DE06-767790F49A43}"/>
              </a:ext>
            </a:extLst>
          </p:cNvPr>
          <p:cNvSpPr txBox="1"/>
          <p:nvPr userDrawn="1"/>
        </p:nvSpPr>
        <p:spPr>
          <a:xfrm>
            <a:off x="511788" y="13189507"/>
            <a:ext cx="72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106DCC-5B96-3044-BBB0-C6CDD4E1B9C5}" type="slidenum">
              <a:rPr lang="en-US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pPr/>
              <a:t>‹#›</a:t>
            </a:fld>
            <a:endParaRPr lang="en-US" b="0" i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xmlns="" id="{87D62075-5D81-2A9A-691D-1ACA9FDBEA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4448CB75-21B9-2C13-E6F6-64A88D80C0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xmlns="" id="{50E3F4D2-275F-A518-C747-DE99BA264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Do you need a subheadline? Here is the right place for it.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E28F0A16-F1E8-7488-330C-5E6662F7A2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4529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mple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6">
            <a:extLst>
              <a:ext uri="{FF2B5EF4-FFF2-40B4-BE49-F238E27FC236}">
                <a16:creationId xmlns:a16="http://schemas.microsoft.com/office/drawing/2014/main" xmlns="" id="{A69FE500-917A-D392-C64C-D1BB38A4C7D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73253" y="4613181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xmlns="" id="{C42FA88A-18DD-3C6A-E088-DBEBDEC411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2088" y="9396228"/>
            <a:ext cx="4061379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xmlns="" id="{46F89DAB-2013-FA44-A338-168D441A97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2088" y="10054763"/>
            <a:ext cx="4061379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xmlns="" id="{A91A78E3-F856-A9C6-FFC8-943439BC16E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35397" y="4613181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xmlns="" id="{605A1DEF-6F33-BEB1-CB74-B98E24ECBC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4232" y="9396228"/>
            <a:ext cx="4061379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xmlns="" id="{C85F94E1-856B-8866-9474-D7C847932F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24232" y="10054763"/>
            <a:ext cx="4061379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xmlns="" id="{BCE07ABE-3FA1-BC15-1787-6BD5C5A0897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197541" y="4613181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xmlns="" id="{6AA86F7B-CACD-8B23-0B4D-F7614FAAAD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386376" y="9396228"/>
            <a:ext cx="4061379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xmlns="" id="{9B952A06-819B-9674-56BF-E3AD9E2FD5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386376" y="10054763"/>
            <a:ext cx="4061379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xmlns="" id="{0265BFCE-FAC7-2162-69F4-4E99BEA4952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6159685" y="4613181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xmlns="" id="{66C106BD-2F6C-4BCA-0A73-B30FD4FB12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348520" y="9396228"/>
            <a:ext cx="4061379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22" name="Textplatzhalter 9">
            <a:extLst>
              <a:ext uri="{FF2B5EF4-FFF2-40B4-BE49-F238E27FC236}">
                <a16:creationId xmlns:a16="http://schemas.microsoft.com/office/drawing/2014/main" xmlns="" id="{35FFD60E-BD9C-3D35-CD65-2A4AD235A07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348520" y="10054763"/>
            <a:ext cx="4061379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0C4E87F-8027-7080-3B98-CD0700EFC16A}"/>
              </a:ext>
            </a:extLst>
          </p:cNvPr>
          <p:cNvSpPr txBox="1"/>
          <p:nvPr userDrawn="1"/>
        </p:nvSpPr>
        <p:spPr>
          <a:xfrm>
            <a:off x="511788" y="13189507"/>
            <a:ext cx="72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106DCC-5B96-3044-BBB0-C6CDD4E1B9C5}" type="slidenum">
              <a:rPr lang="en-US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pPr/>
              <a:t>‹#›</a:t>
            </a:fld>
            <a:endParaRPr lang="en-US" b="0" i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3F4C784F-3834-5BCE-F1F9-A30303CBD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xmlns="" id="{3A32E078-0C5E-26E0-1401-61686D09ED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326ACFA2-21EC-220E-AAC9-7D69BF26CF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Do you need a subheadline? Here is the right place for it.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E0ECCCD5-71E2-8D7A-16A4-812B893F3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895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5">
            <a:extLst>
              <a:ext uri="{FF2B5EF4-FFF2-40B4-BE49-F238E27FC236}">
                <a16:creationId xmlns:a16="http://schemas.microsoft.com/office/drawing/2014/main" xmlns="" id="{347E571A-B277-0E17-877F-44EEC80EA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5063" y="8636967"/>
            <a:ext cx="11917362" cy="14116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 baseline="0">
                <a:solidFill>
                  <a:schemeClr val="accent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de-DE"/>
              <a:t>Project 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664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F9FBFBBA-B4B5-853C-9F96-5CE84B87449E}"/>
              </a:ext>
            </a:extLst>
          </p:cNvPr>
          <p:cNvSpPr/>
          <p:nvPr userDrawn="1"/>
        </p:nvSpPr>
        <p:spPr>
          <a:xfrm>
            <a:off x="1238805" y="4691385"/>
            <a:ext cx="4507945" cy="6951975"/>
          </a:xfrm>
          <a:prstGeom prst="roundRect">
            <a:avLst>
              <a:gd name="adj" fmla="val 3033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/>
          <a:p>
            <a:pPr marL="108000" lvl="0" indent="0" defTabSz="111600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None/>
              <a:tabLst>
                <a:tab pos="36000" algn="l"/>
              </a:tabLst>
            </a:pPr>
            <a:endParaRPr lang="en-US" sz="2400" b="1" i="0" spc="10" baseline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FB75019C-F29C-AE43-2BB5-6230ADE02E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2088" y="9274308"/>
            <a:ext cx="4061379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xmlns="" id="{05BADC40-0031-7C41-D5CC-8EAC138EF5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2088" y="9932843"/>
            <a:ext cx="4061379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25" name="Bildplatzhalter 6">
            <a:extLst>
              <a:ext uri="{FF2B5EF4-FFF2-40B4-BE49-F238E27FC236}">
                <a16:creationId xmlns:a16="http://schemas.microsoft.com/office/drawing/2014/main" xmlns="" id="{E3F2E155-3466-E299-C47B-66FECD727EC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462088" y="4937907"/>
            <a:ext cx="4061379" cy="4061379"/>
          </a:xfrm>
          <a:prstGeom prst="rect">
            <a:avLst/>
          </a:prstGeom>
        </p:spPr>
        <p:txBody>
          <a:bodyPr lIns="0" tIns="216000" rIns="180000"/>
          <a:lstStyle>
            <a:lvl1pPr>
              <a:defRPr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4ACB17E1-FA72-B94A-527B-FEDCDF208A58}"/>
              </a:ext>
            </a:extLst>
          </p:cNvPr>
          <p:cNvSpPr/>
          <p:nvPr userDrawn="1"/>
        </p:nvSpPr>
        <p:spPr>
          <a:xfrm>
            <a:off x="6225143" y="4691385"/>
            <a:ext cx="4507945" cy="6951975"/>
          </a:xfrm>
          <a:prstGeom prst="roundRect">
            <a:avLst>
              <a:gd name="adj" fmla="val 3033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/>
          <a:p>
            <a:pPr marL="108000" lvl="0" indent="0" defTabSz="111600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None/>
              <a:tabLst>
                <a:tab pos="36000" algn="l"/>
              </a:tabLst>
            </a:pPr>
            <a:endParaRPr lang="en-US" sz="2400" b="1" i="0" spc="10" baseline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xmlns="" id="{7E7AD19B-C06A-F8FC-BF65-062BB45BE0C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48426" y="9274308"/>
            <a:ext cx="4061379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xmlns="" id="{3CA652AD-B922-22FE-8DCB-5ECFBAE67B5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448426" y="9932843"/>
            <a:ext cx="4061379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xmlns="" id="{AF9013A1-5B60-9C79-E2C6-1A25AA05D0E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448426" y="4937907"/>
            <a:ext cx="4061379" cy="4061379"/>
          </a:xfrm>
          <a:prstGeom prst="rect">
            <a:avLst/>
          </a:prstGeom>
        </p:spPr>
        <p:txBody>
          <a:bodyPr lIns="0" tIns="216000" rIns="180000"/>
          <a:lstStyle>
            <a:lvl1pPr>
              <a:defRPr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5BB7E277-F2EF-8FDF-1DFC-70D44C7FAB9E}"/>
              </a:ext>
            </a:extLst>
          </p:cNvPr>
          <p:cNvSpPr/>
          <p:nvPr userDrawn="1"/>
        </p:nvSpPr>
        <p:spPr>
          <a:xfrm>
            <a:off x="11140043" y="4691385"/>
            <a:ext cx="4507945" cy="6951975"/>
          </a:xfrm>
          <a:prstGeom prst="roundRect">
            <a:avLst>
              <a:gd name="adj" fmla="val 3033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/>
          <a:p>
            <a:pPr marL="108000" lvl="0" indent="0" defTabSz="111600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None/>
              <a:tabLst>
                <a:tab pos="36000" algn="l"/>
              </a:tabLst>
            </a:pPr>
            <a:endParaRPr lang="en-US" sz="2400" b="1" i="0" spc="10" baseline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xmlns="" id="{8F232209-4638-954E-AE32-319ADBF4DE5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363326" y="9274308"/>
            <a:ext cx="4061379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xmlns="" id="{E5D453B4-B09E-459F-D532-19ADA30B55C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363326" y="9932843"/>
            <a:ext cx="4061379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xmlns="" id="{ED9313C9-F176-A7F7-8267-2393FBCFFC7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1363326" y="4937907"/>
            <a:ext cx="4061379" cy="4061379"/>
          </a:xfrm>
          <a:prstGeom prst="rect">
            <a:avLst/>
          </a:prstGeom>
        </p:spPr>
        <p:txBody>
          <a:bodyPr lIns="0" tIns="216000" rIns="180000"/>
          <a:lstStyle>
            <a:lvl1pPr>
              <a:defRPr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B3174657-353E-B722-C3C4-BABE09763446}"/>
              </a:ext>
            </a:extLst>
          </p:cNvPr>
          <p:cNvSpPr/>
          <p:nvPr userDrawn="1"/>
        </p:nvSpPr>
        <p:spPr>
          <a:xfrm>
            <a:off x="16116300" y="4691385"/>
            <a:ext cx="4507945" cy="6951975"/>
          </a:xfrm>
          <a:prstGeom prst="roundRect">
            <a:avLst>
              <a:gd name="adj" fmla="val 3033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/>
          <a:p>
            <a:pPr marL="108000" lvl="0" indent="0" defTabSz="111600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None/>
              <a:tabLst>
                <a:tab pos="36000" algn="l"/>
              </a:tabLst>
            </a:pPr>
            <a:endParaRPr lang="en-US" sz="2400" b="1" i="0" spc="10" baseline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xmlns="" id="{163A849B-0801-F05F-F067-91007F63CC7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6339583" y="9274308"/>
            <a:ext cx="4061379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xmlns="" id="{9742D1F3-E78A-0021-6CB8-EA074DF2886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339583" y="9932843"/>
            <a:ext cx="4061379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xmlns="" id="{E1C86BBE-07B8-1E67-FF76-05B7BC93617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6339583" y="4937907"/>
            <a:ext cx="4061379" cy="4061379"/>
          </a:xfrm>
          <a:prstGeom prst="rect">
            <a:avLst/>
          </a:prstGeom>
        </p:spPr>
        <p:txBody>
          <a:bodyPr lIns="0" tIns="216000" rIns="180000"/>
          <a:lstStyle>
            <a:lvl1pPr>
              <a:defRPr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2E551BE-EC6F-6F19-5A67-56CA715C73A0}"/>
              </a:ext>
            </a:extLst>
          </p:cNvPr>
          <p:cNvSpPr txBox="1"/>
          <p:nvPr userDrawn="1"/>
        </p:nvSpPr>
        <p:spPr>
          <a:xfrm>
            <a:off x="511788" y="13189507"/>
            <a:ext cx="72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106DCC-5B96-3044-BBB0-C6CDD4E1B9C5}" type="slidenum">
              <a:rPr lang="en-US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pPr/>
              <a:t>‹#›</a:t>
            </a:fld>
            <a:endParaRPr lang="en-US" b="0" i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xmlns="" id="{AF28FDCF-2548-AFD4-ED17-A26900AF9F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xmlns="" id="{7E012574-DE87-EF66-02E7-BF7FBD757A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xmlns="" id="{4F19E8D1-6EAB-FBEB-171C-632BEA7554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Do you need a subheadline? Here is the right place for it.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ABD4AE23-8943-ADC0-0C81-A24264DB4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582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F9FBFBBA-B4B5-853C-9F96-5CE84B87449E}"/>
              </a:ext>
            </a:extLst>
          </p:cNvPr>
          <p:cNvSpPr/>
          <p:nvPr userDrawn="1"/>
        </p:nvSpPr>
        <p:spPr>
          <a:xfrm>
            <a:off x="1238805" y="4691385"/>
            <a:ext cx="4507945" cy="6951975"/>
          </a:xfrm>
          <a:prstGeom prst="roundRect">
            <a:avLst>
              <a:gd name="adj" fmla="val 3033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/>
          <a:p>
            <a:pPr marL="108000" lvl="0" indent="0" defTabSz="111600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None/>
              <a:tabLst>
                <a:tab pos="36000" algn="l"/>
              </a:tabLst>
            </a:pPr>
            <a:endParaRPr lang="en-US" sz="2400" b="1" i="0" spc="10" baseline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FB75019C-F29C-AE43-2BB5-6230ADE02E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2088" y="9274308"/>
            <a:ext cx="4061379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xmlns="" id="{05BADC40-0031-7C41-D5CC-8EAC138EF5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2088" y="9932843"/>
            <a:ext cx="4061379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25" name="Bildplatzhalter 6">
            <a:extLst>
              <a:ext uri="{FF2B5EF4-FFF2-40B4-BE49-F238E27FC236}">
                <a16:creationId xmlns:a16="http://schemas.microsoft.com/office/drawing/2014/main" xmlns="" id="{E3F2E155-3466-E299-C47B-66FECD727EC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462088" y="4937907"/>
            <a:ext cx="4061379" cy="4061379"/>
          </a:xfrm>
          <a:prstGeom prst="rect">
            <a:avLst/>
          </a:prstGeom>
        </p:spPr>
        <p:txBody>
          <a:bodyPr lIns="0" tIns="216000" rIns="180000"/>
          <a:lstStyle>
            <a:lvl1pPr>
              <a:defRPr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4ACB17E1-FA72-B94A-527B-FEDCDF208A58}"/>
              </a:ext>
            </a:extLst>
          </p:cNvPr>
          <p:cNvSpPr/>
          <p:nvPr userDrawn="1"/>
        </p:nvSpPr>
        <p:spPr>
          <a:xfrm>
            <a:off x="8699500" y="4691385"/>
            <a:ext cx="4507945" cy="6951975"/>
          </a:xfrm>
          <a:prstGeom prst="roundRect">
            <a:avLst>
              <a:gd name="adj" fmla="val 3033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/>
          <a:p>
            <a:pPr marL="108000" lvl="0" indent="0" defTabSz="111600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None/>
              <a:tabLst>
                <a:tab pos="36000" algn="l"/>
              </a:tabLst>
            </a:pPr>
            <a:endParaRPr lang="en-US" sz="2400" b="1" i="0" spc="10" baseline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xmlns="" id="{7E7AD19B-C06A-F8FC-BF65-062BB45BE0C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22783" y="9274308"/>
            <a:ext cx="4061379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xmlns="" id="{3CA652AD-B922-22FE-8DCB-5ECFBAE67B5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22783" y="9932843"/>
            <a:ext cx="4061379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xmlns="" id="{AF9013A1-5B60-9C79-E2C6-1A25AA05D0E9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8922783" y="4937907"/>
            <a:ext cx="4061379" cy="4061379"/>
          </a:xfrm>
          <a:prstGeom prst="rect">
            <a:avLst/>
          </a:prstGeom>
        </p:spPr>
        <p:txBody>
          <a:bodyPr lIns="0" tIns="216000" rIns="180000"/>
          <a:lstStyle>
            <a:lvl1pPr>
              <a:defRPr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5BB7E277-F2EF-8FDF-1DFC-70D44C7FAB9E}"/>
              </a:ext>
            </a:extLst>
          </p:cNvPr>
          <p:cNvSpPr/>
          <p:nvPr userDrawn="1"/>
        </p:nvSpPr>
        <p:spPr>
          <a:xfrm>
            <a:off x="16116300" y="4691385"/>
            <a:ext cx="4507945" cy="6951975"/>
          </a:xfrm>
          <a:prstGeom prst="roundRect">
            <a:avLst>
              <a:gd name="adj" fmla="val 3033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/>
          <a:p>
            <a:pPr marL="108000" lvl="0" indent="0" defTabSz="111600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None/>
              <a:tabLst>
                <a:tab pos="36000" algn="l"/>
              </a:tabLst>
            </a:pPr>
            <a:endParaRPr lang="en-US" sz="2400" b="1" i="0" spc="10" baseline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xmlns="" id="{8F232209-4638-954E-AE32-319ADBF4DE5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6339583" y="9274308"/>
            <a:ext cx="4061379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xmlns="" id="{E5D453B4-B09E-459F-D532-19ADA30B55C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6339583" y="9932843"/>
            <a:ext cx="4061379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xmlns="" id="{ED9313C9-F176-A7F7-8267-2393FBCFFC7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6339583" y="4937907"/>
            <a:ext cx="4061379" cy="4061379"/>
          </a:xfrm>
          <a:prstGeom prst="rect">
            <a:avLst/>
          </a:prstGeom>
        </p:spPr>
        <p:txBody>
          <a:bodyPr lIns="0" tIns="216000" rIns="180000"/>
          <a:lstStyle>
            <a:lvl1pPr>
              <a:defRPr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91622A-A80F-2C25-16F6-B200BD29CDAF}"/>
              </a:ext>
            </a:extLst>
          </p:cNvPr>
          <p:cNvSpPr txBox="1"/>
          <p:nvPr userDrawn="1"/>
        </p:nvSpPr>
        <p:spPr>
          <a:xfrm>
            <a:off x="511788" y="13189507"/>
            <a:ext cx="72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106DCC-5B96-3044-BBB0-C6CDD4E1B9C5}" type="slidenum">
              <a:rPr lang="en-US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pPr/>
              <a:t>‹#›</a:t>
            </a:fld>
            <a:endParaRPr lang="en-US" b="0" i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xmlns="" id="{F1F0984B-2A64-36AC-7A7F-32B33036D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29" name="Textplatzhalter 7">
            <a:extLst>
              <a:ext uri="{FF2B5EF4-FFF2-40B4-BE49-F238E27FC236}">
                <a16:creationId xmlns:a16="http://schemas.microsoft.com/office/drawing/2014/main" xmlns="" id="{CB9EAF87-4C9A-7616-B32D-D8988E0D0C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xmlns="" id="{BFF621C9-D005-7C49-D1BC-5005C9C9F8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Do you need a subheadline? Here is the right place for it.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4F29A077-62E8-5BE9-5BC5-3699B003B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1660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6">
            <a:extLst>
              <a:ext uri="{FF2B5EF4-FFF2-40B4-BE49-F238E27FC236}">
                <a16:creationId xmlns:a16="http://schemas.microsoft.com/office/drawing/2014/main" xmlns="" id="{1FC77D6C-3EF9-086D-914E-32B9616207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73253" y="4613181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xmlns="" id="{0F8C6160-2B29-FC2D-9977-3D24CE4C6D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3254" y="9274308"/>
            <a:ext cx="4473496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ctr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xmlns="" id="{8DF0F4C9-8C50-6EA5-8584-8A5BA53CC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3254" y="9932843"/>
            <a:ext cx="4473496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A0E1C412-0FE9-7117-9C71-6DE89F25D0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20935" y="4613181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xmlns="" id="{066A2343-5D93-93FC-6DD9-1E3DA51947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20936" y="9274308"/>
            <a:ext cx="4473496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ctr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xmlns="" id="{9646E423-88EA-FEC0-0FC6-7B255DE37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0936" y="9932843"/>
            <a:ext cx="4473496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xmlns="" id="{422E4196-C6B4-575C-765B-581FAB01BC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168617" y="4613181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xmlns="" id="{D472BC43-8A20-D89A-302B-2C783FAD17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68618" y="9274308"/>
            <a:ext cx="4473496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ctr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xmlns="" id="{1393FF16-A19B-9673-C367-EC09334644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168618" y="9932843"/>
            <a:ext cx="4473496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xmlns="" id="{7A1061DA-E96D-9074-6818-DF458280E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6116300" y="4613181"/>
            <a:ext cx="4489638" cy="4489637"/>
          </a:xfrm>
          <a:prstGeom prst="roundRect">
            <a:avLst>
              <a:gd name="adj" fmla="val 1669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de-DE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xmlns="" id="{0E977A56-4E32-0F30-D23C-98E631F7F5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116301" y="9274308"/>
            <a:ext cx="4473496" cy="407930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ctr">
              <a:buNone/>
              <a:defRPr sz="2400" spc="-20" baseline="0">
                <a:solidFill>
                  <a:schemeClr val="tx1"/>
                </a:solidFill>
                <a:latin typeface="Inter Extra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Your Name</a:t>
            </a:r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xmlns="" id="{2BFA6A97-99F8-5890-642E-93F489AA1C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116301" y="9932843"/>
            <a:ext cx="4473496" cy="1142727"/>
          </a:xfrm>
          <a:prstGeom prst="rect">
            <a:avLst/>
          </a:prstGeom>
        </p:spPr>
        <p:txBody>
          <a:bodyPr lIns="3600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/>
              <a:t>Position</a:t>
            </a:r>
          </a:p>
          <a:p>
            <a:pPr lvl="0"/>
            <a:r>
              <a:rPr lang="de-DE"/>
              <a:t>Team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BF553AB-3BAC-F07A-1192-0EBB90D1F7E1}"/>
              </a:ext>
            </a:extLst>
          </p:cNvPr>
          <p:cNvSpPr txBox="1"/>
          <p:nvPr userDrawn="1"/>
        </p:nvSpPr>
        <p:spPr>
          <a:xfrm>
            <a:off x="511788" y="13189507"/>
            <a:ext cx="72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106DCC-5B96-3044-BBB0-C6CDD4E1B9C5}" type="slidenum">
              <a:rPr lang="en-US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pPr/>
              <a:t>‹#›</a:t>
            </a:fld>
            <a:endParaRPr lang="en-US" b="0" i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FC711EB1-528A-980B-5D81-AFC5B4B58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xmlns="" id="{ED0841C5-D065-954C-B3A3-CEEF41D2460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xmlns="" id="{323EFFAE-DC3A-C4FF-EFED-E835EFC300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Do you need a subheadline? Here is the right place for it.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45BE262F-C802-C687-775D-C54B33A4C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2450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mple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8">
            <a:extLst>
              <a:ext uri="{FF2B5EF4-FFF2-40B4-BE49-F238E27FC236}">
                <a16:creationId xmlns:a16="http://schemas.microsoft.com/office/drawing/2014/main" xmlns="" id="{EF54B9EF-4CD8-6B65-5F22-1D4CEF8550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000" y="3960000"/>
            <a:ext cx="10620000" cy="8202068"/>
          </a:xfrm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en-US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xmlns="" id="{5B72E89C-84BF-7439-B967-21D3B4315F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135422" y="0"/>
            <a:ext cx="10246991" cy="13716000"/>
          </a:xfrm>
          <a:prstGeom prst="rect">
            <a:avLst/>
          </a:prstGeom>
        </p:spPr>
        <p:txBody>
          <a:bodyPr/>
          <a:lstStyle>
            <a:lvl1pPr marL="108000" indent="0">
              <a:buNone/>
              <a:defRPr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B88B7A-80D5-BC18-6934-C4D6C5BCADFC}"/>
              </a:ext>
            </a:extLst>
          </p:cNvPr>
          <p:cNvSpPr txBox="1"/>
          <p:nvPr userDrawn="1"/>
        </p:nvSpPr>
        <p:spPr>
          <a:xfrm>
            <a:off x="511788" y="13189507"/>
            <a:ext cx="72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106DCC-5B96-3044-BBB0-C6CDD4E1B9C5}" type="slidenum">
              <a:rPr lang="en-US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pPr/>
              <a:t>‹#›</a:t>
            </a:fld>
            <a:endParaRPr lang="en-US" b="0" i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E506F83-BE3F-5BCB-D8ED-90DFA703A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xmlns="" id="{6D2A99EA-BD41-CC33-7E35-8F31B8EAFF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1185904A-9065-1416-1166-6BBB81161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Do you need a subheadline? Here is the right place for it.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C132054D-72F6-3B04-83CD-9E712FA493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5127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mple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xmlns="" id="{5B72E89C-84BF-7439-B967-21D3B4315F8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0246991" cy="13716000"/>
          </a:xfrm>
          <a:prstGeom prst="rect">
            <a:avLst/>
          </a:prstGeom>
        </p:spPr>
        <p:txBody>
          <a:bodyPr/>
          <a:lstStyle>
            <a:lvl1pPr marL="108000" indent="0">
              <a:buNone/>
              <a:defRPr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43DDCE-6ECD-222B-823D-94238286F286}"/>
              </a:ext>
            </a:extLst>
          </p:cNvPr>
          <p:cNvSpPr txBox="1"/>
          <p:nvPr userDrawn="1"/>
        </p:nvSpPr>
        <p:spPr>
          <a:xfrm>
            <a:off x="511788" y="13189507"/>
            <a:ext cx="72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7106DCC-5B96-3044-BBB0-C6CDD4E1B9C5}" type="slidenum">
              <a:rPr lang="en-US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pPr/>
              <a:t>‹#›</a:t>
            </a:fld>
            <a:endParaRPr lang="en-US" b="0" i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xmlns="" id="{F9CDBE36-8217-67EF-37A4-33CBAE4F5B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96750" y="3960000"/>
            <a:ext cx="10620000" cy="8202068"/>
          </a:xfrm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en-US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87C668C2-9232-4D44-8670-9EC881F8B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9675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xmlns="" id="{BB7CE78F-8FF2-DDC7-269F-CC800385FC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9675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xmlns="" id="{B90516F0-C21F-7B4E-B098-D7F475D195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9675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Do you need a subheadline? Here is the right place for it.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5AD30ECB-1D27-9406-964E-6D917B9459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7306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xmlns="" id="{1D2F6BBF-E759-5194-2DB3-A559418BB8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135422" y="0"/>
            <a:ext cx="10246991" cy="13716000"/>
          </a:xfrm>
          <a:prstGeom prst="rect">
            <a:avLst/>
          </a:prstGeom>
        </p:spPr>
        <p:txBody>
          <a:bodyPr lIns="360000" tIns="360000" rIns="360000" bIns="36000"/>
          <a:lstStyle>
            <a:lvl1pPr marL="108000" indent="0">
              <a:buNone/>
              <a:defRPr b="1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xmlns="" id="{CE9371C0-3710-067B-FB8D-1DEE3D475A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000" y="3750511"/>
            <a:ext cx="10584656" cy="2586884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xmlns="" id="{2A2E01C0-0C49-D4E1-0106-1B8E636509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0000" y="3349458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xmlns="" id="{C2E95986-6D81-FC45-FE74-27CF21B4D4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0000" y="7078994"/>
            <a:ext cx="10584656" cy="2586884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xmlns="" id="{F04F3485-3024-C025-95F2-74F9F5CC5C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0000" y="6677940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335C4DBA-E8DD-3014-B77A-B5BCD22626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0000" y="10407476"/>
            <a:ext cx="10584656" cy="233203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xmlns="" id="{8B201762-FB0C-4165-39ED-1C0701D1B7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0000" y="10006423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xmlns="" id="{393EC75C-BD35-6EF1-B0E6-86D5CE9BA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12834938"/>
            <a:ext cx="11302437" cy="52667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sz="2200" b="1" i="0" spc="-3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324000" indent="0">
              <a:buNone/>
              <a:defRPr>
                <a:solidFill>
                  <a:schemeClr val="accent1"/>
                </a:solidFill>
              </a:defRPr>
            </a:lvl2pPr>
            <a:lvl3pPr marL="684000" indent="0">
              <a:buNone/>
              <a:defRPr>
                <a:solidFill>
                  <a:schemeClr val="accent1"/>
                </a:solidFill>
              </a:defRPr>
            </a:lvl3pPr>
            <a:lvl4pPr marL="2743063" indent="0">
              <a:buNone/>
              <a:defRPr>
                <a:solidFill>
                  <a:schemeClr val="accent1"/>
                </a:solidFill>
              </a:defRPr>
            </a:lvl4pPr>
            <a:lvl5pPr marL="3657417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#Hashtag #Hashtag #Hastag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xmlns="" id="{1676E293-5160-E2D1-28DB-9DEA55279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65E3DBD3-994D-0863-82BC-6493B9B650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</p:spTree>
    <p:extLst>
      <p:ext uri="{BB962C8B-B14F-4D97-AF65-F5344CB8AC3E}">
        <p14:creationId xmlns:p14="http://schemas.microsoft.com/office/powerpoint/2010/main" xmlns="" val="2175019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xmlns="" id="{1D2F6BBF-E759-5194-2DB3-A559418BB8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135422" y="0"/>
            <a:ext cx="10246991" cy="13716000"/>
          </a:xfrm>
          <a:prstGeom prst="rect">
            <a:avLst/>
          </a:prstGeom>
        </p:spPr>
        <p:txBody>
          <a:bodyPr lIns="360000" tIns="360000" rIns="360000" bIns="36000"/>
          <a:lstStyle>
            <a:lvl1pPr marL="108000" indent="0">
              <a:buNone/>
              <a:defRPr b="1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xmlns="" id="{4AC21AE9-8215-70B5-BE38-2A8F031A47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000" y="3750511"/>
            <a:ext cx="10584656" cy="2586884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xmlns="" id="{AD9E891F-CD4C-E899-09E3-A1E779FC30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0000" y="3349458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xmlns="" id="{9D8B4184-BE3F-E0B1-4B0D-AD11FBB399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0000" y="7078994"/>
            <a:ext cx="10584656" cy="2586884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xmlns="" id="{9887771A-4B42-16D1-0739-3398551882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0000" y="6677940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xmlns="" id="{3DE4AC40-1698-2EB9-98CF-6B0131EE05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0000" y="10407476"/>
            <a:ext cx="10584656" cy="233203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xmlns="" id="{ED4EDBCB-CF6A-0C80-3FA9-5D5E9CAA5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0000" y="10006423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xmlns="" id="{5EAD4231-CC6A-B4AE-1D4E-483568CCC4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12834938"/>
            <a:ext cx="11302437" cy="52667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sz="2200" b="1" i="0" spc="-3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324000" indent="0">
              <a:buNone/>
              <a:defRPr>
                <a:solidFill>
                  <a:schemeClr val="accent1"/>
                </a:solidFill>
              </a:defRPr>
            </a:lvl2pPr>
            <a:lvl3pPr marL="684000" indent="0">
              <a:buNone/>
              <a:defRPr>
                <a:solidFill>
                  <a:schemeClr val="accent1"/>
                </a:solidFill>
              </a:defRPr>
            </a:lvl3pPr>
            <a:lvl4pPr marL="2743063" indent="0">
              <a:buNone/>
              <a:defRPr>
                <a:solidFill>
                  <a:schemeClr val="accent1"/>
                </a:solidFill>
              </a:defRPr>
            </a:lvl4pPr>
            <a:lvl5pPr marL="3657417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#Hashtag #Hashtag #Hastag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1C9CF39-FA7B-B9EE-0B7A-96423755F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xmlns="" id="{75477014-6FCC-484E-D64D-31B9929B6C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</p:spTree>
    <p:extLst>
      <p:ext uri="{BB962C8B-B14F-4D97-AF65-F5344CB8AC3E}">
        <p14:creationId xmlns:p14="http://schemas.microsoft.com/office/powerpoint/2010/main" xmlns="" val="2569978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xmlns="" id="{1D2F6BBF-E759-5194-2DB3-A559418BB8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0246991" cy="13716000"/>
          </a:xfrm>
          <a:prstGeom prst="rect">
            <a:avLst/>
          </a:prstGeom>
        </p:spPr>
        <p:txBody>
          <a:bodyPr lIns="360000" tIns="360000" rIns="360000" bIns="36000"/>
          <a:lstStyle>
            <a:lvl1pPr marL="108000" indent="0">
              <a:buNone/>
              <a:defRPr b="1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xmlns="" id="{CE9371C0-3710-067B-FB8D-1DEE3D475A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99283" y="3750511"/>
            <a:ext cx="10584656" cy="2586884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xmlns="" id="{2A2E01C0-0C49-D4E1-0106-1B8E636509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99283" y="3349458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xmlns="" id="{C2E95986-6D81-FC45-FE74-27CF21B4D4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99283" y="7078994"/>
            <a:ext cx="10584656" cy="2586884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xmlns="" id="{F04F3485-3024-C025-95F2-74F9F5CC5C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99283" y="6677940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335C4DBA-E8DD-3014-B77A-B5BCD22626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99283" y="10407476"/>
            <a:ext cx="10584656" cy="233203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xmlns="" id="{8B201762-FB0C-4165-39ED-1C0701D1B7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199283" y="10006423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xmlns="" id="{11B78AFA-78BA-4781-8FF2-369C405C75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82350" y="12834938"/>
            <a:ext cx="10601589" cy="52667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sz="2200" b="1" i="0" spc="-3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324000" indent="0">
              <a:buNone/>
              <a:defRPr>
                <a:solidFill>
                  <a:schemeClr val="accent1"/>
                </a:solidFill>
              </a:defRPr>
            </a:lvl2pPr>
            <a:lvl3pPr marL="684000" indent="0">
              <a:buNone/>
              <a:defRPr>
                <a:solidFill>
                  <a:schemeClr val="accent1"/>
                </a:solidFill>
              </a:defRPr>
            </a:lvl3pPr>
            <a:lvl4pPr marL="2743063" indent="0">
              <a:buNone/>
              <a:defRPr>
                <a:solidFill>
                  <a:schemeClr val="accent1"/>
                </a:solidFill>
              </a:defRPr>
            </a:lvl4pPr>
            <a:lvl5pPr marL="3657417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#Hashtag #Hashtag #Hastag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xmlns="" id="{8AA157D7-CD58-9CC3-7975-9E0C4003FE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99284" y="1492249"/>
            <a:ext cx="11900430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81C22B2B-236F-3433-2487-216C483510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99284" y="1062038"/>
            <a:ext cx="11900430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</p:spTree>
    <p:extLst>
      <p:ext uri="{BB962C8B-B14F-4D97-AF65-F5344CB8AC3E}">
        <p14:creationId xmlns:p14="http://schemas.microsoft.com/office/powerpoint/2010/main" xmlns="" val="3724338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0B746D70-5DA9-BBA7-5BD2-4D9259FE70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3631864" y="3407392"/>
            <a:ext cx="4500562" cy="8827476"/>
          </a:xfrm>
          <a:prstGeom prst="rect">
            <a:avLst/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en-US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en-US"/>
              <a:t>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B2E3DF63-E07A-CD01-0D58-135EE0DEE74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8750820" y="-142874"/>
            <a:ext cx="4348894" cy="6139228"/>
          </a:xfrm>
          <a:prstGeom prst="rect">
            <a:avLst/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en-US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5BED7EC6-3A2E-3957-BEB5-6291E037C5B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8599151" y="6576644"/>
            <a:ext cx="4500562" cy="7374549"/>
          </a:xfrm>
          <a:prstGeom prst="rect">
            <a:avLst/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en-US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en-US"/>
              <a:t>Imagev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xmlns="" id="{6DE33620-7813-435F-25E4-633FCB540D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000" y="3750511"/>
            <a:ext cx="10584656" cy="2586884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xmlns="" id="{4BA35AB5-7937-2E17-9A88-D345EFFA9B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0000" y="3349458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xmlns="" id="{7F7B8597-4753-1F4B-63B2-354783AAF7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0000" y="7078994"/>
            <a:ext cx="10584656" cy="2586884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xmlns="" id="{E383A426-B4CB-8998-909C-9655BFD0C9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0000" y="6677940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xmlns="" id="{72C3FB47-3844-69B5-FD54-FC17E543C6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0000" y="10407476"/>
            <a:ext cx="10584656" cy="233203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xmlns="" id="{19FF6674-7333-3BDF-CE6D-1EA8F2E109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0000" y="10006423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xmlns="" id="{F0AD1038-F8B1-DD39-0FD2-ECAE24CBEA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12834938"/>
            <a:ext cx="11302437" cy="52667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sz="2200" b="1" i="0" spc="-3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324000" indent="0">
              <a:buNone/>
              <a:defRPr>
                <a:solidFill>
                  <a:schemeClr val="accent1"/>
                </a:solidFill>
              </a:defRPr>
            </a:lvl2pPr>
            <a:lvl3pPr marL="684000" indent="0">
              <a:buNone/>
              <a:defRPr>
                <a:solidFill>
                  <a:schemeClr val="accent1"/>
                </a:solidFill>
              </a:defRPr>
            </a:lvl3pPr>
            <a:lvl4pPr marL="2743063" indent="0">
              <a:buNone/>
              <a:defRPr>
                <a:solidFill>
                  <a:schemeClr val="accent1"/>
                </a:solidFill>
              </a:defRPr>
            </a:lvl4pPr>
            <a:lvl5pPr marL="3657417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#Hashtag #Hashtag #Hastag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CCB86A-8EAB-5896-4039-54B5039C0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xmlns="" id="{FB77F875-E800-48EC-9185-5D816ED968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</p:spTree>
    <p:extLst>
      <p:ext uri="{BB962C8B-B14F-4D97-AF65-F5344CB8AC3E}">
        <p14:creationId xmlns:p14="http://schemas.microsoft.com/office/powerpoint/2010/main" xmlns="" val="1445472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961F7C74-64BC-F681-B20C-AA652803D6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114708" y="2156351"/>
            <a:ext cx="8661674" cy="995022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0" cap="rnd">
            <a:solidFill>
              <a:schemeClr val="bg1"/>
            </a:solidFill>
          </a:ln>
          <a:effectLst>
            <a:outerShdw blurRad="279400" dist="50800" dir="21540000" algn="ctr" rotWithShape="0">
              <a:srgbClr val="000000">
                <a:alpha val="20000"/>
              </a:srgbClr>
            </a:outerShdw>
          </a:effectLst>
        </p:spPr>
        <p:txBody>
          <a:bodyPr vert="horz" lIns="216000" tIns="216000" rIns="0" bIns="0" rtlCol="0">
            <a:noAutofit/>
          </a:bodyPr>
          <a:lstStyle>
            <a:lvl1pPr>
              <a:defRPr lang="en-US" sz="2400" b="1">
                <a:solidFill>
                  <a:schemeClr val="accent1"/>
                </a:solidFill>
              </a:defRPr>
            </a:lvl1pPr>
          </a:lstStyle>
          <a:p>
            <a:pPr marL="108000" lvl="0" indent="0">
              <a:buNone/>
            </a:pPr>
            <a:r>
              <a:rPr lang="en-US"/>
              <a:t>Image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xmlns="" id="{D39E0D18-24B9-FDDE-2F75-A6B69B2C9E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000" y="3750511"/>
            <a:ext cx="10584656" cy="2586884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xmlns="" id="{2BEE1CB1-3FFD-5854-DE4F-18621B07EB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0000" y="3349458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xmlns="" id="{489B4697-1CEC-20A8-72C7-6A865AA228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0000" y="7078994"/>
            <a:ext cx="10584656" cy="2586884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xmlns="" id="{314DFF38-61E1-8FAD-8947-1846079D54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0000" y="6677940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xmlns="" id="{64B8E7CD-6C06-8D8D-B93D-1BB2A21AB3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0000" y="10407476"/>
            <a:ext cx="10584656" cy="233203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xmlns="" id="{CF500A7A-CF8D-25A2-A472-5B078AD1B8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0000" y="10006423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21" name="Textplatzhalter 7">
            <a:extLst>
              <a:ext uri="{FF2B5EF4-FFF2-40B4-BE49-F238E27FC236}">
                <a16:creationId xmlns:a16="http://schemas.microsoft.com/office/drawing/2014/main" xmlns="" id="{6A628CE7-F997-EA2B-D7A9-B886FC992D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12834938"/>
            <a:ext cx="11302437" cy="52667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sz="2200" b="1" i="0" spc="-3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324000" indent="0">
              <a:buNone/>
              <a:defRPr>
                <a:solidFill>
                  <a:schemeClr val="accent1"/>
                </a:solidFill>
              </a:defRPr>
            </a:lvl2pPr>
            <a:lvl3pPr marL="684000" indent="0">
              <a:buNone/>
              <a:defRPr>
                <a:solidFill>
                  <a:schemeClr val="accent1"/>
                </a:solidFill>
              </a:defRPr>
            </a:lvl3pPr>
            <a:lvl4pPr marL="2743063" indent="0">
              <a:buNone/>
              <a:defRPr>
                <a:solidFill>
                  <a:schemeClr val="accent1"/>
                </a:solidFill>
              </a:defRPr>
            </a:lvl4pPr>
            <a:lvl5pPr marL="3657417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#Hashtag #Hashtag #Hastag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F07F73-8456-249B-596D-A426161C7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xmlns="" id="{DD5740BF-CB86-57E9-1D19-7A2F8C9BB3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90F42DD-6262-DC77-8C84-2EA5923A3C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7464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C15B00E0-B3C3-C555-35EC-03140274FABC}"/>
              </a:ext>
            </a:extLst>
          </p:cNvPr>
          <p:cNvSpPr/>
          <p:nvPr userDrawn="1"/>
        </p:nvSpPr>
        <p:spPr>
          <a:xfrm>
            <a:off x="0" y="10015538"/>
            <a:ext cx="24382413" cy="3700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i="0" baseline="0">
              <a:latin typeface="Inter Semi Bold" panose="02000503000000020004" pitchFamily="2" charset="0"/>
              <a:ea typeface="Inter Semi Bold" panose="02000503000000020004" pitchFamily="2" charset="0"/>
              <a:cs typeface="Inter Semi Bold" panose="02000503000000020004" pitchFamily="2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624C0A7C-AF67-D5C7-DCE9-9EB7DC7F30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28000" y="10624716"/>
            <a:ext cx="7848600" cy="304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de-DE"/>
              <a:t>Client Name</a:t>
            </a:r>
            <a:endParaRPr lang="en-US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xmlns="" id="{347E571A-B277-0E17-877F-44EEC80EA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28000" y="11011015"/>
            <a:ext cx="7848600" cy="13590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5pPr>
          </a:lstStyle>
          <a:p>
            <a:pPr lvl="0"/>
            <a:r>
              <a:rPr lang="de-DE"/>
              <a:t>Project Name</a:t>
            </a:r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605EA5A3-C88F-C897-E274-437E15B2821E}"/>
              </a:ext>
            </a:extLst>
          </p:cNvPr>
          <p:cNvSpPr txBox="1"/>
          <p:nvPr userDrawn="1"/>
        </p:nvSpPr>
        <p:spPr>
          <a:xfrm>
            <a:off x="1246188" y="10624716"/>
            <a:ext cx="3913717" cy="102079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2000" b="1" i="0" baseline="0">
                <a:solidFill>
                  <a:schemeClr val="tx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rPr>
              <a:t>TLGG Consulting GmbH</a:t>
            </a:r>
          </a:p>
          <a:p>
            <a:pPr>
              <a:spcAft>
                <a:spcPts val="200"/>
              </a:spcAft>
            </a:pPr>
            <a:r>
              <a:rPr lang="en-US" sz="2000" baseline="0">
                <a:solidFill>
                  <a:schemeClr val="tx1"/>
                </a:solidFill>
                <a:latin typeface="Inter Medium" panose="02000503000000020004" pitchFamily="2" charset="0"/>
              </a:rPr>
              <a:t>Paul-</a:t>
            </a:r>
            <a:r>
              <a:rPr lang="en-US" sz="2000" baseline="0" err="1">
                <a:solidFill>
                  <a:schemeClr val="tx1"/>
                </a:solidFill>
                <a:latin typeface="Inter Medium" panose="02000503000000020004" pitchFamily="2" charset="0"/>
              </a:rPr>
              <a:t>Lincke</a:t>
            </a:r>
            <a:r>
              <a:rPr lang="en-US" sz="2000" baseline="0">
                <a:solidFill>
                  <a:schemeClr val="tx1"/>
                </a:solidFill>
                <a:latin typeface="Inter Medium" panose="02000503000000020004" pitchFamily="2" charset="0"/>
              </a:rPr>
              <a:t>-</a:t>
            </a:r>
            <a:r>
              <a:rPr lang="en-US" sz="2000" baseline="0" err="1">
                <a:solidFill>
                  <a:schemeClr val="tx1"/>
                </a:solidFill>
                <a:latin typeface="Inter Medium" panose="02000503000000020004" pitchFamily="2" charset="0"/>
              </a:rPr>
              <a:t>Ufer</a:t>
            </a:r>
            <a:r>
              <a:rPr lang="en-US" sz="2000" baseline="0">
                <a:solidFill>
                  <a:schemeClr val="tx1"/>
                </a:solidFill>
                <a:latin typeface="Inter Medium" panose="02000503000000020004" pitchFamily="2" charset="0"/>
              </a:rPr>
              <a:t> 39/40</a:t>
            </a:r>
          </a:p>
          <a:p>
            <a:pPr>
              <a:spcAft>
                <a:spcPts val="200"/>
              </a:spcAft>
            </a:pPr>
            <a:r>
              <a:rPr lang="en-US" sz="2000" baseline="0">
                <a:solidFill>
                  <a:schemeClr val="tx1"/>
                </a:solidFill>
                <a:latin typeface="Inter Medium" panose="02000503000000020004" pitchFamily="2" charset="0"/>
              </a:rPr>
              <a:t>10999 Berlin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20C1AE97-8B66-3C6D-3D5B-60DFB9ED6456}"/>
              </a:ext>
            </a:extLst>
          </p:cNvPr>
          <p:cNvSpPr txBox="1"/>
          <p:nvPr userDrawn="1"/>
        </p:nvSpPr>
        <p:spPr>
          <a:xfrm>
            <a:off x="1246188" y="11733068"/>
            <a:ext cx="3913717" cy="100027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baseline="0">
                <a:solidFill>
                  <a:schemeClr val="tx1"/>
                </a:solidFill>
                <a:latin typeface="Inter Medium" panose="02000503000000020004" pitchFamily="2" charset="0"/>
              </a:rPr>
              <a:t>030 – 81 61 601 40</a:t>
            </a:r>
          </a:p>
          <a:p>
            <a:pPr>
              <a:spcAft>
                <a:spcPts val="300"/>
              </a:spcAft>
            </a:pPr>
            <a:r>
              <a:rPr lang="en-US" sz="2000" baseline="0">
                <a:solidFill>
                  <a:schemeClr val="tx1"/>
                </a:solidFill>
                <a:latin typeface="Inter Medium" panose="02000503000000020004" pitchFamily="2" charset="0"/>
              </a:rPr>
              <a:t>zentrale@tlgg.de</a:t>
            </a:r>
          </a:p>
          <a:p>
            <a:pPr>
              <a:spcAft>
                <a:spcPts val="300"/>
              </a:spcAft>
            </a:pPr>
            <a:r>
              <a:rPr lang="en-US" sz="2000" baseline="0">
                <a:solidFill>
                  <a:schemeClr val="tx1"/>
                </a:solidFill>
                <a:latin typeface="Inter Medium" panose="02000503000000020004" pitchFamily="2" charset="0"/>
              </a:rPr>
              <a:t>tlggconsulting.de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7EE8C6D7-2226-0CEB-C16D-8910CF38EF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5654" y="11730685"/>
            <a:ext cx="252000" cy="252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1FD57A5B-D87F-8AB0-49C1-5F816C8A41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856017" y="12118050"/>
            <a:ext cx="252000" cy="25200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D15F9198-73F5-9D4A-61C4-4B9E50E3D760}"/>
              </a:ext>
            </a:extLst>
          </p:cNvPr>
          <p:cNvSpPr txBox="1"/>
          <p:nvPr userDrawn="1"/>
        </p:nvSpPr>
        <p:spPr>
          <a:xfrm>
            <a:off x="16128000" y="12489306"/>
            <a:ext cx="7848600" cy="360363"/>
          </a:xfrm>
          <a:prstGeom prst="rect">
            <a:avLst/>
          </a:prstGeom>
          <a:noFill/>
        </p:spPr>
        <p:txBody>
          <a:bodyPr wrap="square" lIns="0" bIns="0" rtlCol="0" anchor="b" anchorCtr="0">
            <a:noAutofit/>
          </a:bodyPr>
          <a:lstStyle/>
          <a:p>
            <a:pPr>
              <a:spcAft>
                <a:spcPts val="300"/>
              </a:spcAft>
            </a:pPr>
            <a:fld id="{42BC76F3-6758-564F-B87D-7FE28B577453}" type="datetime1">
              <a:rPr lang="de-DE" sz="1800" baseline="0" smtClean="0">
                <a:solidFill>
                  <a:schemeClr val="tx1"/>
                </a:solidFill>
                <a:latin typeface="Inter Medium" panose="02000503000000020004" pitchFamily="2" charset="0"/>
              </a:rPr>
              <a:pPr>
                <a:spcAft>
                  <a:spcPts val="300"/>
                </a:spcAft>
              </a:pPr>
              <a:t>06.10.2022</a:t>
            </a:fld>
            <a:endParaRPr lang="en-US" sz="1800" baseline="0">
              <a:solidFill>
                <a:schemeClr val="tx1"/>
              </a:solidFill>
              <a:latin typeface="Inter Medium" panose="02000503000000020004" pitchFamily="2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92523301-8146-5BE3-C516-4C87836605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65654" y="11003032"/>
            <a:ext cx="252000" cy="252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xmlns="" id="{E4A04AEA-B3E8-0C60-3A78-D66D3352551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 flipH="1">
            <a:off x="834935" y="12489306"/>
            <a:ext cx="252000" cy="252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E4FB8BB-EDD4-3F85-6681-0EDC93B0823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10157623" y="4807909"/>
            <a:ext cx="3771360" cy="24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6382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8">
            <a:extLst>
              <a:ext uri="{FF2B5EF4-FFF2-40B4-BE49-F238E27FC236}">
                <a16:creationId xmlns:a16="http://schemas.microsoft.com/office/drawing/2014/main" xmlns="" id="{D6ED6389-3E82-B54F-0F72-500C6C0B59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000" y="3750511"/>
            <a:ext cx="10584656" cy="2586884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xmlns="" id="{1BEEE4F4-8523-3962-2058-6066615EFF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0000" y="3349458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xmlns="" id="{77398AA0-AFD8-A3FE-0038-849F1550F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0000" y="7078994"/>
            <a:ext cx="10584656" cy="2586884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xmlns="" id="{3CAC17CE-3D20-7702-E662-C2A432D698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60000" y="6677940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xmlns="" id="{2AD808D3-0B30-8144-A2E5-9667F16754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0000" y="10407476"/>
            <a:ext cx="10584656" cy="233203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1000"/>
              </a:spcAft>
              <a:buNone/>
              <a:defRPr sz="2100" b="0" i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This is where your body text goes. 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xmlns="" id="{E7086F5F-C972-C9FE-597A-1809E974CB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0000" y="10006423"/>
            <a:ext cx="10584656" cy="324000"/>
          </a:xfrm>
        </p:spPr>
        <p:txBody>
          <a:bodyPr/>
          <a:lstStyle>
            <a:lvl1pPr marL="0" indent="0">
              <a:lnSpc>
                <a:spcPct val="105000"/>
              </a:lnSpc>
              <a:spcAft>
                <a:spcPts val="0"/>
              </a:spcAft>
              <a:buNone/>
              <a:defRPr sz="2400" spc="30" baseline="0">
                <a:solidFill>
                  <a:schemeClr val="accent1"/>
                </a:solidFill>
                <a:latin typeface="Inter Extra Bold" panose="02000503000000020004" pitchFamily="2" charset="0"/>
              </a:defRPr>
            </a:lvl1pPr>
            <a:lvl2pPr marL="468000" indent="0">
              <a:buNone/>
              <a:defRPr/>
            </a:lvl2pPr>
            <a:lvl3pPr marL="828000" indent="0">
              <a:buNone/>
              <a:defRPr/>
            </a:lvl3pPr>
            <a:lvl4pPr marL="1188000" indent="0">
              <a:buNone/>
              <a:defRPr/>
            </a:lvl4pPr>
            <a:lvl5pPr marL="1548000" indent="0">
              <a:buNone/>
              <a:defRPr/>
            </a:lvl5pPr>
          </a:lstStyle>
          <a:p>
            <a:pPr lvl="0"/>
            <a:r>
              <a:rPr lang="de-DE"/>
              <a:t>Title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xmlns="" id="{293F29C8-98FC-67D0-0269-4B977A771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12834938"/>
            <a:ext cx="11302437" cy="526670"/>
          </a:xfrm>
          <a:prstGeom prst="rect">
            <a:avLst/>
          </a:prstGeom>
        </p:spPr>
        <p:txBody>
          <a:bodyPr lIns="0" anchor="ctr" anchorCtr="0"/>
          <a:lstStyle>
            <a:lvl1pPr marL="0" indent="0">
              <a:buNone/>
              <a:defRPr sz="2200" b="1" i="0" spc="-3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324000" indent="0">
              <a:buNone/>
              <a:defRPr>
                <a:solidFill>
                  <a:schemeClr val="accent1"/>
                </a:solidFill>
              </a:defRPr>
            </a:lvl2pPr>
            <a:lvl3pPr marL="684000" indent="0">
              <a:buNone/>
              <a:defRPr>
                <a:solidFill>
                  <a:schemeClr val="accent1"/>
                </a:solidFill>
              </a:defRPr>
            </a:lvl3pPr>
            <a:lvl4pPr marL="2743063" indent="0">
              <a:buNone/>
              <a:defRPr>
                <a:solidFill>
                  <a:schemeClr val="accent1"/>
                </a:solidFill>
              </a:defRPr>
            </a:lvl4pPr>
            <a:lvl5pPr marL="3657417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#Hashtag #Hashtag #Hastag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4C89F5-2E34-39F2-5F27-0E92C5A5E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xmlns="" id="{97CF337D-7B0D-32E0-A6CD-8B3B61AA1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BA758AF-0158-B015-113C-9DC110C26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2447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BCB076C-B44B-6A82-AFFD-202F1B84BE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E4AB5FD7-E5FE-7915-3185-792D6EF602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E3550ACE-10D3-81F4-2E94-2CBB516FC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>
              <a:buNone/>
            </a:pPr>
            <a:r>
              <a:rPr lang="de-DE"/>
              <a:t>Do you need a subheadline? Here is the right place for it.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460BF57A-6ACF-0BB4-4D4E-B284676A28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9937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ean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D927A519-1EDF-CD70-3D9E-8171AFFF7E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589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5468F89-3FEE-9EAA-45D7-FFFADE830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xmlns="" id="{82404164-B3F0-36F8-D328-EDD95B5D03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de-DE" b="1" spc="-20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marL="457200" lvl="0" indent="-457200"/>
            <a:r>
              <a:rPr lang="de-DE"/>
              <a:t>Your Skyline Goes Here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xmlns="" id="{46AB7C9A-090D-09CB-EC16-797005F119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3046125"/>
            <a:ext cx="11954463" cy="526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pc="3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defRPr>
            </a:lvl1pPr>
          </a:lstStyle>
          <a:p>
            <a:pPr marL="457200" lvl="0" indent="-457200">
              <a:buNone/>
            </a:pPr>
            <a:r>
              <a:rPr lang="de-DE"/>
              <a:t>Do you need a subheadline? Here is the right place for it. </a:t>
            </a:r>
          </a:p>
        </p:txBody>
      </p:sp>
    </p:spTree>
    <p:extLst>
      <p:ext uri="{BB962C8B-B14F-4D97-AF65-F5344CB8AC3E}">
        <p14:creationId xmlns:p14="http://schemas.microsoft.com/office/powerpoint/2010/main" xmlns="" val="3760092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">
            <a:extLst>
              <a:ext uri="{FF2B5EF4-FFF2-40B4-BE49-F238E27FC236}">
                <a16:creationId xmlns:a16="http://schemas.microsoft.com/office/drawing/2014/main" xmlns="" id="{41AEDA4F-A78E-FD49-A5D1-412E74EFB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2345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Inhalts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Titel</a:t>
            </a:r>
            <a:br>
              <a:rPr lang="de-DE"/>
            </a:br>
            <a:r>
              <a:rPr lang="de-DE"/>
              <a:t>Zweite Zeile </a:t>
            </a:r>
            <a:r>
              <a:rPr lang="de-DE" err="1"/>
              <a:t>Bold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9907" y="3609600"/>
            <a:ext cx="21502600" cy="82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39906" y="12425776"/>
            <a:ext cx="14303069" cy="576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Platzhalter Fußzeile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D1D00A26-EAFE-16CF-8777-EEC23AC48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58110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2581347291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3074" name="think-cell Slide" r:id="rId5" imgW="360" imgH="360" progId="">
              <p:embed/>
            </p:oleObj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1AC572-411D-41D7-AF54-E80836736C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1"/>
            <a:ext cx="24382409" cy="13715998"/>
          </a:xfrm>
          <a:prstGeom prst="rect">
            <a:avLst/>
          </a:prstGeom>
        </p:spPr>
      </p:pic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1999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95AE8-10CE-4369-AC2F-26FFA885B5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1441354" y="7733111"/>
            <a:ext cx="21454604" cy="984886"/>
          </a:xfrm>
        </p:spPr>
        <p:txBody>
          <a:bodyPr vert="horz" anchor="b"/>
          <a:lstStyle>
            <a:lvl1pPr algn="l">
              <a:lnSpc>
                <a:spcPct val="100000"/>
              </a:lnSpc>
              <a:spcBef>
                <a:spcPts val="0"/>
              </a:spcBef>
              <a:defRPr sz="6400" b="1">
                <a:solidFill>
                  <a:srgbClr val="FFFFFF"/>
                </a:solidFill>
                <a:latin typeface="Arial"/>
                <a:sym typeface="Arial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1C92CA-9907-4857-99F1-CEA3379DD6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invGray">
          <a:xfrm>
            <a:off x="1441356" y="9864000"/>
            <a:ext cx="21454604" cy="1107996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rgbClr val="FFFFFF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Subtitle of presentation</a:t>
            </a:r>
            <a:br>
              <a:rPr lang="en-US"/>
            </a:br>
            <a:r>
              <a:rPr lang="en-US"/>
              <a:t>Location, Month DD, YYYY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CE0D246-E3D8-4698-BF47-26A51EA516B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invGray">
          <a:xfrm>
            <a:off x="18629687" y="12169506"/>
            <a:ext cx="4509460" cy="93086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3977D9B-48E7-49B1-977B-DE2E965930EC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359346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5665316-C98A-49C6-BD06-28B6E6E5F95B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198560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76F5FE8-E77F-47E1-95E6-93C00C540DF6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037774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40236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1431226179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4098" name="think-cell Slide" r:id="rId5" imgW="360" imgH="360" progId="">
              <p:embed/>
            </p:oleObj>
          </a:graphicData>
        </a:graphic>
      </p:graphicFrame>
      <p:pic>
        <p:nvPicPr>
          <p:cNvPr id="23565" name="Picture 13"/>
          <p:cNvPicPr>
            <a:picLocks noChangeAspect="1" noChangeArrowheads="1"/>
          </p:cNvPicPr>
          <p:nvPr userDrawn="1"/>
        </p:nvPicPr>
        <p:blipFill rotWithShape="1"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white">
          <a:xfrm>
            <a:off x="0" y="1"/>
            <a:ext cx="24382413" cy="1371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6CDBBA-799D-4211-A653-16BE5A0511CD}"/>
              </a:ext>
            </a:extLst>
          </p:cNvPr>
          <p:cNvSpPr/>
          <p:nvPr userDrawn="1"/>
        </p:nvSpPr>
        <p:spPr bwMode="gray">
          <a:xfrm>
            <a:off x="0" y="0"/>
            <a:ext cx="24382413" cy="13716000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latin typeface="Arial"/>
              <a:sym typeface="Arial"/>
            </a:endParaRPr>
          </a:p>
        </p:txBody>
      </p:sp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1999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95AE8-10CE-4369-AC2F-26FFA885B5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1441354" y="7733111"/>
            <a:ext cx="21454604" cy="984886"/>
          </a:xfrm>
        </p:spPr>
        <p:txBody>
          <a:bodyPr vert="horz" anchor="b"/>
          <a:lstStyle>
            <a:lvl1pPr algn="l">
              <a:lnSpc>
                <a:spcPct val="100000"/>
              </a:lnSpc>
              <a:spcBef>
                <a:spcPts val="0"/>
              </a:spcBef>
              <a:defRPr sz="6400" b="1">
                <a:solidFill>
                  <a:srgbClr val="FFFFFF"/>
                </a:solidFill>
                <a:latin typeface="Arial"/>
                <a:sym typeface="Arial"/>
              </a:defRPr>
            </a:lvl1pPr>
          </a:lstStyle>
          <a:p>
            <a:r>
              <a:rPr lang="en-US"/>
              <a:t>Transition Slide 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B380E9E-9B5F-4CD3-AC53-50CDDF725BF7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359346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711C8FD-3E9F-4EB9-A176-E39C12A556DE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198560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807D69B-650E-40E6-8724-A5736C0FA841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037774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CED944-DAC7-4B7D-B671-498D9AE5C65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invGray">
          <a:xfrm>
            <a:off x="18629687" y="12169506"/>
            <a:ext cx="4509460" cy="9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8981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495835390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5122" name="think-cell Slide" r:id="rId5" imgW="360" imgH="360" progId="">
              <p:embed/>
            </p:oleObj>
          </a:graphicData>
        </a:graphic>
      </p:graphicFrame>
      <p:pic>
        <p:nvPicPr>
          <p:cNvPr id="22530" name="Picture 2"/>
          <p:cNvPicPr>
            <a:picLocks noChangeAspect="1" noChangeArrowheads="1"/>
          </p:cNvPicPr>
          <p:nvPr userDrawn="1"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white">
          <a:xfrm>
            <a:off x="0" y="1"/>
            <a:ext cx="24382413" cy="1371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0A8D4D6-2258-4432-866D-42BA9A2E6160}"/>
              </a:ext>
            </a:extLst>
          </p:cNvPr>
          <p:cNvSpPr/>
          <p:nvPr userDrawn="1"/>
        </p:nvSpPr>
        <p:spPr bwMode="gray">
          <a:xfrm>
            <a:off x="0" y="0"/>
            <a:ext cx="24382413" cy="13716000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latin typeface="Arial"/>
              <a:sym typeface="Arial"/>
            </a:endParaRPr>
          </a:p>
        </p:txBody>
      </p:sp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1999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95AE8-10CE-4369-AC2F-26FFA885B5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1441354" y="7733111"/>
            <a:ext cx="21454604" cy="984886"/>
          </a:xfrm>
        </p:spPr>
        <p:txBody>
          <a:bodyPr vert="horz" anchor="b"/>
          <a:lstStyle>
            <a:lvl1pPr algn="l">
              <a:lnSpc>
                <a:spcPct val="100000"/>
              </a:lnSpc>
              <a:spcBef>
                <a:spcPts val="0"/>
              </a:spcBef>
              <a:defRPr sz="6400" b="1">
                <a:solidFill>
                  <a:srgbClr val="FFFFFF"/>
                </a:solidFill>
                <a:latin typeface="Arial"/>
                <a:sym typeface="Arial"/>
              </a:defRPr>
            </a:lvl1pPr>
          </a:lstStyle>
          <a:p>
            <a:r>
              <a:rPr lang="en-US"/>
              <a:t>Transition Slide 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B380E9E-9B5F-4CD3-AC53-50CDDF725BF7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359346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711C8FD-3E9F-4EB9-A176-E39C12A556DE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198560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807D69B-650E-40E6-8724-A5736C0FA841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037774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02FDEEA-D411-4F60-A5F5-D9472136621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invGray">
          <a:xfrm>
            <a:off x="18629687" y="12169506"/>
            <a:ext cx="4509460" cy="9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573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206634112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6146" name="think-cell Slide" r:id="rId5" imgW="360" imgH="360" progId="">
              <p:embed/>
            </p:oleObj>
          </a:graphicData>
        </a:graphic>
      </p:graphicFrame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C69F8A3A-55A5-486B-83BA-85F6CEA71E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white">
          <a:xfrm>
            <a:off x="0" y="0"/>
            <a:ext cx="24382413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0A8D4D6-2258-4432-866D-42BA9A2E6160}"/>
              </a:ext>
            </a:extLst>
          </p:cNvPr>
          <p:cNvSpPr/>
          <p:nvPr userDrawn="1"/>
        </p:nvSpPr>
        <p:spPr bwMode="gray">
          <a:xfrm>
            <a:off x="0" y="0"/>
            <a:ext cx="24382413" cy="13716000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latin typeface="Arial"/>
              <a:sym typeface="Arial"/>
            </a:endParaRPr>
          </a:p>
        </p:txBody>
      </p:sp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1999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95AE8-10CE-4369-AC2F-26FFA885B5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1441354" y="7733111"/>
            <a:ext cx="21454604" cy="984886"/>
          </a:xfrm>
        </p:spPr>
        <p:txBody>
          <a:bodyPr vert="horz" anchor="b"/>
          <a:lstStyle>
            <a:lvl1pPr algn="l">
              <a:lnSpc>
                <a:spcPct val="100000"/>
              </a:lnSpc>
              <a:spcBef>
                <a:spcPts val="0"/>
              </a:spcBef>
              <a:defRPr sz="6400" b="1">
                <a:solidFill>
                  <a:srgbClr val="FFFFFF"/>
                </a:solidFill>
                <a:latin typeface="Arial"/>
                <a:sym typeface="Arial"/>
              </a:defRPr>
            </a:lvl1pPr>
          </a:lstStyle>
          <a:p>
            <a:r>
              <a:rPr lang="en-US"/>
              <a:t>Transition Slide 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B380E9E-9B5F-4CD3-AC53-50CDDF725BF7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359346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711C8FD-3E9F-4EB9-A176-E39C12A556DE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198560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807D69B-650E-40E6-8724-A5736C0FA841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037774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02FDEEA-D411-4F60-A5F5-D9472136621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invGray">
          <a:xfrm>
            <a:off x="18629687" y="12169506"/>
            <a:ext cx="4509460" cy="9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35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6" y="4565288"/>
            <a:ext cx="6985000" cy="590549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marR="0" indent="0" algn="l" defTabSz="11160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36000" algn="l"/>
              </a:tabLst>
              <a:defRPr sz="2800" baseline="0"/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marL="0" marR="0" lvl="0" indent="0" algn="l" defTabSz="11160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36000" algn="l"/>
              </a:tabLst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5690FA18-A477-8FAE-0C01-827A982EDC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5348" y="4565288"/>
            <a:ext cx="1254125" cy="590549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DB9E4EFB-D3A1-C8E1-A06E-21CC61389A0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730626" y="5805805"/>
            <a:ext cx="6985000" cy="590549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aseline="0"/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4AECC445-480E-CDBD-F597-E13C946932C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730626" y="7046322"/>
            <a:ext cx="6985000" cy="590549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aseline="0"/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5EA877BE-F0D0-E0FA-E808-121BBBFC0F9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730626" y="8286839"/>
            <a:ext cx="6985000" cy="590549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aseline="0"/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A9A2B0A8-061E-71A8-31D6-0EA4B7C8CB3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730626" y="9527356"/>
            <a:ext cx="6985000" cy="590549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aseline="0"/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7F687BA9-D251-8FCE-5EC7-29A0625211F1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3730626" y="10767875"/>
            <a:ext cx="6985000" cy="590549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aseline="0"/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xmlns="" id="{F8F598B3-5F38-25CE-0256-5DCD913E137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348" y="5805805"/>
            <a:ext cx="1254125" cy="590549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xmlns="" id="{185517B6-238C-0C48-8D37-0A34E02239A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005348" y="7046322"/>
            <a:ext cx="1254125" cy="590549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xmlns="" id="{CB65DD77-54DB-EFA7-2193-2F40372AEE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005348" y="8286839"/>
            <a:ext cx="1254125" cy="590549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xmlns="" id="{043A1EBD-EB60-A34C-26B0-A0198D22C99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05348" y="9527356"/>
            <a:ext cx="1254125" cy="590549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xmlns="" id="{883D4908-D575-5B57-C317-179873012AC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005348" y="10767875"/>
            <a:ext cx="1254125" cy="590549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EB8E0BA6-6E68-F294-AC0C-8434837F6F3F}"/>
              </a:ext>
            </a:extLst>
          </p:cNvPr>
          <p:cNvSpPr>
            <a:spLocks noGrp="1"/>
          </p:cNvSpPr>
          <p:nvPr>
            <p:ph idx="42"/>
          </p:nvPr>
        </p:nvSpPr>
        <p:spPr>
          <a:xfrm>
            <a:off x="13631863" y="4565288"/>
            <a:ext cx="6985000" cy="590549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aseline="0"/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xmlns="" id="{E0040439-DB09-FD0F-D16D-6CC20F92DB1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906585" y="4565288"/>
            <a:ext cx="1254125" cy="590549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73A9C898-EA65-BFE3-4136-B76E0495BFF6}"/>
              </a:ext>
            </a:extLst>
          </p:cNvPr>
          <p:cNvSpPr>
            <a:spLocks noGrp="1"/>
          </p:cNvSpPr>
          <p:nvPr>
            <p:ph idx="44"/>
          </p:nvPr>
        </p:nvSpPr>
        <p:spPr>
          <a:xfrm>
            <a:off x="13631863" y="5805805"/>
            <a:ext cx="6985000" cy="590549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aseline="0"/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A307FA18-A4A5-2707-0430-43DD04C3C424}"/>
              </a:ext>
            </a:extLst>
          </p:cNvPr>
          <p:cNvSpPr>
            <a:spLocks noGrp="1"/>
          </p:cNvSpPr>
          <p:nvPr>
            <p:ph idx="45"/>
          </p:nvPr>
        </p:nvSpPr>
        <p:spPr>
          <a:xfrm>
            <a:off x="13631863" y="7046322"/>
            <a:ext cx="6985000" cy="590549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aseline="0"/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xmlns="" id="{F240B7C9-9230-F0A9-F838-D619D4C3D645}"/>
              </a:ext>
            </a:extLst>
          </p:cNvPr>
          <p:cNvSpPr>
            <a:spLocks noGrp="1"/>
          </p:cNvSpPr>
          <p:nvPr>
            <p:ph idx="46"/>
          </p:nvPr>
        </p:nvSpPr>
        <p:spPr>
          <a:xfrm>
            <a:off x="13631863" y="8286839"/>
            <a:ext cx="6985000" cy="590549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aseline="0"/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8DB5D608-C12F-B59B-3803-DFBC3214AA83}"/>
              </a:ext>
            </a:extLst>
          </p:cNvPr>
          <p:cNvSpPr>
            <a:spLocks noGrp="1"/>
          </p:cNvSpPr>
          <p:nvPr>
            <p:ph idx="47"/>
          </p:nvPr>
        </p:nvSpPr>
        <p:spPr>
          <a:xfrm>
            <a:off x="13631863" y="9527356"/>
            <a:ext cx="6985000" cy="590549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aseline="0"/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9508B5DF-2EEA-9C01-5F9A-DB114111AD76}"/>
              </a:ext>
            </a:extLst>
          </p:cNvPr>
          <p:cNvSpPr>
            <a:spLocks noGrp="1"/>
          </p:cNvSpPr>
          <p:nvPr>
            <p:ph idx="48"/>
          </p:nvPr>
        </p:nvSpPr>
        <p:spPr>
          <a:xfrm>
            <a:off x="13631863" y="10767875"/>
            <a:ext cx="6985000" cy="590549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800" baseline="0"/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xmlns="" id="{3159E2D9-06BE-2421-4DDD-84BFDFF6B46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1906585" y="5805805"/>
            <a:ext cx="1254125" cy="590549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xmlns="" id="{0956947E-06EB-D2E9-0F1B-DAD241847F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906585" y="7046322"/>
            <a:ext cx="1254125" cy="590549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xmlns="" id="{1EDC4DED-4420-DEF9-C0BA-D88757D51F2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1906585" y="8286839"/>
            <a:ext cx="1254125" cy="590549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42" name="Textplatzhalter 6">
            <a:extLst>
              <a:ext uri="{FF2B5EF4-FFF2-40B4-BE49-F238E27FC236}">
                <a16:creationId xmlns:a16="http://schemas.microsoft.com/office/drawing/2014/main" xmlns="" id="{625B8549-BD83-4D78-DEA9-03096A72A18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1906585" y="9527356"/>
            <a:ext cx="1254125" cy="590549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xmlns="" id="{5529B390-2B40-FEB9-54E7-CC511E36400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1906585" y="10767875"/>
            <a:ext cx="1254125" cy="590549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xmlns="" id="{2A13C294-24E3-EC69-2EB3-D84CF1677E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04135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2488079124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7170" name="think-cell Slide" r:id="rId5" imgW="360" imgH="360" progId="">
              <p:embed/>
            </p:oleObj>
          </a:graphicData>
        </a:graphic>
      </p:graphicFrame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7ABE3065-DA1B-44FC-B619-1FE9B2602C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white">
          <a:xfrm>
            <a:off x="-1588" y="0"/>
            <a:ext cx="24385589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0A8D4D6-2258-4432-866D-42BA9A2E6160}"/>
              </a:ext>
            </a:extLst>
          </p:cNvPr>
          <p:cNvSpPr/>
          <p:nvPr userDrawn="1"/>
        </p:nvSpPr>
        <p:spPr bwMode="gray">
          <a:xfrm>
            <a:off x="0" y="0"/>
            <a:ext cx="24382413" cy="13716000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latin typeface="Arial"/>
              <a:sym typeface="Arial"/>
            </a:endParaRPr>
          </a:p>
        </p:txBody>
      </p:sp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1999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95AE8-10CE-4369-AC2F-26FFA885B5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1441354" y="7733111"/>
            <a:ext cx="21454604" cy="984886"/>
          </a:xfrm>
        </p:spPr>
        <p:txBody>
          <a:bodyPr vert="horz" anchor="b"/>
          <a:lstStyle>
            <a:lvl1pPr algn="l">
              <a:lnSpc>
                <a:spcPct val="100000"/>
              </a:lnSpc>
              <a:spcBef>
                <a:spcPts val="0"/>
              </a:spcBef>
              <a:defRPr sz="6400" b="1">
                <a:solidFill>
                  <a:srgbClr val="FFFFFF"/>
                </a:solidFill>
                <a:latin typeface="Arial"/>
                <a:sym typeface="Arial"/>
              </a:defRPr>
            </a:lvl1pPr>
          </a:lstStyle>
          <a:p>
            <a:r>
              <a:rPr lang="en-US"/>
              <a:t>Transition Slide 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B380E9E-9B5F-4CD3-AC53-50CDDF725BF7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359346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711C8FD-3E9F-4EB9-A176-E39C12A556DE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198560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807D69B-650E-40E6-8724-A5736C0FA841}"/>
              </a:ext>
            </a:extLst>
          </p:cNvPr>
          <p:cNvCxnSpPr>
            <a:cxnSpLocks/>
          </p:cNvCxnSpPr>
          <p:nvPr userDrawn="1"/>
        </p:nvCxnSpPr>
        <p:spPr bwMode="invGray">
          <a:xfrm flipV="1">
            <a:off x="0" y="9037774"/>
            <a:ext cx="24382413" cy="0"/>
          </a:xfrm>
          <a:prstGeom prst="line">
            <a:avLst/>
          </a:prstGeom>
          <a:ln w="38100" cmpd="sng">
            <a:solidFill>
              <a:srgbClr val="FFFFFF">
                <a:alpha val="4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02FDEEA-D411-4F60-A5F5-D9472136621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invGray">
          <a:xfrm>
            <a:off x="18629687" y="12169506"/>
            <a:ext cx="4509460" cy="9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78950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2814355577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8194" name="think-cell Slide" r:id="rId5" imgW="360" imgH="360" progId="">
              <p:embed/>
            </p:oleObj>
          </a:graphicData>
        </a:graphic>
      </p:graphicFrame>
      <p:sp>
        <p:nvSpPr>
          <p:cNvPr id="10" name="Rectangle 9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6000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3671459" y="4656553"/>
            <a:ext cx="3311784" cy="4006596"/>
            <a:chOff x="-1835849" y="2328276"/>
            <a:chExt cx="1656000" cy="2003298"/>
          </a:xfrm>
        </p:grpSpPr>
        <p:sp>
          <p:nvSpPr>
            <p:cNvPr id="9" name="Regieanweisung // Allgemein"/>
            <p:cNvSpPr txBox="1"/>
            <p:nvPr userDrawn="1"/>
          </p:nvSpPr>
          <p:spPr>
            <a:xfrm rot="10800000" flipH="1" flipV="1">
              <a:off x="-1835849" y="2328276"/>
              <a:ext cx="1656000" cy="1261884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Reset page to master presets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via menu ribbon: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Reset</a:t>
              </a:r>
              <a:endParaRPr lang="en-US" sz="800" b="1" baseline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layout: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Layout</a:t>
              </a: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text levels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(place cursor in paragraph):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Paragraph /</a:t>
              </a:r>
              <a:b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Decrease/Increase Indent Level</a:t>
              </a:r>
            </a:p>
          </p:txBody>
        </p:sp>
        <p:sp>
          <p:nvSpPr>
            <p:cNvPr id="11" name="Listenebenen erhöhen"/>
            <p:cNvSpPr txBox="1"/>
            <p:nvPr userDrawn="1"/>
          </p:nvSpPr>
          <p:spPr>
            <a:xfrm rot="10800000" flipH="1" flipV="1">
              <a:off x="-1357941" y="3755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Increase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2" name="Bild Listenebenen erhöhen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3773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stenebenen verringern"/>
            <p:cNvSpPr txBox="1"/>
            <p:nvPr userDrawn="1"/>
          </p:nvSpPr>
          <p:spPr>
            <a:xfrm rot="10800000" flipH="1" flipV="1">
              <a:off x="-1357941" y="4079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 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4" name="Bild Listenebenen verringern"/>
            <p:cNvPicPr>
              <a:picLocks noChangeAspect="1" noChangeArrowheads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4097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8393B1E4-74CC-4485-85CA-22C592D90330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885764" y="1728000"/>
            <a:ext cx="22606529" cy="22057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90141FA5-53A4-4B09-89BF-874D47E4E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22486821" y="13212196"/>
            <a:ext cx="1013680" cy="30777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Arial"/>
                <a:sym typeface="Arial"/>
              </a:defRPr>
            </a:lvl1pPr>
          </a:lstStyle>
          <a:p>
            <a:fld id="{922E6BB8-E255-4F21-87AB-F780A7EA45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800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4077693230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9218" name="think-cell Slide" r:id="rId5" imgW="360" imgH="360" progId="">
              <p:embed/>
            </p:oleObj>
          </a:graphicData>
        </a:graphic>
      </p:graphicFrame>
      <p:sp>
        <p:nvSpPr>
          <p:cNvPr id="9" name="Rectangle 8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6000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885762" y="1728000"/>
            <a:ext cx="10799297" cy="2205732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6"/>
          </p:nvPr>
        </p:nvSpPr>
        <p:spPr>
          <a:xfrm>
            <a:off x="12708621" y="1728000"/>
            <a:ext cx="10799297" cy="2205732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3671459" y="4656553"/>
            <a:ext cx="3311784" cy="4006596"/>
            <a:chOff x="-1835849" y="2328276"/>
            <a:chExt cx="1656000" cy="2003298"/>
          </a:xfrm>
        </p:grpSpPr>
        <p:sp>
          <p:nvSpPr>
            <p:cNvPr id="12" name="Regieanweisung // Allgemein"/>
            <p:cNvSpPr txBox="1"/>
            <p:nvPr userDrawn="1"/>
          </p:nvSpPr>
          <p:spPr>
            <a:xfrm rot="10800000" flipH="1" flipV="1">
              <a:off x="-1835849" y="2328276"/>
              <a:ext cx="1656000" cy="1261884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Reset page to master presets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via menu ribbon: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Reset</a:t>
              </a:r>
              <a:endParaRPr lang="en-US" sz="800" b="1" baseline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layout: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Layout</a:t>
              </a: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text levels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(place cursor in paragraph):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Paragraph /</a:t>
              </a:r>
              <a:b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Decrease/Increase Indent Level</a:t>
              </a:r>
            </a:p>
          </p:txBody>
        </p:sp>
        <p:sp>
          <p:nvSpPr>
            <p:cNvPr id="13" name="Listenebenen erhöhen"/>
            <p:cNvSpPr txBox="1"/>
            <p:nvPr userDrawn="1"/>
          </p:nvSpPr>
          <p:spPr>
            <a:xfrm rot="10800000" flipH="1" flipV="1">
              <a:off x="-1357941" y="3755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Increase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4" name="Bild Listenebenen erhöhen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3773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Listenebenen verringern"/>
            <p:cNvSpPr txBox="1"/>
            <p:nvPr userDrawn="1"/>
          </p:nvSpPr>
          <p:spPr>
            <a:xfrm rot="10800000" flipH="1" flipV="1">
              <a:off x="-1357941" y="4079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 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6" name="Bild Listenebenen verringern"/>
            <p:cNvPicPr>
              <a:picLocks noChangeAspect="1" noChangeArrowheads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4097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0BDA30C1-85BD-44CD-8C15-06538DBCC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22486821" y="13212196"/>
            <a:ext cx="1013680" cy="30777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Arial"/>
                <a:sym typeface="Arial"/>
              </a:defRPr>
            </a:lvl1pPr>
          </a:lstStyle>
          <a:p>
            <a:fld id="{922E6BB8-E255-4F21-87AB-F780A7EA45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D327B8BA-0911-48A7-BC9C-F90D727B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62" y="614403"/>
            <a:ext cx="22606529" cy="553998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51085708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98">
          <p15:clr>
            <a:srgbClr val="FBAE40"/>
          </p15:clr>
        </p15:guide>
        <p15:guide id="2" pos="368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2853379814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10242" name="think-cell Slide" r:id="rId5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6000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 bwMode="gray">
          <a:xfrm>
            <a:off x="885763" y="1727998"/>
            <a:ext cx="7199531" cy="2205732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6"/>
          </p:nvPr>
        </p:nvSpPr>
        <p:spPr bwMode="gray">
          <a:xfrm>
            <a:off x="8589261" y="1727998"/>
            <a:ext cx="7199531" cy="2205732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7"/>
          </p:nvPr>
        </p:nvSpPr>
        <p:spPr bwMode="gray">
          <a:xfrm>
            <a:off x="16292760" y="1727998"/>
            <a:ext cx="7199531" cy="2205732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3671459" y="4656553"/>
            <a:ext cx="3311784" cy="4006596"/>
            <a:chOff x="-1835849" y="2328276"/>
            <a:chExt cx="1656000" cy="2003298"/>
          </a:xfrm>
        </p:grpSpPr>
        <p:sp>
          <p:nvSpPr>
            <p:cNvPr id="13" name="Regieanweisung // Allgemein"/>
            <p:cNvSpPr txBox="1"/>
            <p:nvPr userDrawn="1"/>
          </p:nvSpPr>
          <p:spPr>
            <a:xfrm rot="10800000" flipH="1" flipV="1">
              <a:off x="-1835849" y="2328276"/>
              <a:ext cx="1656000" cy="1261884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Reset page to master presets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via menu ribbon: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Reset</a:t>
              </a:r>
              <a:endParaRPr lang="en-US" sz="800" b="1" baseline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layout: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Layout</a:t>
              </a: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text levels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(place cursor in paragraph):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Paragraph /</a:t>
              </a:r>
              <a:b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Decrease/Increase Indent Level</a:t>
              </a:r>
            </a:p>
          </p:txBody>
        </p:sp>
        <p:sp>
          <p:nvSpPr>
            <p:cNvPr id="14" name="Listenebenen erhöhen"/>
            <p:cNvSpPr txBox="1"/>
            <p:nvPr userDrawn="1"/>
          </p:nvSpPr>
          <p:spPr>
            <a:xfrm rot="10800000" flipH="1" flipV="1">
              <a:off x="-1357941" y="3755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Increase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5" name="Bild Listenebenen erhöhen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3773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stenebenen verringern"/>
            <p:cNvSpPr txBox="1"/>
            <p:nvPr userDrawn="1"/>
          </p:nvSpPr>
          <p:spPr>
            <a:xfrm rot="10800000" flipH="1" flipV="1">
              <a:off x="-1357941" y="4079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 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7" name="Bild Listenebenen verringern"/>
            <p:cNvPicPr>
              <a:picLocks noChangeAspect="1" noChangeArrowheads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4097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xmlns="" id="{C0E0803A-2FCC-4202-9352-74834431E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22486821" y="13212196"/>
            <a:ext cx="1013680" cy="30777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Arial"/>
                <a:sym typeface="Arial"/>
              </a:defRPr>
            </a:lvl1pPr>
          </a:lstStyle>
          <a:p>
            <a:fld id="{922E6BB8-E255-4F21-87AB-F780A7EA45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CBE5FD6-0FF4-4478-92CC-94B0ACFC5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62" y="614403"/>
            <a:ext cx="22606529" cy="553998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06929960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547">
          <p15:clr>
            <a:srgbClr val="FBAE40"/>
          </p15:clr>
        </p15:guide>
        <p15:guide id="2" pos="2706">
          <p15:clr>
            <a:srgbClr val="FBAE40"/>
          </p15:clr>
        </p15:guide>
        <p15:guide id="3" pos="4974">
          <p15:clr>
            <a:srgbClr val="FBAE40"/>
          </p15:clr>
        </p15:guide>
        <p15:guide id="4" pos="513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1266516232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11266" name="think-cell Slide" r:id="rId5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6000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2E6BB8-E255-4F21-87AB-F780A7EA45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 bwMode="gray">
          <a:xfrm>
            <a:off x="885762" y="1728000"/>
            <a:ext cx="5255658" cy="2205732"/>
          </a:xfrm>
        </p:spPr>
        <p:txBody>
          <a:bodyPr>
            <a:spAutoFit/>
          </a:bodyPr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6"/>
          </p:nvPr>
        </p:nvSpPr>
        <p:spPr bwMode="gray">
          <a:xfrm>
            <a:off x="6669386" y="1728000"/>
            <a:ext cx="5255658" cy="2205732"/>
          </a:xfrm>
        </p:spPr>
        <p:txBody>
          <a:bodyPr>
            <a:spAutoFit/>
          </a:bodyPr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7"/>
          </p:nvPr>
        </p:nvSpPr>
        <p:spPr bwMode="gray">
          <a:xfrm>
            <a:off x="12453009" y="1728000"/>
            <a:ext cx="5255658" cy="2205732"/>
          </a:xfrm>
        </p:spPr>
        <p:txBody>
          <a:bodyPr>
            <a:spAutoFit/>
          </a:bodyPr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8"/>
          </p:nvPr>
        </p:nvSpPr>
        <p:spPr bwMode="gray">
          <a:xfrm>
            <a:off x="18236633" y="1728000"/>
            <a:ext cx="5255658" cy="2205732"/>
          </a:xfrm>
        </p:spPr>
        <p:txBody>
          <a:bodyPr>
            <a:spAutoFit/>
          </a:bodyPr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3671459" y="4656553"/>
            <a:ext cx="3311784" cy="4006596"/>
            <a:chOff x="-1835849" y="2328276"/>
            <a:chExt cx="1656000" cy="2003298"/>
          </a:xfrm>
        </p:grpSpPr>
        <p:sp>
          <p:nvSpPr>
            <p:cNvPr id="15" name="Regieanweisung // Allgemein"/>
            <p:cNvSpPr txBox="1"/>
            <p:nvPr userDrawn="1"/>
          </p:nvSpPr>
          <p:spPr>
            <a:xfrm rot="10800000" flipH="1" flipV="1">
              <a:off x="-1835849" y="2328276"/>
              <a:ext cx="1656000" cy="1261884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Reset page to master presets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via menu ribbon: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Reset</a:t>
              </a:r>
              <a:endParaRPr lang="en-US" sz="800" b="1" baseline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layout: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Layout</a:t>
              </a: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text levels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(place cursor in paragraph):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Paragraph /</a:t>
              </a:r>
              <a:b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Decrease/Increase Indent Level</a:t>
              </a:r>
            </a:p>
          </p:txBody>
        </p:sp>
        <p:sp>
          <p:nvSpPr>
            <p:cNvPr id="17" name="Listenebenen erhöhen"/>
            <p:cNvSpPr txBox="1"/>
            <p:nvPr userDrawn="1"/>
          </p:nvSpPr>
          <p:spPr>
            <a:xfrm rot="10800000" flipH="1" flipV="1">
              <a:off x="-1357941" y="3755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Increase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8" name="Bild Listenebenen erhöhen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3773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Listenebenen verringern"/>
            <p:cNvSpPr txBox="1"/>
            <p:nvPr userDrawn="1"/>
          </p:nvSpPr>
          <p:spPr>
            <a:xfrm rot="10800000" flipH="1" flipV="1">
              <a:off x="-1357941" y="4079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 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20" name="Bild Listenebenen verringern"/>
            <p:cNvPicPr>
              <a:picLocks noChangeAspect="1" noChangeArrowheads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4097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9753788E-2DE1-44B0-9ABE-7A15A24E7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62" y="614403"/>
            <a:ext cx="22606529" cy="553998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16575998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08">
          <p15:clr>
            <a:srgbClr val="FBAE40"/>
          </p15:clr>
        </p15:guide>
        <p15:guide id="2" pos="3772">
          <p15:clr>
            <a:srgbClr val="FBAE40"/>
          </p15:clr>
        </p15:guide>
        <p15:guide id="3" pos="1935">
          <p15:clr>
            <a:srgbClr val="FBAE40"/>
          </p15:clr>
        </p15:guide>
        <p15:guide id="4" pos="2094">
          <p15:clr>
            <a:srgbClr val="FBAE40"/>
          </p15:clr>
        </p15:guide>
        <p15:guide id="5" pos="5586">
          <p15:clr>
            <a:srgbClr val="FBAE40"/>
          </p15:clr>
        </p15:guide>
        <p15:guide id="6" pos="574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left) and Pictur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583750860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12290" name="think-cell Slide" r:id="rId5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6000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 bwMode="gray">
          <a:xfrm>
            <a:off x="12708621" y="1728000"/>
            <a:ext cx="10799297" cy="109440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2E6BB8-E255-4F21-87AB-F780A7EA45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 bwMode="gray">
          <a:xfrm>
            <a:off x="885762" y="1728000"/>
            <a:ext cx="10799297" cy="2205732"/>
          </a:xfrm>
        </p:spPr>
        <p:txBody>
          <a:bodyPr>
            <a:spAutoFit/>
          </a:bodyPr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3671459" y="4656553"/>
            <a:ext cx="3311784" cy="4006596"/>
            <a:chOff x="-1835849" y="2328276"/>
            <a:chExt cx="1656000" cy="2003298"/>
          </a:xfrm>
        </p:grpSpPr>
        <p:sp>
          <p:nvSpPr>
            <p:cNvPr id="14" name="Regieanweisung // Allgemein"/>
            <p:cNvSpPr txBox="1"/>
            <p:nvPr userDrawn="1"/>
          </p:nvSpPr>
          <p:spPr>
            <a:xfrm rot="10800000" flipH="1" flipV="1">
              <a:off x="-1835849" y="2328276"/>
              <a:ext cx="1656000" cy="1261884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Reset page to master presets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via menu ribbon: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Reset</a:t>
              </a:r>
              <a:endParaRPr lang="en-US" sz="800" b="1" baseline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layout: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Layout</a:t>
              </a: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text levels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(place cursor in paragraph):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Paragraph /</a:t>
              </a:r>
              <a:b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Decrease/Increase Indent Level</a:t>
              </a:r>
            </a:p>
          </p:txBody>
        </p:sp>
        <p:sp>
          <p:nvSpPr>
            <p:cNvPr id="15" name="Listenebenen erhöhen"/>
            <p:cNvSpPr txBox="1"/>
            <p:nvPr userDrawn="1"/>
          </p:nvSpPr>
          <p:spPr>
            <a:xfrm rot="10800000" flipH="1" flipV="1">
              <a:off x="-1357941" y="3755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Increase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6" name="Bild Listenebenen erhöhen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3773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Listenebenen verringern"/>
            <p:cNvSpPr txBox="1"/>
            <p:nvPr userDrawn="1"/>
          </p:nvSpPr>
          <p:spPr>
            <a:xfrm rot="10800000" flipH="1" flipV="1">
              <a:off x="-1357941" y="4079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 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8" name="Bild Listenebenen verringern"/>
            <p:cNvPicPr>
              <a:picLocks noChangeAspect="1" noChangeArrowheads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4097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EEFD0FB7-1081-40D2-89B5-79B5FAD56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62" y="614403"/>
            <a:ext cx="22606529" cy="553998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7048934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99">
          <p15:clr>
            <a:srgbClr val="FBAE40"/>
          </p15:clr>
        </p15:guide>
        <p15:guide id="2" pos="368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right) and Pictur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2734005665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13314" name="think-cell Slide" r:id="rId5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6000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 bwMode="gray">
          <a:xfrm>
            <a:off x="885762" y="1728000"/>
            <a:ext cx="10799297" cy="10944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2E6BB8-E255-4F21-87AB-F780A7EA45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 bwMode="gray">
          <a:xfrm>
            <a:off x="12708621" y="1728000"/>
            <a:ext cx="10799297" cy="220573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3671459" y="4656553"/>
            <a:ext cx="3311784" cy="4006596"/>
            <a:chOff x="-1835849" y="2328276"/>
            <a:chExt cx="1656000" cy="2003298"/>
          </a:xfrm>
        </p:grpSpPr>
        <p:sp>
          <p:nvSpPr>
            <p:cNvPr id="14" name="Regieanweisung // Allgemein"/>
            <p:cNvSpPr txBox="1"/>
            <p:nvPr userDrawn="1"/>
          </p:nvSpPr>
          <p:spPr>
            <a:xfrm rot="10800000" flipH="1" flipV="1">
              <a:off x="-1835849" y="2328276"/>
              <a:ext cx="1656000" cy="1261884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Reset page to master presets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via menu ribbon: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Reset</a:t>
              </a:r>
              <a:endParaRPr lang="en-US" sz="800" b="1" baseline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layout: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Layout</a:t>
              </a: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text levels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(place cursor in paragraph):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Paragraph /</a:t>
              </a:r>
              <a:b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Decrease/Increase Indent Level</a:t>
              </a:r>
            </a:p>
          </p:txBody>
        </p:sp>
        <p:sp>
          <p:nvSpPr>
            <p:cNvPr id="15" name="Listenebenen erhöhen"/>
            <p:cNvSpPr txBox="1"/>
            <p:nvPr userDrawn="1"/>
          </p:nvSpPr>
          <p:spPr>
            <a:xfrm rot="10800000" flipH="1" flipV="1">
              <a:off x="-1357941" y="3755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Increase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6" name="Bild Listenebenen erhöhen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3773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Listenebenen verringern"/>
            <p:cNvSpPr txBox="1"/>
            <p:nvPr userDrawn="1"/>
          </p:nvSpPr>
          <p:spPr>
            <a:xfrm rot="10800000" flipH="1" flipV="1">
              <a:off x="-1357941" y="4079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 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8" name="Bild Listenebenen verringern"/>
            <p:cNvPicPr>
              <a:picLocks noChangeAspect="1" noChangeArrowheads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4097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AF7DFCF-2AA0-4C5F-A9ED-533270984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62" y="614403"/>
            <a:ext cx="22606529" cy="553998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6564881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3999">
          <p15:clr>
            <a:srgbClr val="FBAE40"/>
          </p15:clr>
        </p15:guide>
        <p15:guide id="2" pos="368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work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56408277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14338" name="think-cell Slide" r:id="rId5" imgW="360" imgH="360" progId="">
              <p:embed/>
            </p:oleObj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6000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 bwMode="gray">
          <a:xfrm>
            <a:off x="885762" y="1728900"/>
            <a:ext cx="22606529" cy="10944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2E6BB8-E255-4F21-87AB-F780A7EA45E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3671459" y="4656553"/>
            <a:ext cx="3311784" cy="4006596"/>
            <a:chOff x="-1835849" y="2328276"/>
            <a:chExt cx="1656000" cy="2003298"/>
          </a:xfrm>
        </p:grpSpPr>
        <p:sp>
          <p:nvSpPr>
            <p:cNvPr id="13" name="Regieanweisung // Allgemein"/>
            <p:cNvSpPr txBox="1"/>
            <p:nvPr userDrawn="1"/>
          </p:nvSpPr>
          <p:spPr>
            <a:xfrm rot="10800000" flipH="1" flipV="1">
              <a:off x="-1835849" y="2328276"/>
              <a:ext cx="1656000" cy="1261884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Reset page to master presets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via menu ribbon: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Reset</a:t>
              </a:r>
              <a:endParaRPr lang="en-US" sz="800" b="1" baseline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layout: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Layout</a:t>
              </a: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text levels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(place cursor in paragraph):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Paragraph /</a:t>
              </a:r>
              <a:b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Decrease/Increase Indent Level</a:t>
              </a:r>
            </a:p>
          </p:txBody>
        </p:sp>
        <p:sp>
          <p:nvSpPr>
            <p:cNvPr id="14" name="Listenebenen erhöhen"/>
            <p:cNvSpPr txBox="1"/>
            <p:nvPr userDrawn="1"/>
          </p:nvSpPr>
          <p:spPr>
            <a:xfrm rot="10800000" flipH="1" flipV="1">
              <a:off x="-1357941" y="3755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Increase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5" name="Bild Listenebenen erhöhen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3773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stenebenen verringern"/>
            <p:cNvSpPr txBox="1"/>
            <p:nvPr userDrawn="1"/>
          </p:nvSpPr>
          <p:spPr>
            <a:xfrm rot="10800000" flipH="1" flipV="1">
              <a:off x="-1357941" y="4079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 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7" name="Bild Listenebenen verringern"/>
            <p:cNvPicPr>
              <a:picLocks noChangeAspect="1" noChangeArrowheads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4097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4170F435-739D-4461-BF2A-1AD8E3BFF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62" y="614403"/>
            <a:ext cx="22606529" cy="553998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649385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834053986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15362" name="think-cell Slide" r:id="rId4" imgW="360" imgH="360" progId="">
              <p:embed/>
            </p:oleObj>
          </a:graphicData>
        </a:graphic>
      </p:graphicFrame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 bwMode="gray">
          <a:xfrm>
            <a:off x="-1200" y="-2"/>
            <a:ext cx="24384813" cy="129980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2E6BB8-E255-4F21-87AB-F780A7EA45E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3671459" y="4656553"/>
            <a:ext cx="3311784" cy="4006596"/>
            <a:chOff x="-1835849" y="2328276"/>
            <a:chExt cx="1656000" cy="2003298"/>
          </a:xfrm>
        </p:grpSpPr>
        <p:sp>
          <p:nvSpPr>
            <p:cNvPr id="7" name="Regieanweisung // Allgemein"/>
            <p:cNvSpPr txBox="1"/>
            <p:nvPr userDrawn="1"/>
          </p:nvSpPr>
          <p:spPr>
            <a:xfrm rot="10800000" flipH="1" flipV="1">
              <a:off x="-1835849" y="2328276"/>
              <a:ext cx="1656000" cy="1261884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Reset page to master presets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via menu ribbon: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Reset</a:t>
              </a:r>
              <a:endParaRPr lang="en-US" sz="800" b="1" baseline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layout: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Layout</a:t>
              </a: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text levels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(place cursor in paragraph):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Paragraph /</a:t>
              </a:r>
              <a:b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Decrease/Increase Indent Level</a:t>
              </a:r>
            </a:p>
          </p:txBody>
        </p:sp>
        <p:sp>
          <p:nvSpPr>
            <p:cNvPr id="8" name="Listenebenen erhöhen"/>
            <p:cNvSpPr txBox="1"/>
            <p:nvPr userDrawn="1"/>
          </p:nvSpPr>
          <p:spPr>
            <a:xfrm rot="10800000" flipH="1" flipV="1">
              <a:off x="-1357941" y="3755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Increase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2" name="Bild Listenebenen erhöhen"/>
            <p:cNvPicPr>
              <a:picLocks noChangeAspect="1" noChangeArrowheads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3773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stenebenen verringern"/>
            <p:cNvSpPr txBox="1"/>
            <p:nvPr userDrawn="1"/>
          </p:nvSpPr>
          <p:spPr>
            <a:xfrm rot="10800000" flipH="1" flipV="1">
              <a:off x="-1357941" y="4079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 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4" name="Bild Listenebenen verringern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4097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0065792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850958303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16386" name="think-cell Slide" r:id="rId5" imgW="360" imgH="360" progId="">
              <p:embed/>
            </p:oleObj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6000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2E6BB8-E255-4F21-87AB-F780A7EA45E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3671459" y="4656553"/>
            <a:ext cx="3311784" cy="4006596"/>
            <a:chOff x="-1835849" y="2328276"/>
            <a:chExt cx="1656000" cy="2003298"/>
          </a:xfrm>
        </p:grpSpPr>
        <p:sp>
          <p:nvSpPr>
            <p:cNvPr id="8" name="Regieanweisung // Allgemein"/>
            <p:cNvSpPr txBox="1"/>
            <p:nvPr userDrawn="1"/>
          </p:nvSpPr>
          <p:spPr>
            <a:xfrm rot="10800000" flipH="1" flipV="1">
              <a:off x="-1835849" y="2328276"/>
              <a:ext cx="1656000" cy="1261884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Reset page to master presets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via menu ribbon: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Reset</a:t>
              </a:r>
              <a:endParaRPr lang="en-US" sz="800" b="1" baseline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layout: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Slides / Layout</a:t>
              </a:r>
            </a:p>
            <a:p>
              <a:pPr indent="0" algn="r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</a:pP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Change of text levels 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(place cursor in paragraph):</a:t>
              </a:r>
              <a:br>
                <a:rPr lang="en-US" sz="1600" b="0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Home / Paragraph /</a:t>
              </a:r>
              <a:b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1" baseline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Decrease/Increase Indent Level</a:t>
              </a:r>
            </a:p>
          </p:txBody>
        </p:sp>
        <p:sp>
          <p:nvSpPr>
            <p:cNvPr id="9" name="Listenebenen erhöhen"/>
            <p:cNvSpPr txBox="1"/>
            <p:nvPr userDrawn="1"/>
          </p:nvSpPr>
          <p:spPr>
            <a:xfrm rot="10800000" flipH="1" flipV="1">
              <a:off x="-1357941" y="3755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Increase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0" name="Bild Listenebenen erhöhen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3773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istenebenen verringern"/>
            <p:cNvSpPr txBox="1"/>
            <p:nvPr userDrawn="1"/>
          </p:nvSpPr>
          <p:spPr>
            <a:xfrm rot="10800000" flipH="1" flipV="1">
              <a:off x="-1357941" y="4079574"/>
              <a:ext cx="648000" cy="25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Decrease </a:t>
              </a:r>
              <a:b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-US" sz="1600" b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list level</a:t>
              </a:r>
            </a:p>
          </p:txBody>
        </p:sp>
        <p:pic>
          <p:nvPicPr>
            <p:cNvPr id="12" name="Bild Listenebenen verringern"/>
            <p:cNvPicPr>
              <a:picLocks noChangeAspect="1" noChangeArrowheads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5003" r="4316"/>
            <a:stretch/>
          </p:blipFill>
          <p:spPr bwMode="auto">
            <a:xfrm>
              <a:off x="-650081" y="4097574"/>
              <a:ext cx="448865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62741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5690FA18-A477-8FAE-0C01-827A982EDC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5348" y="4301446"/>
            <a:ext cx="1254125" cy="933151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4EF1E62-7F87-EBFE-A3F2-EBBE9D05CD0A}"/>
              </a:ext>
            </a:extLst>
          </p:cNvPr>
          <p:cNvSpPr>
            <a:spLocks noGrp="1"/>
          </p:cNvSpPr>
          <p:nvPr>
            <p:ph idx="54"/>
          </p:nvPr>
        </p:nvSpPr>
        <p:spPr>
          <a:xfrm>
            <a:off x="3736576" y="4902922"/>
            <a:ext cx="6985000" cy="331676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xmlns="" id="{461F868F-F9BE-5B7F-9909-D5C68AB6196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3736576" y="4301446"/>
            <a:ext cx="6985000" cy="590549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marL="457200" lvl="0" indent="-45720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81" name="Textplatzhalter 6">
            <a:extLst>
              <a:ext uri="{FF2B5EF4-FFF2-40B4-BE49-F238E27FC236}">
                <a16:creationId xmlns:a16="http://schemas.microsoft.com/office/drawing/2014/main" xmlns="" id="{496EC5F0-938C-DB3A-C62E-ADA85F5B04E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005348" y="5658758"/>
            <a:ext cx="1254125" cy="933151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xmlns="" id="{80EC60B6-F521-23AD-79C2-711D32E6DB2D}"/>
              </a:ext>
            </a:extLst>
          </p:cNvPr>
          <p:cNvSpPr>
            <a:spLocks noGrp="1"/>
          </p:cNvSpPr>
          <p:nvPr>
            <p:ph idx="57"/>
          </p:nvPr>
        </p:nvSpPr>
        <p:spPr>
          <a:xfrm>
            <a:off x="3736576" y="6260234"/>
            <a:ext cx="6985000" cy="331676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3" name="Text Placeholder 79">
            <a:extLst>
              <a:ext uri="{FF2B5EF4-FFF2-40B4-BE49-F238E27FC236}">
                <a16:creationId xmlns:a16="http://schemas.microsoft.com/office/drawing/2014/main" xmlns="" id="{E5C7CFB3-2C7D-6458-50B5-825EAF5AF0E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736576" y="5658758"/>
            <a:ext cx="6985000" cy="590549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marL="457200" lvl="0" indent="-45720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84" name="Textplatzhalter 6">
            <a:extLst>
              <a:ext uri="{FF2B5EF4-FFF2-40B4-BE49-F238E27FC236}">
                <a16:creationId xmlns:a16="http://schemas.microsoft.com/office/drawing/2014/main" xmlns="" id="{ACB8EEAD-40A4-3BF1-F169-D846D5D1D1E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005348" y="7016070"/>
            <a:ext cx="1254125" cy="933151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xmlns="" id="{EB900F70-84F9-2C46-6A16-378889E440E9}"/>
              </a:ext>
            </a:extLst>
          </p:cNvPr>
          <p:cNvSpPr>
            <a:spLocks noGrp="1"/>
          </p:cNvSpPr>
          <p:nvPr>
            <p:ph idx="60"/>
          </p:nvPr>
        </p:nvSpPr>
        <p:spPr>
          <a:xfrm>
            <a:off x="3736576" y="7617546"/>
            <a:ext cx="6985000" cy="331676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6" name="Text Placeholder 79">
            <a:extLst>
              <a:ext uri="{FF2B5EF4-FFF2-40B4-BE49-F238E27FC236}">
                <a16:creationId xmlns:a16="http://schemas.microsoft.com/office/drawing/2014/main" xmlns="" id="{AB13F006-FEA9-5D10-3ADA-48DDB26D4BB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736576" y="7016070"/>
            <a:ext cx="6985000" cy="590549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marL="457200" lvl="0" indent="-45720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87" name="Textplatzhalter 6">
            <a:extLst>
              <a:ext uri="{FF2B5EF4-FFF2-40B4-BE49-F238E27FC236}">
                <a16:creationId xmlns:a16="http://schemas.microsoft.com/office/drawing/2014/main" xmlns="" id="{DF8C4FDA-0A2F-2BAF-BD06-FDAB0DC0534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005348" y="8373382"/>
            <a:ext cx="1254125" cy="933151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xmlns="" id="{1E4F63A2-BE72-EFE9-D655-670954F22199}"/>
              </a:ext>
            </a:extLst>
          </p:cNvPr>
          <p:cNvSpPr>
            <a:spLocks noGrp="1"/>
          </p:cNvSpPr>
          <p:nvPr>
            <p:ph idx="63"/>
          </p:nvPr>
        </p:nvSpPr>
        <p:spPr>
          <a:xfrm>
            <a:off x="3736576" y="8974858"/>
            <a:ext cx="6985000" cy="331676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9" name="Text Placeholder 79">
            <a:extLst>
              <a:ext uri="{FF2B5EF4-FFF2-40B4-BE49-F238E27FC236}">
                <a16:creationId xmlns:a16="http://schemas.microsoft.com/office/drawing/2014/main" xmlns="" id="{96707323-FE89-E3F3-6882-93ADDE19F52C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736576" y="8373382"/>
            <a:ext cx="6985000" cy="590549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marL="457200" lvl="0" indent="-45720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90" name="Textplatzhalter 6">
            <a:extLst>
              <a:ext uri="{FF2B5EF4-FFF2-40B4-BE49-F238E27FC236}">
                <a16:creationId xmlns:a16="http://schemas.microsoft.com/office/drawing/2014/main" xmlns="" id="{21D5CB16-9723-C935-5C86-A163C13EF55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005348" y="9730694"/>
            <a:ext cx="1254125" cy="933151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xmlns="" id="{B3996CA9-67FB-5196-C953-1DC140B14178}"/>
              </a:ext>
            </a:extLst>
          </p:cNvPr>
          <p:cNvSpPr>
            <a:spLocks noGrp="1"/>
          </p:cNvSpPr>
          <p:nvPr>
            <p:ph idx="66"/>
          </p:nvPr>
        </p:nvSpPr>
        <p:spPr>
          <a:xfrm>
            <a:off x="3736576" y="10332170"/>
            <a:ext cx="6985000" cy="331676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2" name="Text Placeholder 79">
            <a:extLst>
              <a:ext uri="{FF2B5EF4-FFF2-40B4-BE49-F238E27FC236}">
                <a16:creationId xmlns:a16="http://schemas.microsoft.com/office/drawing/2014/main" xmlns="" id="{05BDB40E-9E2A-117A-518A-AAFDE1F0D880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3736576" y="9730694"/>
            <a:ext cx="6985000" cy="590549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marL="457200" lvl="0" indent="-45720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93" name="Textplatzhalter 6">
            <a:extLst>
              <a:ext uri="{FF2B5EF4-FFF2-40B4-BE49-F238E27FC236}">
                <a16:creationId xmlns:a16="http://schemas.microsoft.com/office/drawing/2014/main" xmlns="" id="{72D98B89-6CF9-327A-B7EF-6330A1C0380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005348" y="11088006"/>
            <a:ext cx="1254125" cy="933151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xmlns="" id="{711810D2-3B58-E0DA-6ACC-2D045487FB00}"/>
              </a:ext>
            </a:extLst>
          </p:cNvPr>
          <p:cNvSpPr>
            <a:spLocks noGrp="1"/>
          </p:cNvSpPr>
          <p:nvPr>
            <p:ph idx="69"/>
          </p:nvPr>
        </p:nvSpPr>
        <p:spPr>
          <a:xfrm>
            <a:off x="3736576" y="11689482"/>
            <a:ext cx="6985000" cy="331676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5" name="Text Placeholder 79">
            <a:extLst>
              <a:ext uri="{FF2B5EF4-FFF2-40B4-BE49-F238E27FC236}">
                <a16:creationId xmlns:a16="http://schemas.microsoft.com/office/drawing/2014/main" xmlns="" id="{C4C504CD-0040-9151-30F9-42C77EC139C0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736576" y="11088006"/>
            <a:ext cx="6985000" cy="590549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marL="457200" lvl="0" indent="-45720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96" name="Textplatzhalter 6">
            <a:extLst>
              <a:ext uri="{FF2B5EF4-FFF2-40B4-BE49-F238E27FC236}">
                <a16:creationId xmlns:a16="http://schemas.microsoft.com/office/drawing/2014/main" xmlns="" id="{78E2C9A1-E431-C264-A702-1F1ECCE481E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1900635" y="4301446"/>
            <a:ext cx="1254125" cy="933151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xmlns="" id="{11879CD9-8AFF-D0B2-3280-18A916E33B0D}"/>
              </a:ext>
            </a:extLst>
          </p:cNvPr>
          <p:cNvSpPr>
            <a:spLocks noGrp="1"/>
          </p:cNvSpPr>
          <p:nvPr>
            <p:ph idx="72"/>
          </p:nvPr>
        </p:nvSpPr>
        <p:spPr>
          <a:xfrm>
            <a:off x="13631863" y="4902922"/>
            <a:ext cx="6985000" cy="331676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8" name="Text Placeholder 79">
            <a:extLst>
              <a:ext uri="{FF2B5EF4-FFF2-40B4-BE49-F238E27FC236}">
                <a16:creationId xmlns:a16="http://schemas.microsoft.com/office/drawing/2014/main" xmlns="" id="{CA0B773E-DE43-B5CC-7ACA-C88934DEE420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13631863" y="4301446"/>
            <a:ext cx="6985000" cy="590549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marL="457200" lvl="0" indent="-45720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99" name="Textplatzhalter 6">
            <a:extLst>
              <a:ext uri="{FF2B5EF4-FFF2-40B4-BE49-F238E27FC236}">
                <a16:creationId xmlns:a16="http://schemas.microsoft.com/office/drawing/2014/main" xmlns="" id="{53D2EF56-6209-328B-52ED-608E9F1D1A8F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1900635" y="5658758"/>
            <a:ext cx="1254125" cy="933151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xmlns="" id="{799B9C9A-C199-398A-EA18-AF8417A3081E}"/>
              </a:ext>
            </a:extLst>
          </p:cNvPr>
          <p:cNvSpPr>
            <a:spLocks noGrp="1"/>
          </p:cNvSpPr>
          <p:nvPr>
            <p:ph idx="75"/>
          </p:nvPr>
        </p:nvSpPr>
        <p:spPr>
          <a:xfrm>
            <a:off x="13631863" y="6260234"/>
            <a:ext cx="6985000" cy="331676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1" name="Text Placeholder 79">
            <a:extLst>
              <a:ext uri="{FF2B5EF4-FFF2-40B4-BE49-F238E27FC236}">
                <a16:creationId xmlns:a16="http://schemas.microsoft.com/office/drawing/2014/main" xmlns="" id="{772A542C-B90A-0D7F-FA1F-F3C15D8CD6EA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3631863" y="5658758"/>
            <a:ext cx="6985000" cy="590549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marL="457200" lvl="0" indent="-45720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02" name="Textplatzhalter 6">
            <a:extLst>
              <a:ext uri="{FF2B5EF4-FFF2-40B4-BE49-F238E27FC236}">
                <a16:creationId xmlns:a16="http://schemas.microsoft.com/office/drawing/2014/main" xmlns="" id="{65A8F648-FF22-13F3-DB03-4825915AAEF6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1900635" y="7016070"/>
            <a:ext cx="1254125" cy="933151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xmlns="" id="{F5EEC7B6-A1EF-EAC0-5EE6-2493DBD25A03}"/>
              </a:ext>
            </a:extLst>
          </p:cNvPr>
          <p:cNvSpPr>
            <a:spLocks noGrp="1"/>
          </p:cNvSpPr>
          <p:nvPr>
            <p:ph idx="78"/>
          </p:nvPr>
        </p:nvSpPr>
        <p:spPr>
          <a:xfrm>
            <a:off x="13631863" y="7617546"/>
            <a:ext cx="6985000" cy="331676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4" name="Text Placeholder 79">
            <a:extLst>
              <a:ext uri="{FF2B5EF4-FFF2-40B4-BE49-F238E27FC236}">
                <a16:creationId xmlns:a16="http://schemas.microsoft.com/office/drawing/2014/main" xmlns="" id="{09A72717-6096-F8EF-A4CE-102C458FD0E7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13631863" y="7016070"/>
            <a:ext cx="6985000" cy="590549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marL="457200" lvl="0" indent="-45720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05" name="Textplatzhalter 6">
            <a:extLst>
              <a:ext uri="{FF2B5EF4-FFF2-40B4-BE49-F238E27FC236}">
                <a16:creationId xmlns:a16="http://schemas.microsoft.com/office/drawing/2014/main" xmlns="" id="{90B4A483-84F6-9FED-E33C-62CD0AD685C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1900635" y="8373382"/>
            <a:ext cx="1254125" cy="933151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xmlns="" id="{4C711EA4-F64A-736A-B47E-99D8E9D529B9}"/>
              </a:ext>
            </a:extLst>
          </p:cNvPr>
          <p:cNvSpPr>
            <a:spLocks noGrp="1"/>
          </p:cNvSpPr>
          <p:nvPr>
            <p:ph idx="81"/>
          </p:nvPr>
        </p:nvSpPr>
        <p:spPr>
          <a:xfrm>
            <a:off x="13631863" y="8974858"/>
            <a:ext cx="6985000" cy="331676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7" name="Text Placeholder 79">
            <a:extLst>
              <a:ext uri="{FF2B5EF4-FFF2-40B4-BE49-F238E27FC236}">
                <a16:creationId xmlns:a16="http://schemas.microsoft.com/office/drawing/2014/main" xmlns="" id="{D58E0B77-8D34-074D-D238-8A43EE3C5B1A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13631863" y="8373382"/>
            <a:ext cx="6985000" cy="590549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marL="457200" lvl="0" indent="-45720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08" name="Textplatzhalter 6">
            <a:extLst>
              <a:ext uri="{FF2B5EF4-FFF2-40B4-BE49-F238E27FC236}">
                <a16:creationId xmlns:a16="http://schemas.microsoft.com/office/drawing/2014/main" xmlns="" id="{EE194000-6673-ED85-26E2-1790AE154948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11900635" y="9730694"/>
            <a:ext cx="1254125" cy="933151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xmlns="" id="{89954DC6-1342-DE37-4D13-F9245A3EB9CB}"/>
              </a:ext>
            </a:extLst>
          </p:cNvPr>
          <p:cNvSpPr>
            <a:spLocks noGrp="1"/>
          </p:cNvSpPr>
          <p:nvPr>
            <p:ph idx="84"/>
          </p:nvPr>
        </p:nvSpPr>
        <p:spPr>
          <a:xfrm>
            <a:off x="13631863" y="10332170"/>
            <a:ext cx="6985000" cy="331676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0" name="Text Placeholder 79">
            <a:extLst>
              <a:ext uri="{FF2B5EF4-FFF2-40B4-BE49-F238E27FC236}">
                <a16:creationId xmlns:a16="http://schemas.microsoft.com/office/drawing/2014/main" xmlns="" id="{7D85E7D2-1625-15AC-2383-0DA64632F612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3631863" y="9730694"/>
            <a:ext cx="6985000" cy="590549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marL="457200" lvl="0" indent="-45720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11" name="Textplatzhalter 6">
            <a:extLst>
              <a:ext uri="{FF2B5EF4-FFF2-40B4-BE49-F238E27FC236}">
                <a16:creationId xmlns:a16="http://schemas.microsoft.com/office/drawing/2014/main" xmlns="" id="{3DC9425B-C3AB-FF5A-544A-CAB423D3716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1900635" y="11088006"/>
            <a:ext cx="1254125" cy="933151"/>
          </a:xfrm>
          <a:prstGeom prst="rect">
            <a:avLst/>
          </a:prstGeom>
        </p:spPr>
        <p:txBody>
          <a:bodyPr wrap="none" tIns="36000" rIns="0" bIns="0" anchor="ctr" anchorCtr="0">
            <a:noAutofit/>
          </a:bodyPr>
          <a:lstStyle>
            <a:lvl1pPr marL="0" indent="0" algn="r">
              <a:buNone/>
              <a:defRPr sz="3600" b="1" i="0">
                <a:solidFill>
                  <a:schemeClr val="accent1"/>
                </a:solidFill>
                <a:latin typeface="Inter Extra Bold" panose="02000503000000020004" pitchFamily="2" charset="0"/>
                <a:ea typeface="Inter Extra Bold" panose="02000503000000020004" pitchFamily="2" charset="0"/>
                <a:cs typeface="Inter Extra Bold" panose="02000503000000020004" pitchFamily="2" charset="0"/>
              </a:defRPr>
            </a:lvl1pPr>
            <a:lvl2pPr marL="324000" indent="0">
              <a:buNone/>
              <a:defRPr sz="7000"/>
            </a:lvl2pPr>
            <a:lvl3pPr marL="684000" indent="0">
              <a:buNone/>
              <a:defRPr sz="7000"/>
            </a:lvl3pPr>
            <a:lvl4pPr marL="2743063" indent="0">
              <a:buNone/>
              <a:defRPr sz="7000"/>
            </a:lvl4pPr>
            <a:lvl5pPr marL="3657417" indent="0">
              <a:buNone/>
              <a:defRPr sz="7000"/>
            </a:lvl5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xmlns="" id="{2A31C4F1-5BA0-F1BF-F1DB-9306BD607E26}"/>
              </a:ext>
            </a:extLst>
          </p:cNvPr>
          <p:cNvSpPr>
            <a:spLocks noGrp="1"/>
          </p:cNvSpPr>
          <p:nvPr>
            <p:ph idx="87"/>
          </p:nvPr>
        </p:nvSpPr>
        <p:spPr>
          <a:xfrm>
            <a:off x="13631863" y="11689482"/>
            <a:ext cx="6985000" cy="331676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200" b="1" i="0" baseline="0">
                <a:solidFill>
                  <a:schemeClr val="tx1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24000" indent="0">
              <a:buNone/>
              <a:defRPr/>
            </a:lvl2pPr>
            <a:lvl3pPr marL="684000" indent="0">
              <a:buNone/>
              <a:defRPr/>
            </a:lvl3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3" name="Text Placeholder 79">
            <a:extLst>
              <a:ext uri="{FF2B5EF4-FFF2-40B4-BE49-F238E27FC236}">
                <a16:creationId xmlns:a16="http://schemas.microsoft.com/office/drawing/2014/main" xmlns="" id="{BA2B0CA7-94AB-23AF-6DA5-18800735A8C2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13631863" y="11088006"/>
            <a:ext cx="6985000" cy="590549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marL="457200" lvl="0" indent="-45720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xmlns="" id="{BAAEE0CE-2FF0-159A-F739-C1BC501F8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1492249"/>
            <a:ext cx="11954463" cy="1468344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>
            <a:lvl1pPr fontAlgn="b">
              <a:defRPr lang="en-US"/>
            </a:lvl1pPr>
          </a:lstStyle>
          <a:p>
            <a:pPr lvl="0">
              <a:lnSpc>
                <a:spcPts val="6000"/>
              </a:lnSpc>
            </a:pPr>
            <a:r>
              <a:rPr lang="de-DE"/>
              <a:t>Your Headline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10231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874042085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17410" name="think-cell Slide" r:id="rId5" imgW="360" imgH="360" progId="">
              <p:embed/>
            </p:oleObj>
          </a:graphicData>
        </a:graphic>
      </p:graphicFrame>
      <p:pic>
        <p:nvPicPr>
          <p:cNvPr id="11" name="Picture 10" descr="A picture containing indoor, hospital room&#10;&#10;Description automatically generated">
            <a:extLst>
              <a:ext uri="{FF2B5EF4-FFF2-40B4-BE49-F238E27FC236}">
                <a16:creationId xmlns:a16="http://schemas.microsoft.com/office/drawing/2014/main" xmlns="" id="{5E91A5A8-4D5F-4B74-B8ED-F53DFD4798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200" y="3"/>
            <a:ext cx="24384813" cy="137159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60E3BB0-6410-44CB-A10A-F9D8C4F56A63}"/>
              </a:ext>
            </a:extLst>
          </p:cNvPr>
          <p:cNvSpPr/>
          <p:nvPr userDrawn="1"/>
        </p:nvSpPr>
        <p:spPr bwMode="gray">
          <a:xfrm>
            <a:off x="0" y="0"/>
            <a:ext cx="24382413" cy="13716000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latin typeface="Arial"/>
              <a:sym typeface="Arial"/>
            </a:endParaRPr>
          </a:p>
        </p:txBody>
      </p:sp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1999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95AE8-10CE-4369-AC2F-26FFA885B50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463905" y="3122059"/>
            <a:ext cx="21454604" cy="984886"/>
          </a:xfrm>
        </p:spPr>
        <p:txBody>
          <a:bodyPr vert="horz" anchor="b"/>
          <a:lstStyle>
            <a:lvl1pPr algn="ctr">
              <a:lnSpc>
                <a:spcPct val="100000"/>
              </a:lnSpc>
              <a:spcBef>
                <a:spcPts val="0"/>
              </a:spcBef>
              <a:defRPr sz="6400" b="1">
                <a:solidFill>
                  <a:srgbClr val="FFFFFF"/>
                </a:solidFill>
                <a:latin typeface="Arial"/>
                <a:sym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E922C038-5AB2-4284-AB3B-5747F8DFB7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771882" y="11291914"/>
            <a:ext cx="530605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3513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 w/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368722801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18434" name="think-cell Slide" r:id="rId4" imgW="360" imgH="360" progId="">
              <p:embed/>
            </p:oleObj>
          </a:graphicData>
        </a:graphic>
      </p:graphicFrame>
      <p:pic>
        <p:nvPicPr>
          <p:cNvPr id="99332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5589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 userDrawn="1"/>
        </p:nvSpPr>
        <p:spPr bwMode="gray">
          <a:xfrm>
            <a:off x="4371688" y="4124324"/>
            <a:ext cx="15639034" cy="9591676"/>
          </a:xfrm>
          <a:custGeom>
            <a:avLst/>
            <a:gdLst/>
            <a:ahLst/>
            <a:cxnLst/>
            <a:rect l="l" t="t" r="r" b="b"/>
            <a:pathLst>
              <a:path w="7820026" h="4795838">
                <a:moveTo>
                  <a:pt x="421335" y="2145030"/>
                </a:moveTo>
                <a:lnTo>
                  <a:pt x="7398691" y="2145030"/>
                </a:lnTo>
                <a:cubicBezTo>
                  <a:pt x="7668527" y="2674864"/>
                  <a:pt x="7820026" y="3274746"/>
                  <a:pt x="7820026" y="3910013"/>
                </a:cubicBezTo>
                <a:cubicBezTo>
                  <a:pt x="7820026" y="4214781"/>
                  <a:pt x="7785157" y="4511404"/>
                  <a:pt x="7718011" y="4795838"/>
                </a:cubicBezTo>
                <a:lnTo>
                  <a:pt x="102015" y="4795838"/>
                </a:lnTo>
                <a:cubicBezTo>
                  <a:pt x="34869" y="4511404"/>
                  <a:pt x="0" y="4214781"/>
                  <a:pt x="0" y="3910013"/>
                </a:cubicBezTo>
                <a:cubicBezTo>
                  <a:pt x="0" y="3274746"/>
                  <a:pt x="151499" y="2674864"/>
                  <a:pt x="421335" y="2145030"/>
                </a:cubicBezTo>
                <a:close/>
                <a:moveTo>
                  <a:pt x="752156" y="1607820"/>
                </a:moveTo>
                <a:lnTo>
                  <a:pt x="7067870" y="1607820"/>
                </a:lnTo>
                <a:cubicBezTo>
                  <a:pt x="7139420" y="1702586"/>
                  <a:pt x="7205147" y="1801801"/>
                  <a:pt x="7266333" y="1904047"/>
                </a:cubicBezTo>
                <a:lnTo>
                  <a:pt x="553693" y="1904047"/>
                </a:lnTo>
                <a:cubicBezTo>
                  <a:pt x="614880" y="1801801"/>
                  <a:pt x="680606" y="1702586"/>
                  <a:pt x="752156" y="1607820"/>
                </a:cubicBezTo>
                <a:close/>
                <a:moveTo>
                  <a:pt x="1223991" y="1070610"/>
                </a:moveTo>
                <a:lnTo>
                  <a:pt x="6596035" y="1070610"/>
                </a:lnTo>
                <a:cubicBezTo>
                  <a:pt x="6694917" y="1164309"/>
                  <a:pt x="6788815" y="1263217"/>
                  <a:pt x="6877374" y="1366837"/>
                </a:cubicBezTo>
                <a:lnTo>
                  <a:pt x="942652" y="1366837"/>
                </a:lnTo>
                <a:cubicBezTo>
                  <a:pt x="1031211" y="1263217"/>
                  <a:pt x="1125109" y="1164309"/>
                  <a:pt x="1223991" y="1070610"/>
                </a:cubicBezTo>
                <a:close/>
                <a:moveTo>
                  <a:pt x="1944650" y="533400"/>
                </a:moveTo>
                <a:lnTo>
                  <a:pt x="5875376" y="533400"/>
                </a:lnTo>
                <a:cubicBezTo>
                  <a:pt x="6030039" y="620626"/>
                  <a:pt x="6176584" y="720485"/>
                  <a:pt x="6315509" y="829627"/>
                </a:cubicBezTo>
                <a:lnTo>
                  <a:pt x="1504517" y="829627"/>
                </a:lnTo>
                <a:cubicBezTo>
                  <a:pt x="1643442" y="720485"/>
                  <a:pt x="1789988" y="620626"/>
                  <a:pt x="1944650" y="533400"/>
                </a:cubicBezTo>
                <a:close/>
                <a:moveTo>
                  <a:pt x="3910013" y="0"/>
                </a:moveTo>
                <a:cubicBezTo>
                  <a:pt x="4433249" y="0"/>
                  <a:pt x="4932480" y="102776"/>
                  <a:pt x="5387176" y="292417"/>
                </a:cubicBezTo>
                <a:lnTo>
                  <a:pt x="2432850" y="292417"/>
                </a:lnTo>
                <a:cubicBezTo>
                  <a:pt x="2887547" y="102776"/>
                  <a:pt x="3386778" y="0"/>
                  <a:pt x="3910013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pic>
        <p:nvPicPr>
          <p:cNvPr id="99331" name="Picture 3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gray">
          <a:xfrm>
            <a:off x="8130648" y="11718927"/>
            <a:ext cx="812112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910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0000" y="5342711"/>
            <a:ext cx="21029831" cy="5705474"/>
          </a:xfrm>
        </p:spPr>
        <p:txBody>
          <a:bodyPr tIns="36000" anchor="b">
            <a:normAutofit/>
          </a:bodyPr>
          <a:lstStyle>
            <a:lvl1pPr fontAlgn="b">
              <a:lnSpc>
                <a:spcPct val="101000"/>
              </a:lnSpc>
              <a:defRPr sz="13000" spc="-30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You can work and carry-on and put lots of little happy things in here.</a:t>
            </a:r>
            <a:endParaRPr lang="en-US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FF63AED4-D47B-7535-A558-EA65E07FB9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85988" y="1110435"/>
            <a:ext cx="4413725" cy="22550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7000" b="0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AA009641-29DC-614D-9EAA-F12535AA9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0000" y="11034960"/>
            <a:ext cx="17425988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FFD000"/>
                </a:solidFill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 err="1"/>
              <a:t>Learn when to stop.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3580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0000" y="6228536"/>
            <a:ext cx="21029831" cy="5705474"/>
          </a:xfrm>
        </p:spPr>
        <p:txBody>
          <a:bodyPr tIns="36000" anchor="b">
            <a:normAutofit/>
          </a:bodyPr>
          <a:lstStyle>
            <a:lvl1pPr fontAlgn="b">
              <a:lnSpc>
                <a:spcPct val="100000"/>
              </a:lnSpc>
              <a:defRPr sz="13000" spc="-30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You don’t have to be crazy to do this but it does help.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FF63AED4-D47B-7535-A558-EA65E07FB9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85988" y="1110435"/>
            <a:ext cx="4413725" cy="22550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7000" b="0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lvl="0"/>
            <a:r>
              <a:rPr lang="de-DE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xmlns="" val="351701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0000" y="5342711"/>
            <a:ext cx="21029831" cy="5705474"/>
          </a:xfrm>
        </p:spPr>
        <p:txBody>
          <a:bodyPr tIns="36000" anchor="b">
            <a:normAutofit/>
          </a:bodyPr>
          <a:lstStyle>
            <a:lvl1pPr>
              <a:defRPr sz="13000" spc="-30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You don’t have to be crazy to do this but it does help.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AA009641-29DC-614D-9EAA-F12535AA9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0000" y="11034960"/>
            <a:ext cx="17425988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Inter Semi Bold" panose="02000503000000020004" pitchFamily="2" charset="0"/>
                <a:ea typeface="Inter Semi Bold" panose="02000503000000020004" pitchFamily="2" charset="0"/>
                <a:cs typeface="Inter Semi Bold" panose="02000503000000020004" pitchFamily="2" charset="0"/>
              </a:defRPr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7664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_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xmlns="" id="{1D2F6BBF-E759-5194-2DB3-A559418BB8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4382413" cy="13716000"/>
          </a:xfrm>
          <a:prstGeom prst="rect">
            <a:avLst/>
          </a:prstGeom>
        </p:spPr>
        <p:txBody>
          <a:bodyPr/>
          <a:lstStyle>
            <a:lvl1pPr marL="108000" indent="0">
              <a:buNone/>
              <a:defRPr b="1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31F0B14-2DBD-46EA-1AF0-605EFF56B3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6188" y="1776413"/>
            <a:ext cx="21853525" cy="9410064"/>
          </a:xfrm>
        </p:spPr>
        <p:txBody>
          <a:bodyPr bIns="0" anchor="b" anchorCtr="0">
            <a:normAutofit/>
          </a:bodyPr>
          <a:lstStyle>
            <a:lvl1pPr algn="l">
              <a:lnSpc>
                <a:spcPct val="101000"/>
              </a:lnSpc>
              <a:defRPr sz="9600" b="0" i="0" spc="-250" baseline="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</a:lstStyle>
          <a:p>
            <a:r>
              <a:rPr lang="de-DE"/>
              <a:t>All you have to do is let </a:t>
            </a:r>
            <a:br>
              <a:rPr lang="de-DE"/>
            </a:br>
            <a:r>
              <a:rPr lang="de-DE"/>
              <a:t>your imagination go wild. </a:t>
            </a:r>
          </a:p>
        </p:txBody>
      </p:sp>
    </p:spTree>
    <p:extLst>
      <p:ext uri="{BB962C8B-B14F-4D97-AF65-F5344CB8AC3E}">
        <p14:creationId xmlns:p14="http://schemas.microsoft.com/office/powerpoint/2010/main" xmlns="" val="4107048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38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15.sv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0000" y="1494000"/>
            <a:ext cx="14387988" cy="1468800"/>
          </a:xfrm>
          <a:prstGeom prst="rect">
            <a:avLst/>
          </a:prstGeom>
        </p:spPr>
        <p:txBody>
          <a:bodyPr vert="horz" lIns="0" tIns="288000" rIns="91440" bIns="0" rtlCol="0" anchor="b" anchorCtr="0">
            <a:noAutofit/>
          </a:bodyPr>
          <a:lstStyle/>
          <a:p>
            <a:r>
              <a:rPr lang="de-DE"/>
              <a:t>Your Headline Goes Here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001" y="3960000"/>
            <a:ext cx="14387988" cy="8874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B4705C-E9D7-9212-AB3C-2D176D940AE3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2172156" y="6838950"/>
            <a:ext cx="38100" cy="381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22305F-1F59-DD4F-71EE-15CCF36BE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99501" y="13192717"/>
            <a:ext cx="6948488" cy="366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018B410-3FE3-05F0-19DC-4ABE29609E2B}"/>
              </a:ext>
            </a:extLst>
          </p:cNvPr>
          <p:cNvSpPr txBox="1">
            <a:spLocks/>
          </p:cNvSpPr>
          <p:nvPr userDrawn="1"/>
        </p:nvSpPr>
        <p:spPr>
          <a:xfrm>
            <a:off x="1241426" y="13192717"/>
            <a:ext cx="6948488" cy="366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45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73" r:id="rId25"/>
    <p:sldLayoutId id="2147483874" r:id="rId26"/>
    <p:sldLayoutId id="2147483875" r:id="rId27"/>
    <p:sldLayoutId id="2147483876" r:id="rId28"/>
    <p:sldLayoutId id="2147483877" r:id="rId29"/>
    <p:sldLayoutId id="2147483878" r:id="rId30"/>
    <p:sldLayoutId id="2147483879" r:id="rId31"/>
    <p:sldLayoutId id="2147483880" r:id="rId32"/>
    <p:sldLayoutId id="2147483881" r:id="rId33"/>
    <p:sldLayoutId id="2147483882" r:id="rId34"/>
    <p:sldLayoutId id="2147483903" r:id="rId35"/>
  </p:sldLayoutIdLst>
  <p:hf hdr="0" ftr="0" dt="0"/>
  <p:txStyles>
    <p:titleStyle>
      <a:lvl1pPr algn="l" defTabSz="1828709" rtl="0" eaLnBrk="1" latinLnBrk="0" hangingPunct="1">
        <a:lnSpc>
          <a:spcPct val="101000"/>
        </a:lnSpc>
        <a:spcBef>
          <a:spcPct val="0"/>
        </a:spcBef>
        <a:spcAft>
          <a:spcPts val="1500"/>
        </a:spcAft>
        <a:buNone/>
        <a:defRPr sz="5000" b="0" i="0" kern="1200" spc="-80" baseline="0">
          <a:solidFill>
            <a:schemeClr val="tx1"/>
          </a:solidFill>
          <a:latin typeface="Inter Light" panose="02000403000000020004" pitchFamily="2" charset="0"/>
          <a:ea typeface="Inter Light" panose="02000403000000020004" pitchFamily="2" charset="0"/>
          <a:cs typeface="Inter Light" panose="02000403000000020004" pitchFamily="2" charset="0"/>
        </a:defRPr>
      </a:lvl1pPr>
    </p:titleStyle>
    <p:bodyStyle>
      <a:lvl1pPr marL="360000" indent="-252000" algn="l" defTabSz="1116000" rtl="0" eaLnBrk="1" latinLnBrk="0" hangingPunct="1">
        <a:lnSpc>
          <a:spcPct val="110000"/>
        </a:lnSpc>
        <a:spcBef>
          <a:spcPts val="0"/>
        </a:spcBef>
        <a:spcAft>
          <a:spcPts val="1500"/>
        </a:spcAft>
        <a:buClr>
          <a:schemeClr val="tx1"/>
        </a:buClr>
        <a:buFont typeface="Arial" panose="020B0604020202020204" pitchFamily="34" charset="0"/>
        <a:buChar char="•"/>
        <a:tabLst>
          <a:tab pos="36000" algn="l"/>
        </a:tabLst>
        <a:defRPr sz="2800" b="0" i="0" kern="1200" spc="10" baseline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1pPr>
      <a:lvl2pPr marL="720000" indent="-252000" algn="l" defTabSz="1116000" rtl="0" eaLnBrk="1" latinLnBrk="0" hangingPunct="1">
        <a:lnSpc>
          <a:spcPct val="110000"/>
        </a:lnSpc>
        <a:spcBef>
          <a:spcPts val="0"/>
        </a:spcBef>
        <a:spcAft>
          <a:spcPts val="1500"/>
        </a:spcAft>
        <a:buClr>
          <a:schemeClr val="tx1"/>
        </a:buClr>
        <a:buFont typeface="Arial" panose="020B0604020202020204" pitchFamily="34" charset="0"/>
        <a:buChar char="•"/>
        <a:tabLst>
          <a:tab pos="36000" algn="l"/>
        </a:tabLst>
        <a:defRPr sz="2400" b="0" i="0" kern="1200" spc="10" baseline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2pPr>
      <a:lvl3pPr marL="1080000" indent="-252000" algn="l" defTabSz="1116000" rtl="0" eaLnBrk="1" latinLnBrk="0" hangingPunct="1">
        <a:lnSpc>
          <a:spcPct val="110000"/>
        </a:lnSpc>
        <a:spcBef>
          <a:spcPts val="0"/>
        </a:spcBef>
        <a:spcAft>
          <a:spcPts val="1500"/>
        </a:spcAft>
        <a:buClr>
          <a:schemeClr val="tx1"/>
        </a:buClr>
        <a:buFont typeface="Arial" panose="020B0604020202020204" pitchFamily="34" charset="0"/>
        <a:buChar char="•"/>
        <a:tabLst>
          <a:tab pos="36000" algn="l"/>
        </a:tabLst>
        <a:defRPr sz="2200" b="0" i="0" kern="1200" spc="10" baseline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3pPr>
      <a:lvl4pPr marL="1440000" indent="-252000" algn="l" defTabSz="1828709" rtl="0" eaLnBrk="1" latinLnBrk="0" hangingPunct="1">
        <a:lnSpc>
          <a:spcPct val="11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defRPr sz="1800" b="0" i="0" kern="1200" spc="10" baseline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4pPr>
      <a:lvl5pPr marL="1800000" indent="-252000" algn="l" defTabSz="1828709" rtl="0" eaLnBrk="1" latinLnBrk="0" hangingPunct="1">
        <a:lnSpc>
          <a:spcPct val="11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defRPr sz="1800" b="0" i="0" kern="1200" spc="10" baseline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Inter" panose="02000503000000020004" pitchFamily="2" charset="0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28">
          <p15:clr>
            <a:srgbClr val="F26B43"/>
          </p15:clr>
        </p15:guide>
        <p15:guide id="4" orient="horz" pos="8312">
          <p15:clr>
            <a:srgbClr val="F26B43"/>
          </p15:clr>
        </p15:guide>
        <p15:guide id="6" orient="horz" pos="669">
          <p15:clr>
            <a:srgbClr val="F26B43"/>
          </p15:clr>
        </p15:guide>
        <p15:guide id="7" pos="14551" userDrawn="1">
          <p15:clr>
            <a:srgbClr val="F26B43"/>
          </p15:clr>
        </p15:guide>
        <p15:guide id="8" orient="horz" pos="8085">
          <p15:clr>
            <a:srgbClr val="F26B43"/>
          </p15:clr>
        </p15:guide>
        <p15:guide id="11" orient="horz" pos="2120" userDrawn="1">
          <p15:clr>
            <a:srgbClr val="F26B43"/>
          </p15:clr>
        </p15:guide>
        <p15:guide id="12" pos="785" userDrawn="1">
          <p15:clr>
            <a:srgbClr val="F26B43"/>
          </p15:clr>
        </p15:guide>
        <p15:guide id="13" pos="2078" userDrawn="1">
          <p15:clr>
            <a:srgbClr val="F26B43"/>
          </p15:clr>
        </p15:guide>
        <p15:guide id="14" pos="2350" userDrawn="1">
          <p15:clr>
            <a:srgbClr val="F26B43"/>
          </p15:clr>
        </p15:guide>
        <p15:guide id="15" pos="3620" userDrawn="1">
          <p15:clr>
            <a:srgbClr val="F26B43"/>
          </p15:clr>
        </p15:guide>
        <p15:guide id="16" pos="3915" userDrawn="1">
          <p15:clr>
            <a:srgbClr val="F26B43"/>
          </p15:clr>
        </p15:guide>
        <p15:guide id="17" pos="5480" userDrawn="1">
          <p15:clr>
            <a:srgbClr val="F26B43"/>
          </p15:clr>
        </p15:guide>
        <p15:guide id="18" pos="6750" userDrawn="1">
          <p15:clr>
            <a:srgbClr val="F26B43"/>
          </p15:clr>
        </p15:guide>
        <p15:guide id="19" pos="7044" userDrawn="1">
          <p15:clr>
            <a:srgbClr val="F26B43"/>
          </p15:clr>
        </p15:guide>
        <p15:guide id="20" pos="8315" userDrawn="1">
          <p15:clr>
            <a:srgbClr val="F26B43"/>
          </p15:clr>
        </p15:guide>
        <p15:guide id="21" pos="8609" userDrawn="1">
          <p15:clr>
            <a:srgbClr val="F26B43"/>
          </p15:clr>
        </p15:guide>
        <p15:guide id="22" pos="9857" userDrawn="1">
          <p15:clr>
            <a:srgbClr val="F26B43"/>
          </p15:clr>
        </p15:guide>
        <p15:guide id="23" pos="10152" userDrawn="1">
          <p15:clr>
            <a:srgbClr val="F26B43"/>
          </p15:clr>
        </p15:guide>
        <p15:guide id="24" pos="11422" userDrawn="1">
          <p15:clr>
            <a:srgbClr val="F26B43"/>
          </p15:clr>
        </p15:guide>
        <p15:guide id="25" pos="11716" userDrawn="1">
          <p15:clr>
            <a:srgbClr val="F26B43"/>
          </p15:clr>
        </p15:guide>
        <p15:guide id="26" pos="12987" userDrawn="1">
          <p15:clr>
            <a:srgbClr val="F26B43"/>
          </p15:clr>
        </p15:guide>
        <p15:guide id="27" pos="13259" userDrawn="1">
          <p15:clr>
            <a:srgbClr val="F26B43"/>
          </p15:clr>
        </p15:guide>
        <p15:guide id="28" pos="518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xmlns="" val="1802427935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p:oleObj spid="_x0000_s2050" name="think-cell Slide" r:id="rId21" imgW="360" imgH="360" progId="">
              <p:embed/>
            </p:oleObj>
          </a:graphicData>
        </a:graphic>
      </p:graphicFrame>
      <p:cxnSp>
        <p:nvCxnSpPr>
          <p:cNvPr id="5" name="Straight Connector 4"/>
          <p:cNvCxnSpPr/>
          <p:nvPr userDrawn="1"/>
        </p:nvCxnSpPr>
        <p:spPr>
          <a:xfrm flipH="1">
            <a:off x="-719952" y="1174410"/>
            <a:ext cx="558766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 userDrawn="1"/>
        </p:nvCxnSpPr>
        <p:spPr>
          <a:xfrm flipH="1">
            <a:off x="-719952" y="1728000"/>
            <a:ext cx="558766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 userDrawn="1"/>
        </p:nvCxnSpPr>
        <p:spPr>
          <a:xfrm rot="5400000" flipH="1">
            <a:off x="606365" y="-360000"/>
            <a:ext cx="558802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rot="5400000" flipH="1">
            <a:off x="11911807" y="-360000"/>
            <a:ext cx="558802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 userDrawn="1"/>
        </p:nvCxnSpPr>
        <p:spPr>
          <a:xfrm rot="5400000" flipH="1">
            <a:off x="23221099" y="-360002"/>
            <a:ext cx="558802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317479" cy="31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6000" b="1" i="0" baseline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18DEB8C-6F98-4E56-9697-BDDAA407FED4}"/>
              </a:ext>
            </a:extLst>
          </p:cNvPr>
          <p:cNvSpPr/>
          <p:nvPr userDrawn="1"/>
        </p:nvSpPr>
        <p:spPr bwMode="gray">
          <a:xfrm>
            <a:off x="4800" y="12996000"/>
            <a:ext cx="24377613" cy="720000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91432" rIns="91432" anchor="ctr"/>
          <a:lstStyle/>
          <a:p>
            <a:pPr algn="ctr">
              <a:spcBef>
                <a:spcPts val="2000"/>
              </a:spcBef>
              <a:defRPr>
                <a:latin typeface="PT Sans"/>
                <a:ea typeface="PT Sans"/>
                <a:cs typeface="PT Sans"/>
                <a:sym typeface="PT Sans"/>
              </a:defRPr>
            </a:pPr>
            <a:endParaRPr lang="en-US" sz="3600"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BDE95F-7CE7-4BC6-B342-B00ABD596897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gray">
          <a:xfrm>
            <a:off x="885762" y="614403"/>
            <a:ext cx="22606529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78AD73-853C-4E5F-B615-5171AC8544E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 bwMode="gray">
          <a:xfrm>
            <a:off x="885764" y="1727998"/>
            <a:ext cx="22606529" cy="22057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7F95BE-08CD-4AD3-ADC5-CABEE1E3F568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 bwMode="gray">
          <a:xfrm>
            <a:off x="22486821" y="13212196"/>
            <a:ext cx="1013680" cy="30777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Arial"/>
                <a:sym typeface="Arial"/>
              </a:defRPr>
            </a:lvl1pPr>
          </a:lstStyle>
          <a:p>
            <a:fld id="{922E6BB8-E255-4F21-87AB-F780A7EA45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5FF2E96C-CD23-44D6-8275-44778141502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9961249" y="13135792"/>
            <a:ext cx="2122422" cy="43200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874F566A-BB8A-4993-815E-03CC7D161FEE}"/>
              </a:ext>
            </a:extLst>
          </p:cNvPr>
          <p:cNvCxnSpPr>
            <a:cxnSpLocks/>
          </p:cNvCxnSpPr>
          <p:nvPr userDrawn="1"/>
        </p:nvCxnSpPr>
        <p:spPr>
          <a:xfrm flipH="1">
            <a:off x="22264553" y="13140000"/>
            <a:ext cx="4508" cy="43200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73FD545-1620-49CA-ABCA-7B87673D841C}"/>
              </a:ext>
            </a:extLst>
          </p:cNvPr>
          <p:cNvGrpSpPr/>
          <p:nvPr userDrawn="1"/>
        </p:nvGrpSpPr>
        <p:grpSpPr>
          <a:xfrm>
            <a:off x="885762" y="1441296"/>
            <a:ext cx="22606529" cy="0"/>
            <a:chOff x="442910" y="1090011"/>
            <a:chExt cx="11304000" cy="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0B36934-834A-4931-B912-088C7AA349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2910" y="1090011"/>
              <a:ext cx="11304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EF7D2D33-4E24-4665-A046-F2D26B0870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2910" y="1090011"/>
              <a:ext cx="3960000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471E411-D7DB-4A96-BBD4-489C85D5A668}"/>
              </a:ext>
            </a:extLst>
          </p:cNvPr>
          <p:cNvCxnSpPr>
            <a:cxnSpLocks/>
          </p:cNvCxnSpPr>
          <p:nvPr userDrawn="1"/>
        </p:nvCxnSpPr>
        <p:spPr>
          <a:xfrm flipH="1">
            <a:off x="-717504" y="12690476"/>
            <a:ext cx="558766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3897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/>
          <a:ea typeface="+mj-ea"/>
          <a:cs typeface="+mj-cs"/>
          <a:sym typeface="Arial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/>
          <a:ea typeface="+mn-ea"/>
          <a:cs typeface="+mn-cs"/>
          <a:sym typeface="Arial"/>
        </a:defRPr>
      </a:lvl1pPr>
      <a:lvl2pPr marL="359982" indent="-359982" algn="l" defTabSz="1828709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  <a:sym typeface="Arial"/>
        </a:defRPr>
      </a:lvl2pPr>
      <a:lvl3pPr marL="719964" indent="-359982" algn="l" defTabSz="1828709" rtl="0" eaLnBrk="1" latinLnBrk="0" hangingPunct="1">
        <a:lnSpc>
          <a:spcPct val="100000"/>
        </a:lnSpc>
        <a:spcBef>
          <a:spcPts val="800"/>
        </a:spcBef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Arial"/>
          <a:ea typeface="+mn-ea"/>
          <a:cs typeface="+mn-cs"/>
          <a:sym typeface="Arial"/>
        </a:defRPr>
      </a:lvl3pPr>
      <a:lvl4pPr marL="1079946" indent="-359982" algn="l" defTabSz="1828709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  <a:sym typeface="Arial"/>
        </a:defRPr>
      </a:lvl4pPr>
      <a:lvl5pPr marL="1439928" indent="-359982" algn="l" defTabSz="1828709" rtl="0" eaLnBrk="1" latinLnBrk="0" hangingPunct="1">
        <a:lnSpc>
          <a:spcPct val="100000"/>
        </a:lnSpc>
        <a:spcBef>
          <a:spcPts val="400"/>
        </a:spcBef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Arial"/>
          <a:ea typeface="+mn-ea"/>
          <a:cs typeface="+mn-cs"/>
          <a:sym typeface="Arial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2" pos="7401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543">
          <p15:clr>
            <a:srgbClr val="F26B43"/>
          </p15:clr>
        </p15:guide>
        <p15:guide id="6" pos="279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2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2.pn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BFBA638A-4FC8-31A9-A49F-D462951F8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0102339" y="5129916"/>
            <a:ext cx="1465103" cy="254150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EC3AFA4B-D1C3-4E33-24F1-7379DBEB14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9999" y="5694852"/>
            <a:ext cx="19027283" cy="1411632"/>
          </a:xfrm>
        </p:spPr>
        <p:txBody>
          <a:bodyPr/>
          <a:lstStyle/>
          <a:p>
            <a:r>
              <a:rPr lang="en-US" b="1" u="none" strike="noStrike" dirty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Market Transformation, Opportunities and</a:t>
            </a:r>
            <a:endParaRPr lang="en-US" b="1" dirty="0"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US" b="1" u="none" strike="noStrike" dirty="0">
                <a:effectLst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Challenges of Telehealth Players</a:t>
            </a:r>
            <a:endParaRPr lang="en-US" b="1" dirty="0">
              <a:effectLst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27C83A84-534A-F127-1FE6-76255BDF0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259999" y="8535021"/>
            <a:ext cx="11291703" cy="15240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xmlns="" id="{31B21F8C-67C9-42D9-E0C5-49FE6E7B82F9}"/>
              </a:ext>
            </a:extLst>
          </p:cNvPr>
          <p:cNvSpPr txBox="1">
            <a:spLocks/>
          </p:cNvSpPr>
          <p:nvPr/>
        </p:nvSpPr>
        <p:spPr>
          <a:xfrm>
            <a:off x="1589184" y="5194323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111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None/>
              <a:tabLst>
                <a:tab pos="36000" algn="l"/>
              </a:tabLst>
              <a:defRPr lang="de-DE" sz="2800" b="1" i="0" kern="1200" spc="-2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720000" indent="-252000" algn="l" defTabSz="111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6000" algn="l"/>
              </a:tabLst>
              <a:defRPr sz="24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080000" indent="-252000" algn="l" defTabSz="111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6000" algn="l"/>
              </a:tabLst>
              <a:defRPr sz="22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440000" indent="-25200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00000" indent="-25200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Katrin Zimmermann, TLGG USA</a:t>
            </a:r>
          </a:p>
        </p:txBody>
      </p:sp>
    </p:spTree>
    <p:extLst>
      <p:ext uri="{BB962C8B-B14F-4D97-AF65-F5344CB8AC3E}">
        <p14:creationId xmlns:p14="http://schemas.microsoft.com/office/powerpoint/2010/main" xmlns="" val="3495125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E16F54A-F9CF-6EDC-E1A9-B146CD0F3B57}"/>
              </a:ext>
            </a:extLst>
          </p:cNvPr>
          <p:cNvSpPr/>
          <p:nvPr/>
        </p:nvSpPr>
        <p:spPr>
          <a:xfrm>
            <a:off x="0" y="9033483"/>
            <a:ext cx="24382411" cy="4713789"/>
          </a:xfrm>
          <a:prstGeom prst="rect">
            <a:avLst/>
          </a:prstGeom>
          <a:solidFill>
            <a:schemeClr val="tx2">
              <a:alpha val="367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4761F689-0573-7506-2204-D19CA9718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492249"/>
            <a:ext cx="14259400" cy="1468344"/>
          </a:xfrm>
        </p:spPr>
        <p:txBody>
          <a:bodyPr anchor="ctr"/>
          <a:lstStyle/>
          <a:p>
            <a:r>
              <a:rPr lang="en-US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State of the Union of Telehealth in the US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CF263F1C-DE71-70AB-7E8E-5267F7CD4A4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Katrin Zimmermann x ConV2X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D7260C-1FB1-0EA1-0A2B-FB825690272B}"/>
              </a:ext>
            </a:extLst>
          </p:cNvPr>
          <p:cNvSpPr txBox="1"/>
          <p:nvPr/>
        </p:nvSpPr>
        <p:spPr>
          <a:xfrm>
            <a:off x="23122413" y="339842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kern="1200" spc="-80" baseline="0" noProof="0" dirty="0">
                <a:solidFill>
                  <a:schemeClr val="accent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0B074A-A711-7FD6-E3FC-CBA22612A5D3}"/>
              </a:ext>
            </a:extLst>
          </p:cNvPr>
          <p:cNvSpPr txBox="1"/>
          <p:nvPr/>
        </p:nvSpPr>
        <p:spPr>
          <a:xfrm>
            <a:off x="555148" y="6402250"/>
            <a:ext cx="376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$23.8 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77B262-CA45-8B96-E89B-AEF99B5D4604}"/>
              </a:ext>
            </a:extLst>
          </p:cNvPr>
          <p:cNvSpPr txBox="1"/>
          <p:nvPr/>
        </p:nvSpPr>
        <p:spPr>
          <a:xfrm rot="16200000">
            <a:off x="-2446429" y="6002041"/>
            <a:ext cx="6231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r>
              <a:rPr lang="en-US" dirty="0"/>
              <a:t>Market Value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E17384-C64E-8CA1-D7A0-5C745679DA9D}"/>
              </a:ext>
            </a:extLst>
          </p:cNvPr>
          <p:cNvSpPr txBox="1"/>
          <p:nvPr/>
        </p:nvSpPr>
        <p:spPr>
          <a:xfrm>
            <a:off x="14266966" y="3748012"/>
            <a:ext cx="4094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$309.9 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8E4A19D-3EC2-6778-2AE3-8037CFC078CC}"/>
              </a:ext>
            </a:extLst>
          </p:cNvPr>
          <p:cNvSpPr txBox="1"/>
          <p:nvPr/>
        </p:nvSpPr>
        <p:spPr>
          <a:xfrm>
            <a:off x="18591090" y="6073590"/>
            <a:ext cx="4094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45.1%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ED573F-84D5-251F-FB68-FEE62A77A1B7}"/>
              </a:ext>
            </a:extLst>
          </p:cNvPr>
          <p:cNvSpPr txBox="1"/>
          <p:nvPr/>
        </p:nvSpPr>
        <p:spPr>
          <a:xfrm>
            <a:off x="17266277" y="5340606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Compound Annual </a:t>
            </a:r>
          </a:p>
          <a:p>
            <a:pPr algn="ctr"/>
            <a:r>
              <a:rPr lang="en-US" sz="2400" dirty="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Growth Rate (CAGR)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BB7A70D-9528-0403-D597-70CB1A7C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38393" y="9726655"/>
            <a:ext cx="3767139" cy="94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 Healthcare Logo | evolution history and meaning">
            <a:extLst>
              <a:ext uri="{FF2B5EF4-FFF2-40B4-BE49-F238E27FC236}">
                <a16:creationId xmlns:a16="http://schemas.microsoft.com/office/drawing/2014/main" xmlns="" id="{70F4B24D-129F-CBB7-EDA2-77E8DC292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19621" y="10213693"/>
            <a:ext cx="4037013" cy="227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Medtronic plc Logo in SVG Vector or PNG File Format - Logo.wine">
            <a:extLst>
              <a:ext uri="{FF2B5EF4-FFF2-40B4-BE49-F238E27FC236}">
                <a16:creationId xmlns:a16="http://schemas.microsoft.com/office/drawing/2014/main" xmlns="" id="{7369D76B-29B9-CC99-E4A9-710716A74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6161" y="11466391"/>
            <a:ext cx="4037012" cy="269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ctor On Demand Announces $75M in Series D Financing Led by General  Atlantic to Expand Comprehensive Virtual Care | General Atlantic">
            <a:extLst>
              <a:ext uri="{FF2B5EF4-FFF2-40B4-BE49-F238E27FC236}">
                <a16:creationId xmlns:a16="http://schemas.microsoft.com/office/drawing/2014/main" xmlns="" id="{C9429ABC-A45A-D8EB-2CEA-905708659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5469" y="11988383"/>
            <a:ext cx="3847207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7C858D7A-F7B4-755B-A84D-FC1AB612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9039" y="11149493"/>
            <a:ext cx="3549725" cy="63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3690F59-2AF1-43FF-FE1D-96D7BF5A7BDE}"/>
              </a:ext>
            </a:extLst>
          </p:cNvPr>
          <p:cNvSpPr txBox="1"/>
          <p:nvPr/>
        </p:nvSpPr>
        <p:spPr>
          <a:xfrm rot="16200000">
            <a:off x="-1111497" y="10817024"/>
            <a:ext cx="4053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PROMINENT PLAYERS</a:t>
            </a:r>
            <a:endParaRPr lang="en-US" sz="3600" b="1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1036" name="Picture 12" descr="Teladoc Health | Health Evolution">
            <a:extLst>
              <a:ext uri="{FF2B5EF4-FFF2-40B4-BE49-F238E27FC236}">
                <a16:creationId xmlns:a16="http://schemas.microsoft.com/office/drawing/2014/main" xmlns="" id="{0A3BBF3F-48F3-AE69-9CFA-645D0FAC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4330" y="9672344"/>
            <a:ext cx="3318078" cy="10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23D6E17-9CC8-B39F-28C6-372072FBE621}"/>
              </a:ext>
            </a:extLst>
          </p:cNvPr>
          <p:cNvSpPr txBox="1"/>
          <p:nvPr/>
        </p:nvSpPr>
        <p:spPr>
          <a:xfrm>
            <a:off x="813274" y="13244068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Sources: </a:t>
            </a:r>
            <a:r>
              <a:rPr lang="en-US" sz="12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BioSpace</a:t>
            </a:r>
            <a:endParaRPr lang="en-US" sz="12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xmlns="" id="{655D85B4-FB6B-3332-1D58-AD9014EDC881}"/>
              </a:ext>
            </a:extLst>
          </p:cNvPr>
          <p:cNvSpPr/>
          <p:nvPr/>
        </p:nvSpPr>
        <p:spPr>
          <a:xfrm flipH="1">
            <a:off x="1800261" y="4563342"/>
            <a:ext cx="14513742" cy="3563075"/>
          </a:xfrm>
          <a:prstGeom prst="rtTriangle">
            <a:avLst/>
          </a:prstGeom>
          <a:solidFill>
            <a:schemeClr val="tx1">
              <a:alpha val="27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F1CA367-FEC2-B6E5-2FCF-00E6993F9257}"/>
              </a:ext>
            </a:extLst>
          </p:cNvPr>
          <p:cNvSpPr txBox="1"/>
          <p:nvPr/>
        </p:nvSpPr>
        <p:spPr>
          <a:xfrm>
            <a:off x="1894330" y="2664979"/>
            <a:ext cx="216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Telehealth is the provision of healthcare remotely by means of telecommunications technology.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022F73E-79A7-1092-9C89-E80E80414883}"/>
              </a:ext>
            </a:extLst>
          </p:cNvPr>
          <p:cNvCxnSpPr/>
          <p:nvPr/>
        </p:nvCxnSpPr>
        <p:spPr>
          <a:xfrm>
            <a:off x="16632925" y="4690651"/>
            <a:ext cx="0" cy="3303809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CVS Health Logos | CVS Health">
            <a:extLst>
              <a:ext uri="{FF2B5EF4-FFF2-40B4-BE49-F238E27FC236}">
                <a16:creationId xmlns:a16="http://schemas.microsoft.com/office/drawing/2014/main" xmlns="" id="{4A5BA1F3-E7C2-572C-9AAF-55F8070A5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6277" y="9770012"/>
            <a:ext cx="2995957" cy="151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UnitedHealth Group logo and symbol, meaning, history, PNG">
            <a:extLst>
              <a:ext uri="{FF2B5EF4-FFF2-40B4-BE49-F238E27FC236}">
                <a16:creationId xmlns:a16="http://schemas.microsoft.com/office/drawing/2014/main" xmlns="" id="{37590671-A7C8-9D8B-69B1-2B7DE1A57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39747" y="9591202"/>
            <a:ext cx="3318078" cy="186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1C9A5E88-CEED-D28C-D0D2-75CE1CB7A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5299" y="11854435"/>
            <a:ext cx="4159039" cy="11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xmlns="" id="{5579E292-21A7-764E-AA9C-9AC91A665D78}"/>
              </a:ext>
            </a:extLst>
          </p:cNvPr>
          <p:cNvSpPr txBox="1"/>
          <p:nvPr/>
        </p:nvSpPr>
        <p:spPr>
          <a:xfrm>
            <a:off x="1600200" y="8327322"/>
            <a:ext cx="12774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2021</a:t>
            </a:r>
            <a:endParaRPr lang="de-DE" sz="2400" b="1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xmlns="" id="{413D3065-F7CF-1943-A44E-1E841E161F6C}"/>
              </a:ext>
            </a:extLst>
          </p:cNvPr>
          <p:cNvSpPr txBox="1"/>
          <p:nvPr/>
        </p:nvSpPr>
        <p:spPr>
          <a:xfrm>
            <a:off x="15791329" y="8318357"/>
            <a:ext cx="12774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2030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xmlns="" val="286169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990E39-FEE7-882D-2159-7D79C7F97317}"/>
              </a:ext>
            </a:extLst>
          </p:cNvPr>
          <p:cNvSpPr txBox="1"/>
          <p:nvPr/>
        </p:nvSpPr>
        <p:spPr>
          <a:xfrm>
            <a:off x="23122413" y="339842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kern="1200" spc="-80" baseline="0" noProof="0" dirty="0">
                <a:solidFill>
                  <a:schemeClr val="accent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02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xmlns="" id="{204D8F2D-2741-9848-85F2-1207B6595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300" y="3462045"/>
            <a:ext cx="10424113" cy="50473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22AD3C-EF0B-6B46-E14C-6E74A4A285E4}"/>
              </a:ext>
            </a:extLst>
          </p:cNvPr>
          <p:cNvSpPr/>
          <p:nvPr/>
        </p:nvSpPr>
        <p:spPr>
          <a:xfrm>
            <a:off x="12698299" y="2895117"/>
            <a:ext cx="10424113" cy="5669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COVID Acceleration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C2FBE7D-7590-A85B-5114-2F7626FA8A02}"/>
              </a:ext>
            </a:extLst>
          </p:cNvPr>
          <p:cNvSpPr/>
          <p:nvPr/>
        </p:nvSpPr>
        <p:spPr>
          <a:xfrm>
            <a:off x="813274" y="2960593"/>
            <a:ext cx="10424113" cy="5669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New Patient Empowerment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A0A778-B3F7-4F4D-A9A5-66BD13CDE19C}"/>
              </a:ext>
            </a:extLst>
          </p:cNvPr>
          <p:cNvSpPr/>
          <p:nvPr/>
        </p:nvSpPr>
        <p:spPr>
          <a:xfrm>
            <a:off x="5767961" y="8792835"/>
            <a:ext cx="11944925" cy="5669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Big Tech Investments</a:t>
            </a:r>
          </a:p>
        </p:txBody>
      </p:sp>
      <p:pic>
        <p:nvPicPr>
          <p:cNvPr id="2050" name="Picture 2" descr="Google Invests $100M Into Telehealth Provider Amwell | HHM Global | B2B  Online Platform &amp; Magazine">
            <a:extLst>
              <a:ext uri="{FF2B5EF4-FFF2-40B4-BE49-F238E27FC236}">
                <a16:creationId xmlns:a16="http://schemas.microsoft.com/office/drawing/2014/main" xmlns="" id="{EF3ABEE0-1A8D-77B0-77C4-86EA9442D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7961" y="9359762"/>
            <a:ext cx="6170810" cy="34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 Inside Look at Apple's Biggest Step Yet in Health Care | Time">
            <a:extLst>
              <a:ext uri="{FF2B5EF4-FFF2-40B4-BE49-F238E27FC236}">
                <a16:creationId xmlns:a16="http://schemas.microsoft.com/office/drawing/2014/main" xmlns="" id="{4065D96C-D350-06EA-6F08-E310D97B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8771" y="9359763"/>
            <a:ext cx="5774115" cy="34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xmlns="" id="{E1CBE71A-C323-44CF-8A2A-A51CDD971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274" y="3598418"/>
            <a:ext cx="10424112" cy="41961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6F9596C-5B4B-C70C-4C45-D981D6F6BA14}"/>
              </a:ext>
            </a:extLst>
          </p:cNvPr>
          <p:cNvSpPr txBox="1"/>
          <p:nvPr/>
        </p:nvSpPr>
        <p:spPr>
          <a:xfrm>
            <a:off x="813274" y="13244068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Sources: McKinsey, TLGG, CB Insights</a:t>
            </a:r>
          </a:p>
        </p:txBody>
      </p:sp>
      <p:sp>
        <p:nvSpPr>
          <p:cNvPr id="21" name="Titel 2">
            <a:extLst>
              <a:ext uri="{FF2B5EF4-FFF2-40B4-BE49-F238E27FC236}">
                <a16:creationId xmlns:a16="http://schemas.microsoft.com/office/drawing/2014/main" xmlns="" id="{0F306727-31EE-EB14-FF5A-730D4E37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492249"/>
            <a:ext cx="14259400" cy="1468344"/>
          </a:xfrm>
        </p:spPr>
        <p:txBody>
          <a:bodyPr anchor="ctr"/>
          <a:lstStyle/>
          <a:p>
            <a:r>
              <a:rPr lang="en-US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Evolution of the Healthcare System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xmlns="" id="{A114F650-2770-8B52-271E-6BADAEBBFE43}"/>
              </a:ext>
            </a:extLst>
          </p:cNvPr>
          <p:cNvSpPr txBox="1">
            <a:spLocks/>
          </p:cNvSpPr>
          <p:nvPr/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111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None/>
              <a:tabLst>
                <a:tab pos="36000" algn="l"/>
              </a:tabLst>
              <a:defRPr lang="de-DE" sz="2800" b="1" i="0" kern="1200" spc="-2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720000" indent="-252000" algn="l" defTabSz="111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6000" algn="l"/>
              </a:tabLst>
              <a:defRPr sz="24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080000" indent="-252000" algn="l" defTabSz="111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6000" algn="l"/>
              </a:tabLst>
              <a:defRPr sz="22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440000" indent="-25200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00000" indent="-25200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Katrin Zimmermann x ConV2X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B50622-F1DA-AA17-EB0B-9E3B9BDA30AA}"/>
              </a:ext>
            </a:extLst>
          </p:cNvPr>
          <p:cNvSpPr txBox="1"/>
          <p:nvPr/>
        </p:nvSpPr>
        <p:spPr>
          <a:xfrm>
            <a:off x="7032925" y="12925536"/>
            <a:ext cx="941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</a:rPr>
              <a:t>[$6.8 Billion since January 2020 cum]</a:t>
            </a:r>
          </a:p>
        </p:txBody>
      </p:sp>
    </p:spTree>
    <p:extLst>
      <p:ext uri="{BB962C8B-B14F-4D97-AF65-F5344CB8AC3E}">
        <p14:creationId xmlns:p14="http://schemas.microsoft.com/office/powerpoint/2010/main" xmlns="" val="3811624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3">
            <a:extLst>
              <a:ext uri="{FF2B5EF4-FFF2-40B4-BE49-F238E27FC236}">
                <a16:creationId xmlns:a16="http://schemas.microsoft.com/office/drawing/2014/main" xmlns="" id="{FE4D9502-0E66-6B93-DFD6-81E48DDA0E41}"/>
              </a:ext>
            </a:extLst>
          </p:cNvPr>
          <p:cNvSpPr txBox="1"/>
          <p:nvPr/>
        </p:nvSpPr>
        <p:spPr>
          <a:xfrm>
            <a:off x="3101872" y="6742067"/>
            <a:ext cx="17913700" cy="6135206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en-US" sz="3600" b="1" spc="3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Ecosystem approach</a:t>
            </a:r>
          </a:p>
          <a:p>
            <a:endParaRPr lang="en-US" sz="3600" b="1" spc="3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en-US" sz="3600" b="1" spc="3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en-US" sz="3600" b="1" spc="3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US" sz="3600" b="1" spc="3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Multi-stakeholder value creation</a:t>
            </a:r>
          </a:p>
          <a:p>
            <a:endParaRPr lang="en-US" sz="3600" b="1" spc="3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en-US" sz="3600" b="1" spc="3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en-US" sz="3600" b="1" spc="3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US" sz="3600" b="1" spc="3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High level of utility through integration</a:t>
            </a:r>
          </a:p>
          <a:p>
            <a:pPr>
              <a:lnSpc>
                <a:spcPct val="250000"/>
              </a:lnSpc>
            </a:pPr>
            <a:endParaRPr lang="en-US" sz="3600" spc="3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A0C284-012A-36DE-CC6A-834D196FE6CB}"/>
              </a:ext>
            </a:extLst>
          </p:cNvPr>
          <p:cNvSpPr txBox="1"/>
          <p:nvPr/>
        </p:nvSpPr>
        <p:spPr>
          <a:xfrm>
            <a:off x="23122413" y="339842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kern="1200" spc="-80" baseline="0" noProof="0" dirty="0">
                <a:solidFill>
                  <a:schemeClr val="accent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03</a:t>
            </a:r>
          </a:p>
        </p:txBody>
      </p:sp>
      <p:sp>
        <p:nvSpPr>
          <p:cNvPr id="14" name="Titel 2">
            <a:extLst>
              <a:ext uri="{FF2B5EF4-FFF2-40B4-BE49-F238E27FC236}">
                <a16:creationId xmlns:a16="http://schemas.microsoft.com/office/drawing/2014/main" xmlns="" id="{1193CB9A-5F52-7B0A-141A-DD240D59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492249"/>
            <a:ext cx="14259400" cy="1468344"/>
          </a:xfrm>
        </p:spPr>
        <p:txBody>
          <a:bodyPr anchor="ctr"/>
          <a:lstStyle/>
          <a:p>
            <a:r>
              <a:rPr lang="en-US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Success Criteria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D53229A-CA7E-2682-4DF9-59E194737D77}"/>
              </a:ext>
            </a:extLst>
          </p:cNvPr>
          <p:cNvGrpSpPr/>
          <p:nvPr/>
        </p:nvGrpSpPr>
        <p:grpSpPr>
          <a:xfrm>
            <a:off x="1345021" y="6331872"/>
            <a:ext cx="1261872" cy="1225296"/>
            <a:chOff x="8723376" y="9290304"/>
            <a:chExt cx="1261872" cy="1225296"/>
          </a:xfrm>
        </p:grpSpPr>
        <p:sp>
          <p:nvSpPr>
            <p:cNvPr id="15" name="Donut 14">
              <a:extLst>
                <a:ext uri="{FF2B5EF4-FFF2-40B4-BE49-F238E27FC236}">
                  <a16:creationId xmlns:a16="http://schemas.microsoft.com/office/drawing/2014/main" xmlns="" id="{23A5BD35-9F0A-94E8-22A0-F73A28960DF4}"/>
                </a:ext>
              </a:extLst>
            </p:cNvPr>
            <p:cNvSpPr/>
            <p:nvPr/>
          </p:nvSpPr>
          <p:spPr>
            <a:xfrm>
              <a:off x="8723376" y="9290304"/>
              <a:ext cx="1261872" cy="1225296"/>
            </a:xfrm>
            <a:prstGeom prst="donut">
              <a:avLst>
                <a:gd name="adj" fmla="val 615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90BCD27-DAF5-A602-482E-AB3352AB1DE6}"/>
                </a:ext>
              </a:extLst>
            </p:cNvPr>
            <p:cNvSpPr txBox="1"/>
            <p:nvPr/>
          </p:nvSpPr>
          <p:spPr>
            <a:xfrm>
              <a:off x="8906256" y="9487453"/>
              <a:ext cx="8961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6C3B58-D0A5-E920-0315-0D9D59B41D83}"/>
              </a:ext>
            </a:extLst>
          </p:cNvPr>
          <p:cNvGrpSpPr/>
          <p:nvPr/>
        </p:nvGrpSpPr>
        <p:grpSpPr>
          <a:xfrm>
            <a:off x="1345021" y="8554834"/>
            <a:ext cx="1261872" cy="1225296"/>
            <a:chOff x="8723376" y="9290304"/>
            <a:chExt cx="1261872" cy="1225296"/>
          </a:xfrm>
        </p:grpSpPr>
        <p:sp>
          <p:nvSpPr>
            <p:cNvPr id="19" name="Donut 18">
              <a:extLst>
                <a:ext uri="{FF2B5EF4-FFF2-40B4-BE49-F238E27FC236}">
                  <a16:creationId xmlns:a16="http://schemas.microsoft.com/office/drawing/2014/main" xmlns="" id="{F365C76E-8B04-DD22-6C69-7B2F575A81F1}"/>
                </a:ext>
              </a:extLst>
            </p:cNvPr>
            <p:cNvSpPr/>
            <p:nvPr/>
          </p:nvSpPr>
          <p:spPr>
            <a:xfrm>
              <a:off x="8723376" y="9290304"/>
              <a:ext cx="1261872" cy="1225296"/>
            </a:xfrm>
            <a:prstGeom prst="donut">
              <a:avLst>
                <a:gd name="adj" fmla="val 615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4235849-7DF1-AE5B-D891-73882F177AC5}"/>
                </a:ext>
              </a:extLst>
            </p:cNvPr>
            <p:cNvSpPr txBox="1"/>
            <p:nvPr/>
          </p:nvSpPr>
          <p:spPr>
            <a:xfrm>
              <a:off x="8906256" y="9487453"/>
              <a:ext cx="8961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C0EA259-CB56-7BD0-BDE3-9C6644819E56}"/>
              </a:ext>
            </a:extLst>
          </p:cNvPr>
          <p:cNvGrpSpPr/>
          <p:nvPr/>
        </p:nvGrpSpPr>
        <p:grpSpPr>
          <a:xfrm>
            <a:off x="1345021" y="10777796"/>
            <a:ext cx="1261872" cy="1225296"/>
            <a:chOff x="8723376" y="9290304"/>
            <a:chExt cx="1261872" cy="1225296"/>
          </a:xfrm>
        </p:grpSpPr>
        <p:sp>
          <p:nvSpPr>
            <p:cNvPr id="22" name="Donut 21">
              <a:extLst>
                <a:ext uri="{FF2B5EF4-FFF2-40B4-BE49-F238E27FC236}">
                  <a16:creationId xmlns:a16="http://schemas.microsoft.com/office/drawing/2014/main" xmlns="" id="{0880E9CA-7767-4E28-5E8F-FFFDC984881B}"/>
                </a:ext>
              </a:extLst>
            </p:cNvPr>
            <p:cNvSpPr/>
            <p:nvPr/>
          </p:nvSpPr>
          <p:spPr>
            <a:xfrm>
              <a:off x="8723376" y="9290304"/>
              <a:ext cx="1261872" cy="1225296"/>
            </a:xfrm>
            <a:prstGeom prst="donut">
              <a:avLst>
                <a:gd name="adj" fmla="val 615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EAE3B65-772F-7B01-1A08-37FC811F9BD5}"/>
                </a:ext>
              </a:extLst>
            </p:cNvPr>
            <p:cNvSpPr txBox="1"/>
            <p:nvPr/>
          </p:nvSpPr>
          <p:spPr>
            <a:xfrm>
              <a:off x="8906256" y="9487453"/>
              <a:ext cx="8961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3</a:t>
              </a:r>
            </a:p>
          </p:txBody>
        </p:sp>
      </p:grpSp>
      <p:sp>
        <p:nvSpPr>
          <p:cNvPr id="28" name="Textplatzhalter 3">
            <a:extLst>
              <a:ext uri="{FF2B5EF4-FFF2-40B4-BE49-F238E27FC236}">
                <a16:creationId xmlns:a16="http://schemas.microsoft.com/office/drawing/2014/main" xmlns="" id="{EE62FEA3-6189-A097-D09F-60B96B7A1639}"/>
              </a:ext>
            </a:extLst>
          </p:cNvPr>
          <p:cNvSpPr txBox="1">
            <a:spLocks/>
          </p:cNvSpPr>
          <p:nvPr/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111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None/>
              <a:tabLst>
                <a:tab pos="36000" algn="l"/>
              </a:tabLst>
              <a:defRPr lang="de-DE" sz="2800" b="1" i="0" kern="1200" spc="-2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720000" indent="-252000" algn="l" defTabSz="111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6000" algn="l"/>
              </a:tabLst>
              <a:defRPr sz="24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080000" indent="-252000" algn="l" defTabSz="111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6000" algn="l"/>
              </a:tabLst>
              <a:defRPr sz="22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440000" indent="-25200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00000" indent="-25200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Katrin Zimmermann x ConV2X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D006BE9-C2BD-FFCF-8BD7-129E2FA25D8C}"/>
              </a:ext>
            </a:extLst>
          </p:cNvPr>
          <p:cNvCxnSpPr>
            <a:cxnSpLocks/>
          </p:cNvCxnSpPr>
          <p:nvPr/>
        </p:nvCxnSpPr>
        <p:spPr>
          <a:xfrm>
            <a:off x="1389594" y="5884414"/>
            <a:ext cx="21338256" cy="12293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30D2B68-6A4F-514F-1338-FB130B38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9826" y="2863830"/>
            <a:ext cx="3162392" cy="79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GE Healthcare Logo | evolution history and meaning">
            <a:extLst>
              <a:ext uri="{FF2B5EF4-FFF2-40B4-BE49-F238E27FC236}">
                <a16:creationId xmlns:a16="http://schemas.microsoft.com/office/drawing/2014/main" xmlns="" id="{DD0D69CF-A7F3-71E8-F97B-8BBCD4E23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45822" y="3546735"/>
            <a:ext cx="3388943" cy="19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ownload Medtronic plc Logo in SVG Vector or PNG File Format - Logo.wine">
            <a:extLst>
              <a:ext uri="{FF2B5EF4-FFF2-40B4-BE49-F238E27FC236}">
                <a16:creationId xmlns:a16="http://schemas.microsoft.com/office/drawing/2014/main" xmlns="" id="{7F325DBC-744D-5999-6F32-BAA10E8FB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71047" y="3805615"/>
            <a:ext cx="3388942" cy="225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Doctor On Demand Announces $75M in Series D Financing Led by General  Atlantic to Expand Comprehensive Virtual Care | General Atlantic">
            <a:extLst>
              <a:ext uri="{FF2B5EF4-FFF2-40B4-BE49-F238E27FC236}">
                <a16:creationId xmlns:a16="http://schemas.microsoft.com/office/drawing/2014/main" xmlns="" id="{B6F9CFC1-3EEC-6C2C-895C-737D00C3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6548" y="4623375"/>
            <a:ext cx="3229607" cy="100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xmlns="" id="{54138A88-66F9-4A40-062F-22543D10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8026" y="3991424"/>
            <a:ext cx="2979880" cy="5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85C9D19-9F04-DE70-8A07-290DF710C55F}"/>
              </a:ext>
            </a:extLst>
          </p:cNvPr>
          <p:cNvSpPr txBox="1"/>
          <p:nvPr/>
        </p:nvSpPr>
        <p:spPr>
          <a:xfrm rot="16200000">
            <a:off x="-14880" y="3623931"/>
            <a:ext cx="317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PROMINENT PLAYERS</a:t>
            </a:r>
            <a:endParaRPr lang="en-US" sz="2800" b="1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32" name="Picture 12" descr="Teladoc Health | Health Evolution">
            <a:extLst>
              <a:ext uri="{FF2B5EF4-FFF2-40B4-BE49-F238E27FC236}">
                <a16:creationId xmlns:a16="http://schemas.microsoft.com/office/drawing/2014/main" xmlns="" id="{EF0FF5BE-DEFB-13D5-2028-5DCA55B80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4632" y="2829763"/>
            <a:ext cx="2785420" cy="90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VS Health Logos | CVS Health">
            <a:extLst>
              <a:ext uri="{FF2B5EF4-FFF2-40B4-BE49-F238E27FC236}">
                <a16:creationId xmlns:a16="http://schemas.microsoft.com/office/drawing/2014/main" xmlns="" id="{891C4E6C-6288-0301-5581-77EEA43A9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7222" y="2766206"/>
            <a:ext cx="2515010" cy="12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UnitedHealth Group logo and symbol, meaning, history, PNG">
            <a:extLst>
              <a:ext uri="{FF2B5EF4-FFF2-40B4-BE49-F238E27FC236}">
                <a16:creationId xmlns:a16="http://schemas.microsoft.com/office/drawing/2014/main" xmlns="" id="{206E00C4-8321-E827-A405-905EAF9B0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1206" y="2645866"/>
            <a:ext cx="2785420" cy="15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F1E91E4C-E09E-D764-0E6D-9C9DB98A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6472" y="4546807"/>
            <a:ext cx="3491380" cy="9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9988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xmlns="" id="{88721DF2-71D6-0244-A925-07C1D7BEAA93}"/>
              </a:ext>
            </a:extLst>
          </p:cNvPr>
          <p:cNvCxnSpPr>
            <a:cxnSpLocks/>
          </p:cNvCxnSpPr>
          <p:nvPr/>
        </p:nvCxnSpPr>
        <p:spPr>
          <a:xfrm>
            <a:off x="12738846" y="8223323"/>
            <a:ext cx="0" cy="404039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56B0E4-5258-946D-D9AA-2AF1AAC6C1BF}"/>
              </a:ext>
            </a:extLst>
          </p:cNvPr>
          <p:cNvSpPr txBox="1"/>
          <p:nvPr/>
        </p:nvSpPr>
        <p:spPr>
          <a:xfrm>
            <a:off x="23122413" y="339842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kern="1200" spc="-80" baseline="0" noProof="0" dirty="0">
                <a:solidFill>
                  <a:schemeClr val="accent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rPr>
              <a:t>04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xmlns="" id="{C3378FD9-72AC-79F1-D2C2-D2F158C49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65" r="18992"/>
          <a:stretch/>
        </p:blipFill>
        <p:spPr>
          <a:xfrm>
            <a:off x="-2104217" y="5355475"/>
            <a:ext cx="11784628" cy="6671921"/>
          </a:xfrm>
          <a:prstGeom prst="rect">
            <a:avLst/>
          </a:prstGeom>
        </p:spPr>
      </p:pic>
      <p:pic>
        <p:nvPicPr>
          <p:cNvPr id="4098" name="Picture 2" descr="CVS Health Logos | CVS Health">
            <a:extLst>
              <a:ext uri="{FF2B5EF4-FFF2-40B4-BE49-F238E27FC236}">
                <a16:creationId xmlns:a16="http://schemas.microsoft.com/office/drawing/2014/main" xmlns="" id="{B7169FA5-69DE-4EBD-C4D7-1A8A957C8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6956" y="3170602"/>
            <a:ext cx="2250906" cy="113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E934324B-F165-0899-EDA6-C3CC20E433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01" r="29576"/>
          <a:stretch/>
        </p:blipFill>
        <p:spPr>
          <a:xfrm>
            <a:off x="16732861" y="2208281"/>
            <a:ext cx="7153630" cy="957551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F6AB287F-ABC3-EC4C-AE97-00CDC7EB3205}"/>
              </a:ext>
            </a:extLst>
          </p:cNvPr>
          <p:cNvSpPr/>
          <p:nvPr/>
        </p:nvSpPr>
        <p:spPr>
          <a:xfrm>
            <a:off x="19229294" y="5421087"/>
            <a:ext cx="2412632" cy="261135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UnitedHealth Group logo and symbol, meaning, history, PNG">
            <a:extLst>
              <a:ext uri="{FF2B5EF4-FFF2-40B4-BE49-F238E27FC236}">
                <a16:creationId xmlns:a16="http://schemas.microsoft.com/office/drawing/2014/main" xmlns="" id="{ACAD6D6D-0ADC-6D59-830F-52832597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57163" y="6325852"/>
            <a:ext cx="1891517" cy="106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2">
            <a:extLst>
              <a:ext uri="{FF2B5EF4-FFF2-40B4-BE49-F238E27FC236}">
                <a16:creationId xmlns:a16="http://schemas.microsoft.com/office/drawing/2014/main" xmlns="" id="{0D968431-6EE6-79A0-F9A6-8AD4F1B9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492249"/>
            <a:ext cx="14259400" cy="1468344"/>
          </a:xfrm>
        </p:spPr>
        <p:txBody>
          <a:bodyPr anchor="ctr"/>
          <a:lstStyle/>
          <a:p>
            <a:r>
              <a:rPr lang="en-US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Best-In-Class Examples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xmlns="" id="{835C36DD-3898-1469-EA08-C73D0CE6F91B}"/>
              </a:ext>
            </a:extLst>
          </p:cNvPr>
          <p:cNvSpPr txBox="1">
            <a:spLocks/>
          </p:cNvSpPr>
          <p:nvPr/>
        </p:nvSpPr>
        <p:spPr>
          <a:xfrm>
            <a:off x="1260000" y="1062038"/>
            <a:ext cx="11954463" cy="4149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111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None/>
              <a:tabLst>
                <a:tab pos="36000" algn="l"/>
              </a:tabLst>
              <a:defRPr lang="de-DE" sz="2800" b="1" i="0" kern="1200" spc="-20" baseline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720000" indent="-252000" algn="l" defTabSz="111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6000" algn="l"/>
              </a:tabLst>
              <a:defRPr sz="24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2pPr>
            <a:lvl3pPr marL="1080000" indent="-252000" algn="l" defTabSz="11160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6000" algn="l"/>
              </a:tabLst>
              <a:defRPr sz="22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3pPr>
            <a:lvl4pPr marL="1440000" indent="-25200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4pPr>
            <a:lvl5pPr marL="1800000" indent="-252000" algn="l" defTabSz="18287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 b="0" i="0" kern="1200" spc="1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Katrin Zimmermann x ConV2X</a:t>
            </a:r>
            <a:endParaRPr lang="en-US" dirty="0"/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2DB37F00-D990-8A96-3576-82C8F48367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33" t="39150" r="56235" b="36749"/>
          <a:stretch/>
        </p:blipFill>
        <p:spPr>
          <a:xfrm>
            <a:off x="11120464" y="6365420"/>
            <a:ext cx="3025527" cy="19139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DAE949-0CE5-03C6-793F-A026C9C3A177}"/>
              </a:ext>
            </a:extLst>
          </p:cNvPr>
          <p:cNvGrpSpPr/>
          <p:nvPr/>
        </p:nvGrpSpPr>
        <p:grpSpPr>
          <a:xfrm>
            <a:off x="985792" y="2987999"/>
            <a:ext cx="1261872" cy="1225296"/>
            <a:chOff x="8723376" y="9290304"/>
            <a:chExt cx="1261872" cy="1225296"/>
          </a:xfrm>
        </p:grpSpPr>
        <p:sp>
          <p:nvSpPr>
            <p:cNvPr id="10" name="Donut 9">
              <a:extLst>
                <a:ext uri="{FF2B5EF4-FFF2-40B4-BE49-F238E27FC236}">
                  <a16:creationId xmlns:a16="http://schemas.microsoft.com/office/drawing/2014/main" xmlns="" id="{8AD823C7-0097-C884-7EB4-7A6019EFCC77}"/>
                </a:ext>
              </a:extLst>
            </p:cNvPr>
            <p:cNvSpPr/>
            <p:nvPr/>
          </p:nvSpPr>
          <p:spPr>
            <a:xfrm>
              <a:off x="8723376" y="9290304"/>
              <a:ext cx="1261872" cy="1225296"/>
            </a:xfrm>
            <a:prstGeom prst="donut">
              <a:avLst>
                <a:gd name="adj" fmla="val 615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14EBF22-5C59-33AC-6840-60ADEAD8B2D2}"/>
                </a:ext>
              </a:extLst>
            </p:cNvPr>
            <p:cNvSpPr txBox="1"/>
            <p:nvPr/>
          </p:nvSpPr>
          <p:spPr>
            <a:xfrm>
              <a:off x="8906256" y="9487453"/>
              <a:ext cx="8961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131FC96-0BB1-C6C7-B1A5-A70C382E3F69}"/>
              </a:ext>
            </a:extLst>
          </p:cNvPr>
          <p:cNvGrpSpPr/>
          <p:nvPr/>
        </p:nvGrpSpPr>
        <p:grpSpPr>
          <a:xfrm>
            <a:off x="9519845" y="2987999"/>
            <a:ext cx="1261872" cy="1225296"/>
            <a:chOff x="8723376" y="9290304"/>
            <a:chExt cx="1261872" cy="1225296"/>
          </a:xfrm>
        </p:grpSpPr>
        <p:sp>
          <p:nvSpPr>
            <p:cNvPr id="15" name="Donut 14">
              <a:extLst>
                <a:ext uri="{FF2B5EF4-FFF2-40B4-BE49-F238E27FC236}">
                  <a16:creationId xmlns:a16="http://schemas.microsoft.com/office/drawing/2014/main" xmlns="" id="{16594E8C-4CB6-D137-F809-1F3A08326426}"/>
                </a:ext>
              </a:extLst>
            </p:cNvPr>
            <p:cNvSpPr/>
            <p:nvPr/>
          </p:nvSpPr>
          <p:spPr>
            <a:xfrm>
              <a:off x="8723376" y="9290304"/>
              <a:ext cx="1261872" cy="1225296"/>
            </a:xfrm>
            <a:prstGeom prst="donut">
              <a:avLst>
                <a:gd name="adj" fmla="val 615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6757374-7438-680F-6E93-E06E9F98715F}"/>
                </a:ext>
              </a:extLst>
            </p:cNvPr>
            <p:cNvSpPr txBox="1"/>
            <p:nvPr/>
          </p:nvSpPr>
          <p:spPr>
            <a:xfrm>
              <a:off x="8906256" y="9487453"/>
              <a:ext cx="8961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EAB387C-B000-AE11-D2C7-70CC924625A4}"/>
              </a:ext>
            </a:extLst>
          </p:cNvPr>
          <p:cNvGrpSpPr/>
          <p:nvPr/>
        </p:nvGrpSpPr>
        <p:grpSpPr>
          <a:xfrm>
            <a:off x="15776139" y="2987999"/>
            <a:ext cx="1261872" cy="1225296"/>
            <a:chOff x="8723376" y="9290304"/>
            <a:chExt cx="1261872" cy="1225296"/>
          </a:xfrm>
        </p:grpSpPr>
        <p:sp>
          <p:nvSpPr>
            <p:cNvPr id="18" name="Donut 17">
              <a:extLst>
                <a:ext uri="{FF2B5EF4-FFF2-40B4-BE49-F238E27FC236}">
                  <a16:creationId xmlns:a16="http://schemas.microsoft.com/office/drawing/2014/main" xmlns="" id="{E7ED6681-A39E-0212-08D8-F2D902C6F0E9}"/>
                </a:ext>
              </a:extLst>
            </p:cNvPr>
            <p:cNvSpPr/>
            <p:nvPr/>
          </p:nvSpPr>
          <p:spPr>
            <a:xfrm>
              <a:off x="8723376" y="9290304"/>
              <a:ext cx="1261872" cy="1225296"/>
            </a:xfrm>
            <a:prstGeom prst="donut">
              <a:avLst>
                <a:gd name="adj" fmla="val 615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A90490B-C5E2-3E15-3079-874435632049}"/>
                </a:ext>
              </a:extLst>
            </p:cNvPr>
            <p:cNvSpPr txBox="1"/>
            <p:nvPr/>
          </p:nvSpPr>
          <p:spPr>
            <a:xfrm>
              <a:off x="8906256" y="9487453"/>
              <a:ext cx="8961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rPr>
                <a:t>3</a:t>
              </a:r>
            </a:p>
          </p:txBody>
        </p:sp>
      </p:grpSp>
      <p:pic>
        <p:nvPicPr>
          <p:cNvPr id="20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C6CAAB43-7C14-C548-B3A0-D53BC28472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610" t="40412" r="24506" b="38284"/>
          <a:stretch/>
        </p:blipFill>
        <p:spPr>
          <a:xfrm>
            <a:off x="10728339" y="4562235"/>
            <a:ext cx="3603138" cy="1398128"/>
          </a:xfrm>
          <a:prstGeom prst="rect">
            <a:avLst/>
          </a:prstGeom>
        </p:spPr>
      </p:pic>
      <p:pic>
        <p:nvPicPr>
          <p:cNvPr id="1028" name="Picture 4" descr="Whole Foods Logo, symbol, meaning, history, PNG">
            <a:extLst>
              <a:ext uri="{FF2B5EF4-FFF2-40B4-BE49-F238E27FC236}">
                <a16:creationId xmlns:a16="http://schemas.microsoft.com/office/drawing/2014/main" xmlns="" id="{89B67DBF-F935-AE4E-BD1D-E0795A703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83" t="3361" r="21958" b="3361"/>
          <a:stretch/>
        </p:blipFill>
        <p:spPr bwMode="auto">
          <a:xfrm>
            <a:off x="12004525" y="8195405"/>
            <a:ext cx="1432785" cy="135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xmlns="" id="{621AC72C-E137-6B4F-A21F-284FCC7D1E91}"/>
              </a:ext>
            </a:extLst>
          </p:cNvPr>
          <p:cNvCxnSpPr/>
          <p:nvPr/>
        </p:nvCxnSpPr>
        <p:spPr>
          <a:xfrm flipV="1">
            <a:off x="12613341" y="5860228"/>
            <a:ext cx="0" cy="65083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Bildergebnis für alexa">
            <a:extLst>
              <a:ext uri="{FF2B5EF4-FFF2-40B4-BE49-F238E27FC236}">
                <a16:creationId xmlns:a16="http://schemas.microsoft.com/office/drawing/2014/main" xmlns="" id="{0F952B2C-58F7-0E4E-900E-A58BDFB9F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77304" y="9803243"/>
            <a:ext cx="1101985" cy="110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5228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A52BF442-8046-C335-AE20-578C998F45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9419" y="4323384"/>
            <a:ext cx="11917362" cy="1411632"/>
          </a:xfrm>
        </p:spPr>
        <p:txBody>
          <a:bodyPr/>
          <a:lstStyle/>
          <a:p>
            <a:r>
              <a:rPr lang="en-US" dirty="0"/>
              <a:t>QUESTIONS?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257ADD-F014-6973-E1A9-C3101E44F6D2}"/>
              </a:ext>
            </a:extLst>
          </p:cNvPr>
          <p:cNvSpPr txBox="1"/>
          <p:nvPr/>
        </p:nvSpPr>
        <p:spPr>
          <a:xfrm>
            <a:off x="762000" y="11204388"/>
            <a:ext cx="711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Katrin Zimmermann</a:t>
            </a:r>
          </a:p>
          <a:p>
            <a:r>
              <a:rPr lang="en-US" sz="3000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katrin@tlggconsulting.com</a:t>
            </a:r>
            <a:endParaRPr lang="en-US" sz="30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US" sz="3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617-459-7116</a:t>
            </a:r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xmlns="" id="{02DC31EB-9925-7741-8984-8DD9E476E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421841" y="12422673"/>
            <a:ext cx="1401143" cy="9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28614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dqZ703lAAxQw9sm1p3b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dqZ703lAAxQw9sm1p3b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imuGriEchjAVOGsiQWq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XRxDBn8Sq76y7TIvwqA4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gZ8Xn87mc1hbLQX1sTgy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bdJ_iWaup6P_cOEE3jMm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I6rPFypjPlaPEr2OP_s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SwkMn6f1HTve3yO4ok_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CGxSrV7mcTWhjoGkR_a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OEMLY2wNcY1.FPAe_iB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lQxsZZo9aDI_jsGbBHQQ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DXYgTsKMCGbKDVMXnpzF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1Z63VpE.4OrJxGNyCQ_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vP..Xmsp_XO5HKqgshtw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dqZ703lAAxQw9sm1p3b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nsulting">
  <a:themeElements>
    <a:clrScheme name="TLGG">
      <a:dk1>
        <a:srgbClr val="1D1A18"/>
      </a:dk1>
      <a:lt1>
        <a:srgbClr val="FAFAED"/>
      </a:lt1>
      <a:dk2>
        <a:srgbClr val="1D1918"/>
      </a:dk2>
      <a:lt2>
        <a:srgbClr val="FAFAEC"/>
      </a:lt2>
      <a:accent1>
        <a:srgbClr val="FFD000"/>
      </a:accent1>
      <a:accent2>
        <a:srgbClr val="007FC8"/>
      </a:accent2>
      <a:accent3>
        <a:srgbClr val="D3D8DA"/>
      </a:accent3>
      <a:accent4>
        <a:srgbClr val="F3A6BA"/>
      </a:accent4>
      <a:accent5>
        <a:srgbClr val="1B7754"/>
      </a:accent5>
      <a:accent6>
        <a:srgbClr val="EB5C37"/>
      </a:accent6>
      <a:hlink>
        <a:srgbClr val="007FC8"/>
      </a:hlink>
      <a:folHlink>
        <a:srgbClr val="FFCF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6" id="{3DC702E9-CA2D-A448-B7BA-163DFC791529}" vid="{B5C73751-5E90-4E47-9561-E4D719DBE8FD}"/>
    </a:ext>
  </a:extLst>
</a:theme>
</file>

<file path=ppt/theme/theme2.xml><?xml version="1.0" encoding="utf-8"?>
<a:theme xmlns:a="http://schemas.openxmlformats.org/drawingml/2006/main" name="6_caresyntax 03/2021_LIGHT_Dark Teal">
  <a:themeElements>
    <a:clrScheme name="caresyntax 2021_LIGHT2">
      <a:dk1>
        <a:srgbClr val="000000"/>
      </a:dk1>
      <a:lt1>
        <a:sysClr val="window" lastClr="FFFFFF"/>
      </a:lt1>
      <a:dk2>
        <a:srgbClr val="F2B955"/>
      </a:dk2>
      <a:lt2>
        <a:srgbClr val="1B657B"/>
      </a:lt2>
      <a:accent1>
        <a:srgbClr val="73C8E2"/>
      </a:accent1>
      <a:accent2>
        <a:srgbClr val="AFA487"/>
      </a:accent2>
      <a:accent3>
        <a:srgbClr val="00A4E1"/>
      </a:accent3>
      <a:accent4>
        <a:srgbClr val="9DC465"/>
      </a:accent4>
      <a:accent5>
        <a:srgbClr val="EA8763"/>
      </a:accent5>
      <a:accent6>
        <a:srgbClr val="AD79B5"/>
      </a:accent6>
      <a:hlink>
        <a:srgbClr val="AD79B5"/>
      </a:hlink>
      <a:folHlink>
        <a:srgbClr val="954F72"/>
      </a:folHlink>
    </a:clrScheme>
    <a:fontScheme name="caresyntax 08/201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2"/>
        </a:solidFill>
        <a:ln w="9525">
          <a:solidFill>
            <a:schemeClr val="bg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latin typeface="Arial"/>
            <a:sym typeface="Arial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PT Template-CX-2021" id="{0FE9A977-B237-43BB-915E-4BD637C3C887}" vid="{87E96F3A-B9C9-4520-9ABD-39E4BACC6C44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04D95D65DB764397AF9CE4DB49126B" ma:contentTypeVersion="16" ma:contentTypeDescription="Create a new document." ma:contentTypeScope="" ma:versionID="e11b83b51f3f6ae0b8b66d1045c1604f">
  <xsd:schema xmlns:xsd="http://www.w3.org/2001/XMLSchema" xmlns:xs="http://www.w3.org/2001/XMLSchema" xmlns:p="http://schemas.microsoft.com/office/2006/metadata/properties" xmlns:ns2="8e937cb9-c636-431f-bc16-d1a921660083" xmlns:ns3="e0ea270b-d726-4e52-b3e1-715dc81c7b44" targetNamespace="http://schemas.microsoft.com/office/2006/metadata/properties" ma:root="true" ma:fieldsID="314403045d36db6fcd00547182543e4e" ns2:_="" ns3:_="">
    <xsd:import namespace="8e937cb9-c636-431f-bc16-d1a921660083"/>
    <xsd:import namespace="e0ea270b-d726-4e52-b3e1-715dc81c7b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937cb9-c636-431f-bc16-d1a921660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63a8c06-9a6f-4a86-8d66-2738014458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a270b-d726-4e52-b3e1-715dc81c7b4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50c0316-5515-4f5d-8bca-436370922f65}" ma:internalName="TaxCatchAll" ma:showField="CatchAllData" ma:web="e0ea270b-d726-4e52-b3e1-715dc81c7b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0ea270b-d726-4e52-b3e1-715dc81c7b44" xsi:nil="true"/>
    <lcf76f155ced4ddcb4097134ff3c332f xmlns="8e937cb9-c636-431f-bc16-d1a921660083">
      <Terms xmlns="http://schemas.microsoft.com/office/infopath/2007/PartnerControls"/>
    </lcf76f155ced4ddcb4097134ff3c332f>
    <SharedWithUsers xmlns="e0ea270b-d726-4e52-b3e1-715dc81c7b44">
      <UserInfo>
        <DisplayName>Katrin Zimmermann (TLGG)</DisplayName>
        <AccountId>107</AccountId>
        <AccountType/>
      </UserInfo>
      <UserInfo>
        <DisplayName>Katrin Zimmermann | TLGG-Consulting NYC</DisplayName>
        <AccountId>15</AccountId>
        <AccountType/>
      </UserInfo>
      <UserInfo>
        <DisplayName>Leonard Becker</DisplayName>
        <AccountId>393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371BB5C-AF69-4A25-859E-2B0D60A5E949}">
  <ds:schemaRefs>
    <ds:schemaRef ds:uri="8e937cb9-c636-431f-bc16-d1a921660083"/>
    <ds:schemaRef ds:uri="e0ea270b-d726-4e52-b3e1-715dc81c7b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8C7AE9C-CA77-4566-BDDB-F1A11DA808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9AC3DA-97EC-44DE-BBD0-9B5DD9566DE4}">
  <ds:schemaRefs>
    <ds:schemaRef ds:uri="8e937cb9-c636-431f-bc16-d1a921660083"/>
    <ds:schemaRef ds:uri="e0ea270b-d726-4e52-b3e1-715dc81c7b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Consulting</Template>
  <TotalTime>5</TotalTime>
  <Words>216</Words>
  <Application>Microsoft Macintosh PowerPoint</Application>
  <PresentationFormat>Custom</PresentationFormat>
  <Paragraphs>68</Paragraphs>
  <Slides>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Arial</vt:lpstr>
      <vt:lpstr>Inter</vt:lpstr>
      <vt:lpstr>Inter Medium</vt:lpstr>
      <vt:lpstr>Calibri</vt:lpstr>
      <vt:lpstr>Inter Light</vt:lpstr>
      <vt:lpstr>Inter Semi Bold</vt:lpstr>
      <vt:lpstr>Times New Roman</vt:lpstr>
      <vt:lpstr>Courier New</vt:lpstr>
      <vt:lpstr>Wingdings</vt:lpstr>
      <vt:lpstr>Symbol</vt:lpstr>
      <vt:lpstr>Inter Extra Bold</vt:lpstr>
      <vt:lpstr>Consulting</vt:lpstr>
      <vt:lpstr>6_caresyntax 03/2021_LIGHT_Dark Teal</vt:lpstr>
      <vt:lpstr>think-cell Slide</vt:lpstr>
      <vt:lpstr>Slide 1</vt:lpstr>
      <vt:lpstr>State of the Union of Telehealth in the US</vt:lpstr>
      <vt:lpstr>Evolution of the Healthcare System</vt:lpstr>
      <vt:lpstr>Success Criteria</vt:lpstr>
      <vt:lpstr>Best-In-Class Examples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Bruno  Kühn</dc:creator>
  <cp:lastModifiedBy>Tory</cp:lastModifiedBy>
  <cp:revision>4</cp:revision>
  <dcterms:created xsi:type="dcterms:W3CDTF">2022-08-17T07:40:37Z</dcterms:created>
  <dcterms:modified xsi:type="dcterms:W3CDTF">2022-10-06T20:42:06Z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0x010100DA04D95D65DB764397AF9CE4DB49126B</vt:lpwstr>
  </property>
  <property fmtid="{D5CDD505-2E9C-101B-9397-08002B2CF9AE}" pid="3" name="MediaServiceImageTags">
    <vt:lpwstr/>
  </property>
</Properties>
</file>