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.jpg" ContentType="image/jpg"/>
  <Override PartName="/ppt/notesSlides/notesSlide3.xml" ContentType="application/vnd.openxmlformats-officedocument.presentationml.notesSlide+xml"/>
  <Override PartName="/ppt/media/image7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0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145727055" r:id="rId2"/>
    <p:sldId id="261" r:id="rId3"/>
    <p:sldId id="262" r:id="rId4"/>
    <p:sldId id="2145727151" r:id="rId5"/>
    <p:sldId id="264" r:id="rId6"/>
    <p:sldId id="2145727150" r:id="rId7"/>
    <p:sldId id="265" r:id="rId8"/>
    <p:sldId id="2145727149" r:id="rId9"/>
    <p:sldId id="2145727148" r:id="rId10"/>
    <p:sldId id="2145727147" r:id="rId11"/>
    <p:sldId id="214572714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6" userDrawn="1">
          <p15:clr>
            <a:srgbClr val="A4A3A4"/>
          </p15:clr>
        </p15:guide>
        <p15:guide id="2" pos="3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51"/>
    <a:srgbClr val="008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 autoAdjust="0"/>
    <p:restoredTop sz="92354" autoAdjust="0"/>
  </p:normalViewPr>
  <p:slideViewPr>
    <p:cSldViewPr snapToGrid="0" showGuides="1">
      <p:cViewPr varScale="1">
        <p:scale>
          <a:sx n="132" d="100"/>
          <a:sy n="132" d="100"/>
        </p:scale>
        <p:origin x="966" y="132"/>
      </p:cViewPr>
      <p:guideLst>
        <p:guide orient="horz" pos="1776"/>
        <p:guide pos="35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4" d="100"/>
          <a:sy n="114" d="100"/>
        </p:scale>
        <p:origin x="3528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B71B6-D199-4DE1-8CE0-79941F9A1F3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A3377-A657-4ED7-B194-7B0A6ACEC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30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DE6AC-1941-6347-BC12-C9D341E4522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1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A3377-A657-4ED7-B194-7B0A6ACEC1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08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A3377-A657-4ED7-B194-7B0A6ACEC1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2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 design:</a:t>
            </a:r>
          </a:p>
          <a:p>
            <a:r>
              <a:rPr lang="en-US" dirty="0"/>
              <a:t>-Clinical Model</a:t>
            </a:r>
          </a:p>
          <a:p>
            <a:r>
              <a:rPr lang="en-US" dirty="0"/>
              <a:t>-Operation Protocol</a:t>
            </a:r>
          </a:p>
          <a:p>
            <a:r>
              <a:rPr lang="en-US" dirty="0"/>
              <a:t>-Stakeholder Engagement</a:t>
            </a:r>
          </a:p>
          <a:p>
            <a:r>
              <a:rPr lang="en-US" dirty="0"/>
              <a:t>-Supply Chain Development</a:t>
            </a:r>
          </a:p>
          <a:p>
            <a:endParaRPr lang="en-US" dirty="0"/>
          </a:p>
          <a:p>
            <a:r>
              <a:rPr lang="en-US" dirty="0"/>
              <a:t>Patient Identification:</a:t>
            </a:r>
          </a:p>
          <a:p>
            <a:r>
              <a:rPr lang="en-US" dirty="0"/>
              <a:t>-Perform clinical screening</a:t>
            </a:r>
          </a:p>
          <a:p>
            <a:r>
              <a:rPr lang="en-US" dirty="0"/>
              <a:t>-Obtain patient consent</a:t>
            </a:r>
          </a:p>
          <a:p>
            <a:r>
              <a:rPr lang="en-US" dirty="0"/>
              <a:t>-Initiation </a:t>
            </a:r>
            <a:r>
              <a:rPr lang="en-US" dirty="0" err="1"/>
              <a:t>HaH</a:t>
            </a:r>
            <a:r>
              <a:rPr lang="en-US" dirty="0"/>
              <a:t> admission process</a:t>
            </a:r>
          </a:p>
          <a:p>
            <a:endParaRPr lang="en-US" dirty="0"/>
          </a:p>
          <a:p>
            <a:r>
              <a:rPr lang="en-US" dirty="0"/>
              <a:t>Admission:</a:t>
            </a:r>
          </a:p>
          <a:p>
            <a:r>
              <a:rPr lang="en-US" dirty="0"/>
              <a:t>-Onboarding </a:t>
            </a:r>
          </a:p>
          <a:p>
            <a:r>
              <a:rPr lang="en-US" dirty="0"/>
              <a:t>-Provide </a:t>
            </a:r>
            <a:r>
              <a:rPr lang="en-US" dirty="0" err="1"/>
              <a:t>adamission</a:t>
            </a:r>
            <a:r>
              <a:rPr lang="en-US" dirty="0"/>
              <a:t> kit</a:t>
            </a:r>
          </a:p>
          <a:p>
            <a:r>
              <a:rPr lang="en-US" dirty="0"/>
              <a:t>-Patient education</a:t>
            </a:r>
          </a:p>
          <a:p>
            <a:endParaRPr lang="en-US" dirty="0"/>
          </a:p>
          <a:p>
            <a:r>
              <a:rPr lang="en-US" dirty="0"/>
              <a:t>Care delivery:</a:t>
            </a:r>
          </a:p>
          <a:p>
            <a:r>
              <a:rPr lang="en-US" dirty="0"/>
              <a:t>-Provide daily in-home care</a:t>
            </a:r>
          </a:p>
          <a:p>
            <a:r>
              <a:rPr lang="en-US" dirty="0"/>
              <a:t>-Monitor patient remotely</a:t>
            </a:r>
          </a:p>
          <a:p>
            <a:r>
              <a:rPr lang="en-US" dirty="0"/>
              <a:t>-Scale through virtual capability</a:t>
            </a:r>
          </a:p>
          <a:p>
            <a:endParaRPr lang="en-US" dirty="0"/>
          </a:p>
          <a:p>
            <a:r>
              <a:rPr lang="en-US" dirty="0"/>
              <a:t>Post-discharge transition:</a:t>
            </a:r>
          </a:p>
          <a:p>
            <a:r>
              <a:rPr lang="en-US" dirty="0"/>
              <a:t>-Formalize post-discharge plan and handoff</a:t>
            </a:r>
          </a:p>
          <a:p>
            <a:r>
              <a:rPr lang="en-US" dirty="0"/>
              <a:t>-Discharge patient to next care setting</a:t>
            </a:r>
          </a:p>
          <a:p>
            <a:r>
              <a:rPr lang="en-US" dirty="0"/>
              <a:t>-Collect and process equipment</a:t>
            </a:r>
          </a:p>
          <a:p>
            <a:endParaRPr lang="en-US" dirty="0"/>
          </a:p>
          <a:p>
            <a:r>
              <a:rPr lang="en-US" dirty="0"/>
              <a:t>Program Growth and Development:</a:t>
            </a:r>
          </a:p>
          <a:p>
            <a:r>
              <a:rPr lang="en-US" dirty="0"/>
              <a:t>Optimize operational and clinical functions</a:t>
            </a:r>
          </a:p>
          <a:p>
            <a:r>
              <a:rPr lang="en-US" dirty="0"/>
              <a:t>Program metrics and KPIs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A3377-A657-4ED7-B194-7B0A6ACEC1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6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A3377-A657-4ED7-B194-7B0A6ACEC1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A3377-A657-4ED7-B194-7B0A6ACEC1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31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A3377-A657-4ED7-B194-7B0A6ACEC1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46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A3377-A657-4ED7-B194-7B0A6ACEC1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25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A3377-A657-4ED7-B194-7B0A6ACEC1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8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F8EE8-EFD6-4FF7-889C-6E7DB5E4C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F5E19-5D16-442E-AA8D-4563E818E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5301C-F007-47D1-8F67-DF7C9C332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8C049-3C89-412E-872D-0D0FD5D1D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1901C-3372-40CD-B833-5A08885B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3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686E8-5CFC-4CC5-992E-4A3D5EBB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EB2880-997C-4BFF-8BB3-F653B79C8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8218B-A505-4FE4-94DB-B4C1FCA6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683A9-7D69-455A-87B3-2DAC2781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304F-1CAE-44FD-906C-479EEB97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6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1F7DC7-A4E1-41DC-B77B-3D29085DD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B2A51-6085-47B7-A762-57DF19EAA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15EFC-4D14-4446-86DF-AA3A7E34A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DD507-66EC-48B3-8A63-55775E63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2B628-B125-4DB9-AAA8-C80CE758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69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BDD7FD4-12B5-974A-A201-DA371EC6C2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1600" y="491578"/>
            <a:ext cx="2021869" cy="4580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B5F6EA-13CC-2E45-850F-736A8DCA0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" t="15618" b="81266"/>
          <a:stretch/>
        </p:blipFill>
        <p:spPr>
          <a:xfrm>
            <a:off x="0" y="1"/>
            <a:ext cx="12192000" cy="624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A884CC1-9C63-364F-88D4-11BD60233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" t="92593" b="2657"/>
          <a:stretch/>
        </p:blipFill>
        <p:spPr>
          <a:xfrm>
            <a:off x="-16165" y="6480000"/>
            <a:ext cx="12216792" cy="385967"/>
          </a:xfrm>
          <a:prstGeom prst="rect">
            <a:avLst/>
          </a:prstGeom>
          <a:ln>
            <a:noFill/>
          </a:ln>
        </p:spPr>
      </p:pic>
      <p:sp>
        <p:nvSpPr>
          <p:cNvPr id="15" name="Inhaltsplatzhalter 13">
            <a:extLst>
              <a:ext uri="{FF2B5EF4-FFF2-40B4-BE49-F238E27FC236}">
                <a16:creationId xmlns:a16="http://schemas.microsoft.com/office/drawing/2014/main" id="{CEB0AF47-E003-A048-9FEF-D3C2EA16F7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9999" y="564850"/>
            <a:ext cx="10313988" cy="37627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800">
                <a:solidFill>
                  <a:srgbClr val="0036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A88EE29-163A-4D4F-9CF4-C7DA703059D7}"/>
              </a:ext>
            </a:extLst>
          </p:cNvPr>
          <p:cNvSpPr txBox="1"/>
          <p:nvPr userDrawn="1"/>
        </p:nvSpPr>
        <p:spPr>
          <a:xfrm>
            <a:off x="708848" y="6585767"/>
            <a:ext cx="392896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</a:t>
            </a:r>
            <a:r>
              <a:rPr lang="en-US" sz="100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Biofourmis</a:t>
            </a:r>
            <a:r>
              <a:rPr lang="en-US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CONFIDENTIAL. All Rights Reserved. Do not circulate.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7A4D72A-873F-BB4F-91B9-7FFBF76A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771" y="6488519"/>
            <a:ext cx="2743200" cy="365125"/>
          </a:xfrm>
        </p:spPr>
        <p:txBody>
          <a:bodyPr/>
          <a:lstStyle>
            <a:lvl1pPr>
              <a:defRPr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EFB4149-5BE6-BB4E-902B-1079516B44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4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F5EF-8E6B-4864-9365-4FFF2CD7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AB50A-E7C0-4A7A-B531-3A02C9106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A079E-8953-4427-B5B6-755C4FAD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70024-2352-40DA-A7B9-5A6531E1C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5455A-B652-439B-A230-FA492FC5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1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9B5F3-8ACF-4E0D-B0D3-1F9A3D38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EB216-C97E-48CD-BFD5-D46214CBE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0995D-C186-477A-BE54-24A26D5E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54663-5671-46CF-B850-5B24E6A4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880F6-AC89-4FA0-9778-84AC3BDF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7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DC5F-1840-4BB2-8789-D558719E9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A48CD-7D96-4FDD-849A-A9639D583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5E973-8DDB-4164-9D6F-EA17CFA19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38F6E-BCCB-4F59-98BF-A4E8F8ED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7B1F7-D46A-41FB-B5E7-1C6256CD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E8055-BDBF-4482-AF7A-1AAFFACF1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4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A7D5A-974C-41C9-A7F3-8AC7931B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DB8E9-31DE-426F-AF66-E8FE54B2D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D9665-6521-43D8-A11D-4DAAAC59C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792E5C-D4F1-453D-ACD8-82E4A29B2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09A728-AB4C-4B76-A198-C0BEB3410F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13A8B-E9DA-48B9-9B4F-6C3BF82EB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100F-5529-468C-818B-A4316E37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2638C3-63CD-4DFC-808F-04B0A8E1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9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9D6A5-C8BD-4A6F-9C80-80DC2923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E7F1F-B637-4515-BC58-B2C8F73D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4EE7E-EA95-41C2-9B56-9C4B41913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678C6-080E-4BDE-B00B-6387E970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2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A0A014-0FD9-4493-B03C-AE78C735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482D4-05B6-4815-BB1C-AFB05301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C2C98-96FE-4E39-B1E4-DD9C4F8F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8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F113-149C-44EF-91E5-59E0A6AB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579D6-FFA0-4E6E-A0ED-B82E7666C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DB64E-B68E-4768-A012-C255F9FFC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7CF0F-A39C-40D3-A6D4-B62DB848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9FE34-FA83-45BF-BD28-D8AB1CE6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13FD2-C066-40C4-92FC-080F4D0B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88D00-1110-4047-8D5C-18BC002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03A6F8-9ECD-42D4-9F4D-740D44C6C1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6F27B-B5A8-41F6-BC1C-DA7F72EA6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010AB-3D8C-4370-B1B8-F5879F7F4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9A3D8-009E-4344-8A68-B1F8060F3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83C97-819B-4862-92CC-FE95321A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8C2F1-4027-47DE-9AC6-B7191451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D0F98-68D5-4522-B32D-98A8BED78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59C5F-BEFA-45BE-9D91-C462F7EAE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551F4-9C8B-4A04-A450-EEC2EFEFC729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17211-790E-4EA4-AB8D-EB52DA5F2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BB248-7661-4A44-88C9-ED77714E1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3CB3E-B938-4C97-BFFA-258F2C20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1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9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11" Type="http://schemas.openxmlformats.org/officeDocument/2006/relationships/image" Target="../media/image6.png"/><Relationship Id="rId5" Type="http://schemas.openxmlformats.org/officeDocument/2006/relationships/image" Target="../media/image40.emf"/><Relationship Id="rId10" Type="http://schemas.openxmlformats.org/officeDocument/2006/relationships/image" Target="../media/image45.svg"/><Relationship Id="rId4" Type="http://schemas.openxmlformats.org/officeDocument/2006/relationships/image" Target="../media/image29.emf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3.png"/><Relationship Id="rId5" Type="http://schemas.openxmlformats.org/officeDocument/2006/relationships/image" Target="../media/image28.emf"/><Relationship Id="rId10" Type="http://schemas.openxmlformats.org/officeDocument/2006/relationships/image" Target="../media/image6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9A86705F-FAAA-3443-86B7-F2892A25F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90" t="11630" r="21021" b="6953"/>
          <a:stretch/>
        </p:blipFill>
        <p:spPr>
          <a:xfrm>
            <a:off x="0" y="1"/>
            <a:ext cx="7402576" cy="685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1ED731D-0BF8-B94C-92A9-A2651AA690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24" t="15615"/>
          <a:stretch/>
        </p:blipFill>
        <p:spPr>
          <a:xfrm>
            <a:off x="7404100" y="0"/>
            <a:ext cx="4787900" cy="6858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2C08AB0-BA26-5046-9F45-F90B21255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308" y="518365"/>
            <a:ext cx="2845430" cy="641362"/>
          </a:xfrm>
          <a:prstGeom prst="rect">
            <a:avLst/>
          </a:prstGeom>
        </p:spPr>
      </p:pic>
      <p:sp>
        <p:nvSpPr>
          <p:cNvPr id="20" name="TextBox 15">
            <a:extLst>
              <a:ext uri="{FF2B5EF4-FFF2-40B4-BE49-F238E27FC236}">
                <a16:creationId xmlns:a16="http://schemas.microsoft.com/office/drawing/2014/main" id="{33DC0924-157C-644A-AF2B-B55D105DC3C8}"/>
              </a:ext>
            </a:extLst>
          </p:cNvPr>
          <p:cNvSpPr txBox="1"/>
          <p:nvPr/>
        </p:nvSpPr>
        <p:spPr>
          <a:xfrm>
            <a:off x="7549745" y="2108776"/>
            <a:ext cx="4134026" cy="29111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Components of a Tech-Enabled Hospital-at-Home</a:t>
            </a:r>
          </a:p>
          <a:p>
            <a:pPr>
              <a:lnSpc>
                <a:spcPct val="200000"/>
              </a:lnSpc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Sandeep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Pulim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>
              <a:lnSpc>
                <a:spcPct val="200000"/>
              </a:lnSpc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Director, Biofourmis</a:t>
            </a:r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F3388643-395D-2547-813A-29821CB8A41E}"/>
              </a:ext>
            </a:extLst>
          </p:cNvPr>
          <p:cNvCxnSpPr>
            <a:cxnSpLocks/>
          </p:cNvCxnSpPr>
          <p:nvPr/>
        </p:nvCxnSpPr>
        <p:spPr>
          <a:xfrm>
            <a:off x="8042563" y="3855028"/>
            <a:ext cx="4149437" cy="0"/>
          </a:xfrm>
          <a:prstGeom prst="line">
            <a:avLst/>
          </a:prstGeom>
          <a:ln w="9525">
            <a:solidFill>
              <a:srgbClr val="0082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2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42B6007-8377-CC45-AA81-7052D8275B28}"/>
              </a:ext>
            </a:extLst>
          </p:cNvPr>
          <p:cNvSpPr txBox="1"/>
          <p:nvPr/>
        </p:nvSpPr>
        <p:spPr>
          <a:xfrm rot="16200000">
            <a:off x="8632713" y="3313583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© Biofourmis. CONFIDENTIAL. All Rights Reserved. Do not circulate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F13CF93-360F-18B2-128E-8D4AC70BF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03" y="6310936"/>
            <a:ext cx="1610197" cy="491466"/>
          </a:xfrm>
          <a:prstGeom prst="rect">
            <a:avLst/>
          </a:prstGeom>
        </p:spPr>
      </p:pic>
      <p:sp>
        <p:nvSpPr>
          <p:cNvPr id="33" name="Inhaltsplatzhalter 16">
            <a:extLst>
              <a:ext uri="{FF2B5EF4-FFF2-40B4-BE49-F238E27FC236}">
                <a16:creationId xmlns:a16="http://schemas.microsoft.com/office/drawing/2014/main" id="{BFC1B4F9-CBE5-551C-4F01-34AE6F08C0EE}"/>
              </a:ext>
            </a:extLst>
          </p:cNvPr>
          <p:cNvSpPr txBox="1">
            <a:spLocks/>
          </p:cNvSpPr>
          <p:nvPr/>
        </p:nvSpPr>
        <p:spPr>
          <a:xfrm>
            <a:off x="865142" y="640330"/>
            <a:ext cx="8791528" cy="3762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Patient Case Study</a:t>
            </a:r>
            <a:endParaRPr lang="de-DE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Chart&#10;&#10;Description automatically generated">
            <a:extLst>
              <a:ext uri="{FF2B5EF4-FFF2-40B4-BE49-F238E27FC236}">
                <a16:creationId xmlns:a16="http://schemas.microsoft.com/office/drawing/2014/main" id="{4ED5C783-FAC1-F676-CEEB-22DE196EB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13983" r="43150" b="4894"/>
          <a:stretch/>
        </p:blipFill>
        <p:spPr>
          <a:xfrm>
            <a:off x="729805" y="1095098"/>
            <a:ext cx="7056772" cy="5459864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D684C4A2-0D1D-A564-D6C0-4B40A68D7C57}"/>
              </a:ext>
            </a:extLst>
          </p:cNvPr>
          <p:cNvSpPr/>
          <p:nvPr/>
        </p:nvSpPr>
        <p:spPr>
          <a:xfrm>
            <a:off x="3960110" y="1093526"/>
            <a:ext cx="576644" cy="149904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1F2BAE7-5023-7E35-E23B-8CC2630E57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7"/>
          <a:stretch/>
        </p:blipFill>
        <p:spPr>
          <a:xfrm flipH="1">
            <a:off x="8465152" y="1197899"/>
            <a:ext cx="3731641" cy="4942851"/>
          </a:xfrm>
          <a:prstGeom prst="flowChartDelay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6985D9F2-A94C-7A7E-278E-7476DFA6032C}"/>
              </a:ext>
            </a:extLst>
          </p:cNvPr>
          <p:cNvSpPr/>
          <p:nvPr/>
        </p:nvSpPr>
        <p:spPr>
          <a:xfrm>
            <a:off x="3908348" y="4790858"/>
            <a:ext cx="576644" cy="149904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4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2">
            <a:extLst>
              <a:ext uri="{FF2B5EF4-FFF2-40B4-BE49-F238E27FC236}">
                <a16:creationId xmlns:a16="http://schemas.microsoft.com/office/drawing/2014/main" id="{50D71911-8498-3B42-B1F0-954ABB218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146" y="2402889"/>
            <a:ext cx="3457472" cy="22505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A4E2D6-2F04-1642-8DE0-24640D4BA650}"/>
              </a:ext>
            </a:extLst>
          </p:cNvPr>
          <p:cNvSpPr txBox="1"/>
          <p:nvPr/>
        </p:nvSpPr>
        <p:spPr>
          <a:xfrm>
            <a:off x="8978318" y="1723093"/>
            <a:ext cx="2108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Biovitals</a:t>
            </a:r>
            <a:r>
              <a:rPr kumimoji="0" lang="en-US" b="1" i="0" u="none" strike="noStrike" kern="1200" cap="none" spc="0" normalizeH="0" baseline="30000" noProof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F74552-B97B-8E4F-92EB-5FBA1FE6F0E0}"/>
              </a:ext>
            </a:extLst>
          </p:cNvPr>
          <p:cNvSpPr txBox="1"/>
          <p:nvPr/>
        </p:nvSpPr>
        <p:spPr>
          <a:xfrm>
            <a:off x="9502490" y="3479122"/>
            <a:ext cx="14381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FDA-cleared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AC749-EA52-C942-BC42-305C5EA4CC80}"/>
              </a:ext>
            </a:extLst>
          </p:cNvPr>
          <p:cNvSpPr txBox="1"/>
          <p:nvPr/>
        </p:nvSpPr>
        <p:spPr>
          <a:xfrm>
            <a:off x="1093211" y="5118043"/>
            <a:ext cx="3002806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Virtual Clinical Care Team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3ADC4-8E57-DC46-ABE2-1921AC271088}"/>
              </a:ext>
            </a:extLst>
          </p:cNvPr>
          <p:cNvSpPr txBox="1"/>
          <p:nvPr/>
        </p:nvSpPr>
        <p:spPr>
          <a:xfrm>
            <a:off x="9730230" y="5040491"/>
            <a:ext cx="13359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D18F4-FD3C-AF4C-A478-AC5752FD4F58}"/>
              </a:ext>
            </a:extLst>
          </p:cNvPr>
          <p:cNvSpPr txBox="1"/>
          <p:nvPr/>
        </p:nvSpPr>
        <p:spPr>
          <a:xfrm>
            <a:off x="1372899" y="3483056"/>
            <a:ext cx="250635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Ancillary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B910C6-4C12-CD47-8AB5-27760292894C}"/>
              </a:ext>
            </a:extLst>
          </p:cNvPr>
          <p:cNvSpPr txBox="1"/>
          <p:nvPr/>
        </p:nvSpPr>
        <p:spPr>
          <a:xfrm>
            <a:off x="1024517" y="1723093"/>
            <a:ext cx="36503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&amp; Onboarding</a:t>
            </a:r>
          </a:p>
        </p:txBody>
      </p:sp>
      <p:pic>
        <p:nvPicPr>
          <p:cNvPr id="12" name="Grafik 18">
            <a:extLst>
              <a:ext uri="{FF2B5EF4-FFF2-40B4-BE49-F238E27FC236}">
                <a16:creationId xmlns:a16="http://schemas.microsoft.com/office/drawing/2014/main" id="{3434B2D7-5F63-DE43-B963-55668AA52F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26" y="5013636"/>
            <a:ext cx="524264" cy="524264"/>
          </a:xfrm>
          <a:prstGeom prst="rect">
            <a:avLst/>
          </a:prstGeom>
        </p:spPr>
      </p:pic>
      <p:pic>
        <p:nvPicPr>
          <p:cNvPr id="13" name="Grafik 5">
            <a:extLst>
              <a:ext uri="{FF2B5EF4-FFF2-40B4-BE49-F238E27FC236}">
                <a16:creationId xmlns:a16="http://schemas.microsoft.com/office/drawing/2014/main" id="{5E0901EC-73B2-5E46-B3B7-FC7C71C9FB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64" y="3343108"/>
            <a:ext cx="966796" cy="605912"/>
          </a:xfrm>
          <a:prstGeom prst="rect">
            <a:avLst/>
          </a:prstGeom>
        </p:spPr>
      </p:pic>
      <p:pic>
        <p:nvPicPr>
          <p:cNvPr id="14" name="Grafik 7">
            <a:extLst>
              <a:ext uri="{FF2B5EF4-FFF2-40B4-BE49-F238E27FC236}">
                <a16:creationId xmlns:a16="http://schemas.microsoft.com/office/drawing/2014/main" id="{8F894455-3CD6-4045-9876-98297881B8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585" y="1675981"/>
            <a:ext cx="610063" cy="680365"/>
          </a:xfrm>
          <a:prstGeom prst="rect">
            <a:avLst/>
          </a:prstGeom>
        </p:spPr>
      </p:pic>
      <p:pic>
        <p:nvPicPr>
          <p:cNvPr id="15" name="Grafik 20">
            <a:extLst>
              <a:ext uri="{FF2B5EF4-FFF2-40B4-BE49-F238E27FC236}">
                <a16:creationId xmlns:a16="http://schemas.microsoft.com/office/drawing/2014/main" id="{A16A1702-4466-654E-A71D-4B12627B13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553" y="3384352"/>
            <a:ext cx="627095" cy="589855"/>
          </a:xfrm>
          <a:prstGeom prst="rect">
            <a:avLst/>
          </a:prstGeom>
        </p:spPr>
      </p:pic>
      <p:pic>
        <p:nvPicPr>
          <p:cNvPr id="16" name="Grafik 25">
            <a:extLst>
              <a:ext uri="{FF2B5EF4-FFF2-40B4-BE49-F238E27FC236}">
                <a16:creationId xmlns:a16="http://schemas.microsoft.com/office/drawing/2014/main" id="{2033B902-D505-3247-897A-E11DADCF2E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054" y="5070589"/>
            <a:ext cx="531902" cy="531902"/>
          </a:xfrm>
          <a:prstGeom prst="rect">
            <a:avLst/>
          </a:prstGeom>
        </p:spPr>
      </p:pic>
      <p:cxnSp>
        <p:nvCxnSpPr>
          <p:cNvPr id="17" name="Gewinkelte Verbindung 28">
            <a:extLst>
              <a:ext uri="{FF2B5EF4-FFF2-40B4-BE49-F238E27FC236}">
                <a16:creationId xmlns:a16="http://schemas.microsoft.com/office/drawing/2014/main" id="{0637D888-0B42-F14A-A4E7-CFE3F674BCB3}"/>
              </a:ext>
            </a:extLst>
          </p:cNvPr>
          <p:cNvCxnSpPr>
            <a:cxnSpLocks/>
          </p:cNvCxnSpPr>
          <p:nvPr/>
        </p:nvCxnSpPr>
        <p:spPr>
          <a:xfrm rot="10800000">
            <a:off x="6874125" y="4955842"/>
            <a:ext cx="2793233" cy="291520"/>
          </a:xfrm>
          <a:prstGeom prst="bentConnector3">
            <a:avLst>
              <a:gd name="adj1" fmla="val 99884"/>
            </a:avLst>
          </a:prstGeom>
          <a:ln w="19050">
            <a:solidFill>
              <a:srgbClr val="0082A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winkelte Verbindung 33">
            <a:extLst>
              <a:ext uri="{FF2B5EF4-FFF2-40B4-BE49-F238E27FC236}">
                <a16:creationId xmlns:a16="http://schemas.microsoft.com/office/drawing/2014/main" id="{1BCB77B0-57B4-644C-9C47-EA9AC160E0C1}"/>
              </a:ext>
            </a:extLst>
          </p:cNvPr>
          <p:cNvCxnSpPr>
            <a:cxnSpLocks/>
          </p:cNvCxnSpPr>
          <p:nvPr/>
        </p:nvCxnSpPr>
        <p:spPr>
          <a:xfrm flipV="1">
            <a:off x="3966911" y="4891438"/>
            <a:ext cx="2297704" cy="376898"/>
          </a:xfrm>
          <a:prstGeom prst="bentConnector3">
            <a:avLst>
              <a:gd name="adj1" fmla="val 100030"/>
            </a:avLst>
          </a:prstGeom>
          <a:ln w="19050">
            <a:solidFill>
              <a:srgbClr val="0082A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 Verbindung 40">
            <a:extLst>
              <a:ext uri="{FF2B5EF4-FFF2-40B4-BE49-F238E27FC236}">
                <a16:creationId xmlns:a16="http://schemas.microsoft.com/office/drawing/2014/main" id="{1E139821-2A82-284F-ACCE-39BDBA3E0591}"/>
              </a:ext>
            </a:extLst>
          </p:cNvPr>
          <p:cNvCxnSpPr>
            <a:cxnSpLocks/>
          </p:cNvCxnSpPr>
          <p:nvPr/>
        </p:nvCxnSpPr>
        <p:spPr>
          <a:xfrm>
            <a:off x="3386667" y="3589161"/>
            <a:ext cx="1288183" cy="12700"/>
          </a:xfrm>
          <a:prstGeom prst="bentConnector3">
            <a:avLst>
              <a:gd name="adj1" fmla="val 50000"/>
            </a:avLst>
          </a:prstGeom>
          <a:ln w="19050">
            <a:solidFill>
              <a:srgbClr val="0082A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48">
            <a:extLst>
              <a:ext uri="{FF2B5EF4-FFF2-40B4-BE49-F238E27FC236}">
                <a16:creationId xmlns:a16="http://schemas.microsoft.com/office/drawing/2014/main" id="{7D5D617F-7FF3-7D40-9EC2-E5127B01E0B2}"/>
              </a:ext>
            </a:extLst>
          </p:cNvPr>
          <p:cNvCxnSpPr>
            <a:cxnSpLocks/>
          </p:cNvCxnSpPr>
          <p:nvPr/>
        </p:nvCxnSpPr>
        <p:spPr>
          <a:xfrm flipH="1">
            <a:off x="7896771" y="3593113"/>
            <a:ext cx="1605719" cy="9853"/>
          </a:xfrm>
          <a:prstGeom prst="straightConnector1">
            <a:avLst/>
          </a:prstGeom>
          <a:ln w="19050">
            <a:solidFill>
              <a:srgbClr val="0082A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winkelte Verbindung 50">
            <a:extLst>
              <a:ext uri="{FF2B5EF4-FFF2-40B4-BE49-F238E27FC236}">
                <a16:creationId xmlns:a16="http://schemas.microsoft.com/office/drawing/2014/main" id="{569B5E0B-E811-9349-96EB-8D9C9D52B406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56211" y="1878977"/>
            <a:ext cx="2263938" cy="703957"/>
          </a:xfrm>
          <a:prstGeom prst="bentConnector3">
            <a:avLst>
              <a:gd name="adj1" fmla="val 100006"/>
            </a:avLst>
          </a:prstGeom>
          <a:ln w="19050">
            <a:solidFill>
              <a:srgbClr val="0082A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winkelte Verbindung 58">
            <a:extLst>
              <a:ext uri="{FF2B5EF4-FFF2-40B4-BE49-F238E27FC236}">
                <a16:creationId xmlns:a16="http://schemas.microsoft.com/office/drawing/2014/main" id="{E7900DBE-D15C-F441-9797-9F8DB52586A7}"/>
              </a:ext>
            </a:extLst>
          </p:cNvPr>
          <p:cNvCxnSpPr>
            <a:cxnSpLocks/>
          </p:cNvCxnSpPr>
          <p:nvPr/>
        </p:nvCxnSpPr>
        <p:spPr>
          <a:xfrm>
            <a:off x="4357349" y="1878977"/>
            <a:ext cx="1785447" cy="722888"/>
          </a:xfrm>
          <a:prstGeom prst="bentConnector3">
            <a:avLst>
              <a:gd name="adj1" fmla="val 100239"/>
            </a:avLst>
          </a:prstGeom>
          <a:ln w="19050">
            <a:solidFill>
              <a:srgbClr val="0082A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9">
            <a:extLst>
              <a:ext uri="{FF2B5EF4-FFF2-40B4-BE49-F238E27FC236}">
                <a16:creationId xmlns:a16="http://schemas.microsoft.com/office/drawing/2014/main" id="{BE94E2D6-F7DB-634F-9D7D-FAC80637F95C}"/>
              </a:ext>
            </a:extLst>
          </p:cNvPr>
          <p:cNvSpPr txBox="1"/>
          <p:nvPr/>
        </p:nvSpPr>
        <p:spPr>
          <a:xfrm>
            <a:off x="5214808" y="4544869"/>
            <a:ext cx="2230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Transforming Care at Home</a:t>
            </a:r>
          </a:p>
        </p:txBody>
      </p:sp>
      <p:pic>
        <p:nvPicPr>
          <p:cNvPr id="24" name="Graphic 23" descr="Completed with solid fill">
            <a:extLst>
              <a:ext uri="{FF2B5EF4-FFF2-40B4-BE49-F238E27FC236}">
                <a16:creationId xmlns:a16="http://schemas.microsoft.com/office/drawing/2014/main" id="{01C34649-8AA6-C04F-9BFE-A20EE4FE06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020" y="1404392"/>
            <a:ext cx="914400" cy="914400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F13CF93-360F-18B2-128E-8D4AC70BF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03" y="6310936"/>
            <a:ext cx="1610197" cy="491466"/>
          </a:xfrm>
          <a:prstGeom prst="rect">
            <a:avLst/>
          </a:prstGeom>
        </p:spPr>
      </p:pic>
      <p:sp>
        <p:nvSpPr>
          <p:cNvPr id="29" name="Inhaltsplatzhalter 16">
            <a:extLst>
              <a:ext uri="{FF2B5EF4-FFF2-40B4-BE49-F238E27FC236}">
                <a16:creationId xmlns:a16="http://schemas.microsoft.com/office/drawing/2014/main" id="{6753068C-895C-D97F-1077-BE23DD7DF659}"/>
              </a:ext>
            </a:extLst>
          </p:cNvPr>
          <p:cNvSpPr txBox="1">
            <a:spLocks/>
          </p:cNvSpPr>
          <p:nvPr/>
        </p:nvSpPr>
        <p:spPr>
          <a:xfrm>
            <a:off x="872399" y="717250"/>
            <a:ext cx="8791528" cy="3762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Care@Home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A New Care Model</a:t>
            </a:r>
            <a:endParaRPr lang="de-DE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3" cstate="print"/>
          <a:srcRect t="18074" r="40049"/>
          <a:stretch/>
        </p:blipFill>
        <p:spPr>
          <a:xfrm>
            <a:off x="827512" y="1567365"/>
            <a:ext cx="6350215" cy="482543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22301" y="6114871"/>
            <a:ext cx="1126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20" dirty="0">
                <a:latin typeface="Arial"/>
                <a:cs typeface="Arial"/>
              </a:rPr>
              <a:t>The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spc="-70" dirty="0">
                <a:latin typeface="Arial"/>
                <a:cs typeface="Arial"/>
              </a:rPr>
              <a:t>Chartis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spc="-60" dirty="0">
                <a:latin typeface="Arial"/>
                <a:cs typeface="Arial"/>
              </a:rPr>
              <a:t>Group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8EA16370-568E-27A7-E8F7-2CE91A120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03" y="6310936"/>
            <a:ext cx="1610197" cy="491466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19603355-91D8-694C-3CE5-EE6BDE4CD9A6}"/>
              </a:ext>
            </a:extLst>
          </p:cNvPr>
          <p:cNvPicPr/>
          <p:nvPr/>
        </p:nvPicPr>
        <p:blipFill rotWithShape="1">
          <a:blip r:embed="rId3" cstate="print"/>
          <a:srcRect b="81806"/>
          <a:stretch/>
        </p:blipFill>
        <p:spPr>
          <a:xfrm>
            <a:off x="799839" y="1078661"/>
            <a:ext cx="10592321" cy="1071629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87302B49-B147-2C7C-816A-541E8E7F3BFD}"/>
              </a:ext>
            </a:extLst>
          </p:cNvPr>
          <p:cNvSpPr txBox="1"/>
          <p:nvPr/>
        </p:nvSpPr>
        <p:spPr>
          <a:xfrm>
            <a:off x="499363" y="465201"/>
            <a:ext cx="961009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dirty="0">
                <a:latin typeface="Arial"/>
                <a:cs typeface="Arial"/>
              </a:rPr>
              <a:t>Growth of Hospital at Home by Health System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C38B9C06-322D-8355-319E-878E4429C978}"/>
              </a:ext>
            </a:extLst>
          </p:cNvPr>
          <p:cNvPicPr/>
          <p:nvPr/>
        </p:nvPicPr>
        <p:blipFill rotWithShape="1">
          <a:blip r:embed="rId3" cstate="print"/>
          <a:srcRect l="61064" t="28464" b="46355"/>
          <a:stretch/>
        </p:blipFill>
        <p:spPr>
          <a:xfrm>
            <a:off x="7698657" y="1866587"/>
            <a:ext cx="4124136" cy="1483174"/>
          </a:xfrm>
          <a:prstGeom prst="rect">
            <a:avLst/>
          </a:prstGeom>
        </p:spPr>
      </p:pic>
      <p:pic>
        <p:nvPicPr>
          <p:cNvPr id="11" name="object 2">
            <a:extLst>
              <a:ext uri="{FF2B5EF4-FFF2-40B4-BE49-F238E27FC236}">
                <a16:creationId xmlns:a16="http://schemas.microsoft.com/office/drawing/2014/main" id="{92B1674E-E892-A8E0-7F42-057B11D6E8C6}"/>
              </a:ext>
            </a:extLst>
          </p:cNvPr>
          <p:cNvPicPr/>
          <p:nvPr/>
        </p:nvPicPr>
        <p:blipFill rotWithShape="1">
          <a:blip r:embed="rId3" cstate="print"/>
          <a:srcRect l="58736" t="57196" b="-1"/>
          <a:stretch/>
        </p:blipFill>
        <p:spPr>
          <a:xfrm>
            <a:off x="7452028" y="3569758"/>
            <a:ext cx="4370765" cy="2521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0773" y="1659953"/>
            <a:ext cx="11042650" cy="535940"/>
            <a:chOff x="600773" y="1659953"/>
            <a:chExt cx="11042650" cy="535940"/>
          </a:xfrm>
        </p:grpSpPr>
        <p:sp>
          <p:nvSpPr>
            <p:cNvPr id="3" name="object 3"/>
            <p:cNvSpPr/>
            <p:nvPr/>
          </p:nvSpPr>
          <p:spPr>
            <a:xfrm>
              <a:off x="611886" y="1671066"/>
              <a:ext cx="11020425" cy="513715"/>
            </a:xfrm>
            <a:custGeom>
              <a:avLst/>
              <a:gdLst/>
              <a:ahLst/>
              <a:cxnLst/>
              <a:rect l="l" t="t" r="r" b="b"/>
              <a:pathLst>
                <a:path w="11020425" h="513714">
                  <a:moveTo>
                    <a:pt x="10926953" y="0"/>
                  </a:moveTo>
                  <a:lnTo>
                    <a:pt x="93052" y="0"/>
                  </a:lnTo>
                  <a:lnTo>
                    <a:pt x="56830" y="7312"/>
                  </a:lnTo>
                  <a:lnTo>
                    <a:pt x="27252" y="27257"/>
                  </a:lnTo>
                  <a:lnTo>
                    <a:pt x="7311" y="56846"/>
                  </a:lnTo>
                  <a:lnTo>
                    <a:pt x="0" y="93091"/>
                  </a:lnTo>
                  <a:lnTo>
                    <a:pt x="0" y="420497"/>
                  </a:lnTo>
                  <a:lnTo>
                    <a:pt x="7311" y="456741"/>
                  </a:lnTo>
                  <a:lnTo>
                    <a:pt x="27252" y="486330"/>
                  </a:lnTo>
                  <a:lnTo>
                    <a:pt x="56830" y="506275"/>
                  </a:lnTo>
                  <a:lnTo>
                    <a:pt x="93052" y="513588"/>
                  </a:lnTo>
                  <a:lnTo>
                    <a:pt x="10926953" y="513588"/>
                  </a:lnTo>
                  <a:lnTo>
                    <a:pt x="10963197" y="506275"/>
                  </a:lnTo>
                  <a:lnTo>
                    <a:pt x="10992786" y="486330"/>
                  </a:lnTo>
                  <a:lnTo>
                    <a:pt x="11012731" y="456741"/>
                  </a:lnTo>
                  <a:lnTo>
                    <a:pt x="11020044" y="420497"/>
                  </a:lnTo>
                  <a:lnTo>
                    <a:pt x="11020044" y="93091"/>
                  </a:lnTo>
                  <a:lnTo>
                    <a:pt x="11012731" y="56846"/>
                  </a:lnTo>
                  <a:lnTo>
                    <a:pt x="10992786" y="27257"/>
                  </a:lnTo>
                  <a:lnTo>
                    <a:pt x="10963197" y="7312"/>
                  </a:lnTo>
                  <a:lnTo>
                    <a:pt x="10926953" y="0"/>
                  </a:lnTo>
                  <a:close/>
                </a:path>
              </a:pathLst>
            </a:custGeom>
            <a:solidFill>
              <a:srgbClr val="F9F9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1886" y="1671066"/>
              <a:ext cx="11020425" cy="513715"/>
            </a:xfrm>
            <a:custGeom>
              <a:avLst/>
              <a:gdLst/>
              <a:ahLst/>
              <a:cxnLst/>
              <a:rect l="l" t="t" r="r" b="b"/>
              <a:pathLst>
                <a:path w="11020425" h="513714">
                  <a:moveTo>
                    <a:pt x="0" y="93091"/>
                  </a:moveTo>
                  <a:lnTo>
                    <a:pt x="7311" y="56846"/>
                  </a:lnTo>
                  <a:lnTo>
                    <a:pt x="27252" y="27257"/>
                  </a:lnTo>
                  <a:lnTo>
                    <a:pt x="56830" y="7312"/>
                  </a:lnTo>
                  <a:lnTo>
                    <a:pt x="93052" y="0"/>
                  </a:lnTo>
                  <a:lnTo>
                    <a:pt x="10926953" y="0"/>
                  </a:lnTo>
                  <a:lnTo>
                    <a:pt x="10963197" y="7312"/>
                  </a:lnTo>
                  <a:lnTo>
                    <a:pt x="10992786" y="27257"/>
                  </a:lnTo>
                  <a:lnTo>
                    <a:pt x="11012731" y="56846"/>
                  </a:lnTo>
                  <a:lnTo>
                    <a:pt x="11020044" y="93091"/>
                  </a:lnTo>
                  <a:lnTo>
                    <a:pt x="11020044" y="420497"/>
                  </a:lnTo>
                  <a:lnTo>
                    <a:pt x="11012731" y="456741"/>
                  </a:lnTo>
                  <a:lnTo>
                    <a:pt x="10992786" y="486330"/>
                  </a:lnTo>
                  <a:lnTo>
                    <a:pt x="10963197" y="506275"/>
                  </a:lnTo>
                  <a:lnTo>
                    <a:pt x="10926953" y="513588"/>
                  </a:lnTo>
                  <a:lnTo>
                    <a:pt x="93052" y="513588"/>
                  </a:lnTo>
                  <a:lnTo>
                    <a:pt x="56830" y="506275"/>
                  </a:lnTo>
                  <a:lnTo>
                    <a:pt x="27252" y="486330"/>
                  </a:lnTo>
                  <a:lnTo>
                    <a:pt x="7311" y="456741"/>
                  </a:lnTo>
                  <a:lnTo>
                    <a:pt x="0" y="420497"/>
                  </a:lnTo>
                  <a:lnTo>
                    <a:pt x="0" y="93091"/>
                  </a:lnTo>
                  <a:close/>
                </a:path>
              </a:pathLst>
            </a:custGeom>
            <a:ln w="22225">
              <a:solidFill>
                <a:srgbClr val="1A83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600249" y="2729801"/>
            <a:ext cx="3016885" cy="2917825"/>
            <a:chOff x="8600249" y="2729801"/>
            <a:chExt cx="3016885" cy="2917825"/>
          </a:xfrm>
        </p:grpSpPr>
        <p:sp>
          <p:nvSpPr>
            <p:cNvPr id="6" name="object 6"/>
            <p:cNvSpPr/>
            <p:nvPr/>
          </p:nvSpPr>
          <p:spPr>
            <a:xfrm>
              <a:off x="8611361" y="2740914"/>
              <a:ext cx="2994660" cy="2895600"/>
            </a:xfrm>
            <a:custGeom>
              <a:avLst/>
              <a:gdLst/>
              <a:ahLst/>
              <a:cxnLst/>
              <a:rect l="l" t="t" r="r" b="b"/>
              <a:pathLst>
                <a:path w="2994659" h="2895600">
                  <a:moveTo>
                    <a:pt x="2861310" y="0"/>
                  </a:moveTo>
                  <a:lnTo>
                    <a:pt x="133223" y="0"/>
                  </a:lnTo>
                  <a:lnTo>
                    <a:pt x="91131" y="6796"/>
                  </a:lnTo>
                  <a:lnTo>
                    <a:pt x="54562" y="25716"/>
                  </a:lnTo>
                  <a:lnTo>
                    <a:pt x="25716" y="54562"/>
                  </a:lnTo>
                  <a:lnTo>
                    <a:pt x="6796" y="91131"/>
                  </a:lnTo>
                  <a:lnTo>
                    <a:pt x="0" y="133223"/>
                  </a:lnTo>
                  <a:lnTo>
                    <a:pt x="0" y="2762377"/>
                  </a:lnTo>
                  <a:lnTo>
                    <a:pt x="6796" y="2804468"/>
                  </a:lnTo>
                  <a:lnTo>
                    <a:pt x="25716" y="2841037"/>
                  </a:lnTo>
                  <a:lnTo>
                    <a:pt x="54562" y="2869883"/>
                  </a:lnTo>
                  <a:lnTo>
                    <a:pt x="91131" y="2888803"/>
                  </a:lnTo>
                  <a:lnTo>
                    <a:pt x="133223" y="2895600"/>
                  </a:lnTo>
                  <a:lnTo>
                    <a:pt x="2861310" y="2895600"/>
                  </a:lnTo>
                  <a:lnTo>
                    <a:pt x="2903463" y="2888803"/>
                  </a:lnTo>
                  <a:lnTo>
                    <a:pt x="2940070" y="2869883"/>
                  </a:lnTo>
                  <a:lnTo>
                    <a:pt x="2968934" y="2841037"/>
                  </a:lnTo>
                  <a:lnTo>
                    <a:pt x="2987862" y="2804468"/>
                  </a:lnTo>
                  <a:lnTo>
                    <a:pt x="2994660" y="2762377"/>
                  </a:lnTo>
                  <a:lnTo>
                    <a:pt x="2994660" y="133223"/>
                  </a:lnTo>
                  <a:lnTo>
                    <a:pt x="2987862" y="91131"/>
                  </a:lnTo>
                  <a:lnTo>
                    <a:pt x="2968934" y="54562"/>
                  </a:lnTo>
                  <a:lnTo>
                    <a:pt x="2940070" y="25716"/>
                  </a:lnTo>
                  <a:lnTo>
                    <a:pt x="2903463" y="6796"/>
                  </a:lnTo>
                  <a:lnTo>
                    <a:pt x="2861310" y="0"/>
                  </a:lnTo>
                  <a:close/>
                </a:path>
              </a:pathLst>
            </a:custGeom>
            <a:solidFill>
              <a:srgbClr val="F9F9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11361" y="2740914"/>
              <a:ext cx="2994660" cy="2895600"/>
            </a:xfrm>
            <a:custGeom>
              <a:avLst/>
              <a:gdLst/>
              <a:ahLst/>
              <a:cxnLst/>
              <a:rect l="l" t="t" r="r" b="b"/>
              <a:pathLst>
                <a:path w="2994659" h="2895600">
                  <a:moveTo>
                    <a:pt x="0" y="133223"/>
                  </a:moveTo>
                  <a:lnTo>
                    <a:pt x="6796" y="91131"/>
                  </a:lnTo>
                  <a:lnTo>
                    <a:pt x="25716" y="54562"/>
                  </a:lnTo>
                  <a:lnTo>
                    <a:pt x="54562" y="25716"/>
                  </a:lnTo>
                  <a:lnTo>
                    <a:pt x="91131" y="6796"/>
                  </a:lnTo>
                  <a:lnTo>
                    <a:pt x="133223" y="0"/>
                  </a:lnTo>
                  <a:lnTo>
                    <a:pt x="2861310" y="0"/>
                  </a:lnTo>
                  <a:lnTo>
                    <a:pt x="2903463" y="6796"/>
                  </a:lnTo>
                  <a:lnTo>
                    <a:pt x="2940070" y="25716"/>
                  </a:lnTo>
                  <a:lnTo>
                    <a:pt x="2968934" y="54562"/>
                  </a:lnTo>
                  <a:lnTo>
                    <a:pt x="2987862" y="91131"/>
                  </a:lnTo>
                  <a:lnTo>
                    <a:pt x="2994660" y="133223"/>
                  </a:lnTo>
                  <a:lnTo>
                    <a:pt x="2994660" y="2762377"/>
                  </a:lnTo>
                  <a:lnTo>
                    <a:pt x="2987862" y="2804468"/>
                  </a:lnTo>
                  <a:lnTo>
                    <a:pt x="2968934" y="2841037"/>
                  </a:lnTo>
                  <a:lnTo>
                    <a:pt x="2940070" y="2869883"/>
                  </a:lnTo>
                  <a:lnTo>
                    <a:pt x="2903463" y="2888803"/>
                  </a:lnTo>
                  <a:lnTo>
                    <a:pt x="2861310" y="2895600"/>
                  </a:lnTo>
                  <a:lnTo>
                    <a:pt x="133223" y="2895600"/>
                  </a:lnTo>
                  <a:lnTo>
                    <a:pt x="91131" y="2888803"/>
                  </a:lnTo>
                  <a:lnTo>
                    <a:pt x="54562" y="2869883"/>
                  </a:lnTo>
                  <a:lnTo>
                    <a:pt x="25716" y="2841037"/>
                  </a:lnTo>
                  <a:lnTo>
                    <a:pt x="6796" y="2804468"/>
                  </a:lnTo>
                  <a:lnTo>
                    <a:pt x="0" y="2762377"/>
                  </a:lnTo>
                  <a:lnTo>
                    <a:pt x="0" y="133223"/>
                  </a:lnTo>
                  <a:close/>
                </a:path>
              </a:pathLst>
            </a:custGeom>
            <a:ln w="22225">
              <a:solidFill>
                <a:srgbClr val="1A83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99363" y="465201"/>
            <a:ext cx="961009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Arial"/>
                <a:cs typeface="Arial"/>
              </a:rPr>
              <a:t>Acute Care at Home: Strong Evidence, But Limited Adoption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3600" y="1700910"/>
            <a:ext cx="1954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5" dirty="0">
                <a:solidFill>
                  <a:srgbClr val="0083B0"/>
                </a:solidFill>
                <a:latin typeface="Arial"/>
                <a:cs typeface="Arial"/>
              </a:rPr>
              <a:t>Strong</a:t>
            </a:r>
            <a:r>
              <a:rPr sz="2400" spc="-145" dirty="0">
                <a:solidFill>
                  <a:srgbClr val="0083B0"/>
                </a:solidFill>
                <a:latin typeface="Arial"/>
                <a:cs typeface="Arial"/>
              </a:rPr>
              <a:t> </a:t>
            </a:r>
            <a:r>
              <a:rPr sz="2400" spc="-170" dirty="0">
                <a:solidFill>
                  <a:srgbClr val="0083B0"/>
                </a:solidFill>
                <a:latin typeface="Arial"/>
                <a:cs typeface="Arial"/>
              </a:rPr>
              <a:t>Evidence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0773" y="2729801"/>
            <a:ext cx="3152775" cy="2917825"/>
            <a:chOff x="600773" y="2729801"/>
            <a:chExt cx="3152775" cy="2917825"/>
          </a:xfrm>
        </p:grpSpPr>
        <p:sp>
          <p:nvSpPr>
            <p:cNvPr id="12" name="object 12"/>
            <p:cNvSpPr/>
            <p:nvPr/>
          </p:nvSpPr>
          <p:spPr>
            <a:xfrm>
              <a:off x="611886" y="2740914"/>
              <a:ext cx="3130550" cy="2895600"/>
            </a:xfrm>
            <a:custGeom>
              <a:avLst/>
              <a:gdLst/>
              <a:ahLst/>
              <a:cxnLst/>
              <a:rect l="l" t="t" r="r" b="b"/>
              <a:pathLst>
                <a:path w="3130550" h="2895600">
                  <a:moveTo>
                    <a:pt x="2997073" y="0"/>
                  </a:moveTo>
                  <a:lnTo>
                    <a:pt x="133286" y="0"/>
                  </a:lnTo>
                  <a:lnTo>
                    <a:pt x="91158" y="6796"/>
                  </a:lnTo>
                  <a:lnTo>
                    <a:pt x="54570" y="25716"/>
                  </a:lnTo>
                  <a:lnTo>
                    <a:pt x="25717" y="54562"/>
                  </a:lnTo>
                  <a:lnTo>
                    <a:pt x="6795" y="91131"/>
                  </a:lnTo>
                  <a:lnTo>
                    <a:pt x="0" y="133223"/>
                  </a:lnTo>
                  <a:lnTo>
                    <a:pt x="0" y="2762377"/>
                  </a:lnTo>
                  <a:lnTo>
                    <a:pt x="6795" y="2804468"/>
                  </a:lnTo>
                  <a:lnTo>
                    <a:pt x="25717" y="2841037"/>
                  </a:lnTo>
                  <a:lnTo>
                    <a:pt x="54570" y="2869883"/>
                  </a:lnTo>
                  <a:lnTo>
                    <a:pt x="91158" y="2888803"/>
                  </a:lnTo>
                  <a:lnTo>
                    <a:pt x="133286" y="2895600"/>
                  </a:lnTo>
                  <a:lnTo>
                    <a:pt x="2997073" y="2895600"/>
                  </a:lnTo>
                  <a:lnTo>
                    <a:pt x="3039164" y="2888803"/>
                  </a:lnTo>
                  <a:lnTo>
                    <a:pt x="3075733" y="2869883"/>
                  </a:lnTo>
                  <a:lnTo>
                    <a:pt x="3104579" y="2841037"/>
                  </a:lnTo>
                  <a:lnTo>
                    <a:pt x="3123499" y="2804468"/>
                  </a:lnTo>
                  <a:lnTo>
                    <a:pt x="3130296" y="2762377"/>
                  </a:lnTo>
                  <a:lnTo>
                    <a:pt x="3130296" y="133223"/>
                  </a:lnTo>
                  <a:lnTo>
                    <a:pt x="3123499" y="91131"/>
                  </a:lnTo>
                  <a:lnTo>
                    <a:pt x="3104579" y="54562"/>
                  </a:lnTo>
                  <a:lnTo>
                    <a:pt x="3075733" y="25716"/>
                  </a:lnTo>
                  <a:lnTo>
                    <a:pt x="3039164" y="6796"/>
                  </a:lnTo>
                  <a:lnTo>
                    <a:pt x="2997073" y="0"/>
                  </a:lnTo>
                  <a:close/>
                </a:path>
              </a:pathLst>
            </a:custGeom>
            <a:solidFill>
              <a:srgbClr val="F9F9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1886" y="2740914"/>
              <a:ext cx="3130550" cy="2895600"/>
            </a:xfrm>
            <a:custGeom>
              <a:avLst/>
              <a:gdLst/>
              <a:ahLst/>
              <a:cxnLst/>
              <a:rect l="l" t="t" r="r" b="b"/>
              <a:pathLst>
                <a:path w="3130550" h="2895600">
                  <a:moveTo>
                    <a:pt x="0" y="133223"/>
                  </a:moveTo>
                  <a:lnTo>
                    <a:pt x="6795" y="91131"/>
                  </a:lnTo>
                  <a:lnTo>
                    <a:pt x="25717" y="54562"/>
                  </a:lnTo>
                  <a:lnTo>
                    <a:pt x="54570" y="25716"/>
                  </a:lnTo>
                  <a:lnTo>
                    <a:pt x="91158" y="6796"/>
                  </a:lnTo>
                  <a:lnTo>
                    <a:pt x="133286" y="0"/>
                  </a:lnTo>
                  <a:lnTo>
                    <a:pt x="2997073" y="0"/>
                  </a:lnTo>
                  <a:lnTo>
                    <a:pt x="3039164" y="6796"/>
                  </a:lnTo>
                  <a:lnTo>
                    <a:pt x="3075733" y="25716"/>
                  </a:lnTo>
                  <a:lnTo>
                    <a:pt x="3104579" y="54562"/>
                  </a:lnTo>
                  <a:lnTo>
                    <a:pt x="3123499" y="91131"/>
                  </a:lnTo>
                  <a:lnTo>
                    <a:pt x="3130296" y="133223"/>
                  </a:lnTo>
                  <a:lnTo>
                    <a:pt x="3130296" y="2762377"/>
                  </a:lnTo>
                  <a:lnTo>
                    <a:pt x="3123499" y="2804468"/>
                  </a:lnTo>
                  <a:lnTo>
                    <a:pt x="3104579" y="2841037"/>
                  </a:lnTo>
                  <a:lnTo>
                    <a:pt x="3075733" y="2869883"/>
                  </a:lnTo>
                  <a:lnTo>
                    <a:pt x="3039164" y="2888803"/>
                  </a:lnTo>
                  <a:lnTo>
                    <a:pt x="2997073" y="2895600"/>
                  </a:lnTo>
                  <a:lnTo>
                    <a:pt x="133286" y="2895600"/>
                  </a:lnTo>
                  <a:lnTo>
                    <a:pt x="91158" y="2888803"/>
                  </a:lnTo>
                  <a:lnTo>
                    <a:pt x="54570" y="2869883"/>
                  </a:lnTo>
                  <a:lnTo>
                    <a:pt x="25717" y="2841037"/>
                  </a:lnTo>
                  <a:lnTo>
                    <a:pt x="6795" y="2804468"/>
                  </a:lnTo>
                  <a:lnTo>
                    <a:pt x="0" y="2762377"/>
                  </a:lnTo>
                  <a:lnTo>
                    <a:pt x="0" y="133223"/>
                  </a:lnTo>
                  <a:close/>
                </a:path>
              </a:pathLst>
            </a:custGeom>
            <a:ln w="22225">
              <a:solidFill>
                <a:srgbClr val="1A83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56894" y="3290392"/>
            <a:ext cx="8909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455" dirty="0">
                <a:solidFill>
                  <a:srgbClr val="00314F"/>
                </a:solidFill>
                <a:latin typeface="Arial"/>
                <a:cs typeface="Arial"/>
              </a:rPr>
              <a:t>70%</a:t>
            </a:r>
            <a:endParaRPr sz="4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5980" y="4417898"/>
            <a:ext cx="8909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455" dirty="0">
                <a:solidFill>
                  <a:srgbClr val="00314F"/>
                </a:solidFill>
                <a:latin typeface="Arial"/>
                <a:cs typeface="Arial"/>
              </a:rPr>
              <a:t>38%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87895" y="2831592"/>
            <a:ext cx="2828290" cy="2232660"/>
            <a:chOff x="687895" y="2831592"/>
            <a:chExt cx="2828290" cy="223266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8024" y="2831592"/>
              <a:ext cx="1037844" cy="32156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87895" y="3376421"/>
              <a:ext cx="85725" cy="1687830"/>
            </a:xfrm>
            <a:custGeom>
              <a:avLst/>
              <a:gdLst/>
              <a:ahLst/>
              <a:cxnLst/>
              <a:rect l="l" t="t" r="r" b="b"/>
              <a:pathLst>
                <a:path w="85725" h="1687829">
                  <a:moveTo>
                    <a:pt x="85725" y="1601724"/>
                  </a:moveTo>
                  <a:lnTo>
                    <a:pt x="57150" y="1601724"/>
                  </a:lnTo>
                  <a:lnTo>
                    <a:pt x="57150" y="1127760"/>
                  </a:lnTo>
                  <a:lnTo>
                    <a:pt x="28575" y="1127760"/>
                  </a:lnTo>
                  <a:lnTo>
                    <a:pt x="28575" y="1601724"/>
                  </a:lnTo>
                  <a:lnTo>
                    <a:pt x="0" y="1601724"/>
                  </a:lnTo>
                  <a:lnTo>
                    <a:pt x="42862" y="1687449"/>
                  </a:lnTo>
                  <a:lnTo>
                    <a:pt x="78536" y="1616075"/>
                  </a:lnTo>
                  <a:lnTo>
                    <a:pt x="85725" y="1601724"/>
                  </a:lnTo>
                  <a:close/>
                </a:path>
                <a:path w="85725" h="1687829">
                  <a:moveTo>
                    <a:pt x="85725" y="473964"/>
                  </a:moveTo>
                  <a:lnTo>
                    <a:pt x="57150" y="473964"/>
                  </a:lnTo>
                  <a:lnTo>
                    <a:pt x="57150" y="0"/>
                  </a:lnTo>
                  <a:lnTo>
                    <a:pt x="28575" y="0"/>
                  </a:lnTo>
                  <a:lnTo>
                    <a:pt x="28575" y="473964"/>
                  </a:lnTo>
                  <a:lnTo>
                    <a:pt x="0" y="473964"/>
                  </a:lnTo>
                  <a:lnTo>
                    <a:pt x="42862" y="559689"/>
                  </a:lnTo>
                  <a:lnTo>
                    <a:pt x="78549" y="488315"/>
                  </a:lnTo>
                  <a:lnTo>
                    <a:pt x="85725" y="473964"/>
                  </a:lnTo>
                  <a:close/>
                </a:path>
              </a:pathLst>
            </a:custGeom>
            <a:solidFill>
              <a:srgbClr val="D995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856358" y="3395853"/>
            <a:ext cx="17278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85" dirty="0">
                <a:solidFill>
                  <a:srgbClr val="00314F"/>
                </a:solidFill>
                <a:latin typeface="Arial"/>
                <a:cs typeface="Arial"/>
              </a:rPr>
              <a:t>Reduction</a:t>
            </a:r>
            <a:r>
              <a:rPr sz="1600" spc="-60" dirty="0">
                <a:solidFill>
                  <a:srgbClr val="00314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00314F"/>
                </a:solidFill>
                <a:latin typeface="Arial"/>
                <a:cs typeface="Arial"/>
              </a:rPr>
              <a:t>in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225" dirty="0">
                <a:solidFill>
                  <a:srgbClr val="0083B0"/>
                </a:solidFill>
                <a:latin typeface="Arial"/>
                <a:cs typeface="Arial"/>
              </a:rPr>
              <a:t>RE-</a:t>
            </a:r>
            <a:r>
              <a:rPr sz="1600" spc="-200" dirty="0">
                <a:solidFill>
                  <a:srgbClr val="0083B0"/>
                </a:solidFill>
                <a:latin typeface="Arial"/>
                <a:cs typeface="Arial"/>
              </a:rPr>
              <a:t>HOSPITALIZATION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69694" y="4516628"/>
            <a:ext cx="12039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85" dirty="0">
                <a:solidFill>
                  <a:srgbClr val="00314F"/>
                </a:solidFill>
                <a:latin typeface="Arial"/>
                <a:cs typeface="Arial"/>
              </a:rPr>
              <a:t>Reduction</a:t>
            </a:r>
            <a:r>
              <a:rPr sz="1600" spc="-60" dirty="0">
                <a:solidFill>
                  <a:srgbClr val="00314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00314F"/>
                </a:solidFill>
                <a:latin typeface="Arial"/>
                <a:cs typeface="Arial"/>
              </a:rPr>
              <a:t>in </a:t>
            </a:r>
            <a:r>
              <a:rPr sz="1600" spc="-280" dirty="0">
                <a:solidFill>
                  <a:srgbClr val="0083B0"/>
                </a:solidFill>
                <a:latin typeface="Arial"/>
                <a:cs typeface="Arial"/>
              </a:rPr>
              <a:t>COST</a:t>
            </a:r>
            <a:r>
              <a:rPr sz="1600" spc="-50" dirty="0">
                <a:solidFill>
                  <a:srgbClr val="0083B0"/>
                </a:solidFill>
                <a:latin typeface="Arial"/>
                <a:cs typeface="Arial"/>
              </a:rPr>
              <a:t> </a:t>
            </a:r>
            <a:r>
              <a:rPr sz="1600" spc="-229" dirty="0">
                <a:solidFill>
                  <a:srgbClr val="0083B0"/>
                </a:solidFill>
                <a:latin typeface="Arial"/>
                <a:cs typeface="Arial"/>
              </a:rPr>
              <a:t>OF</a:t>
            </a:r>
            <a:r>
              <a:rPr sz="1600" spc="-75" dirty="0">
                <a:solidFill>
                  <a:srgbClr val="0083B0"/>
                </a:solidFill>
                <a:latin typeface="Arial"/>
                <a:cs typeface="Arial"/>
              </a:rPr>
              <a:t> </a:t>
            </a:r>
            <a:r>
              <a:rPr sz="1600" spc="-295" dirty="0">
                <a:solidFill>
                  <a:srgbClr val="0083B0"/>
                </a:solidFill>
                <a:latin typeface="Arial"/>
                <a:cs typeface="Arial"/>
              </a:rPr>
              <a:t>CARE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9448" y="5728715"/>
            <a:ext cx="999744" cy="419100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9192259" y="1705483"/>
            <a:ext cx="1569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90" dirty="0">
                <a:solidFill>
                  <a:srgbClr val="0083B0"/>
                </a:solidFill>
                <a:latin typeface="Arial"/>
                <a:cs typeface="Arial"/>
              </a:rPr>
              <a:t>Slow</a:t>
            </a:r>
            <a:r>
              <a:rPr sz="2400" spc="-165" dirty="0">
                <a:solidFill>
                  <a:srgbClr val="0083B0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0083B0"/>
                </a:solidFill>
                <a:latin typeface="Arial"/>
                <a:cs typeface="Arial"/>
              </a:rPr>
              <a:t>Growth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06382" y="2910662"/>
            <a:ext cx="2357120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" algn="ctr">
              <a:lnSpc>
                <a:spcPts val="4690"/>
              </a:lnSpc>
              <a:spcBef>
                <a:spcPts val="95"/>
              </a:spcBef>
            </a:pPr>
            <a:r>
              <a:rPr sz="4000" spc="-200" dirty="0">
                <a:solidFill>
                  <a:srgbClr val="00314F"/>
                </a:solidFill>
                <a:latin typeface="Arial"/>
                <a:cs typeface="Arial"/>
              </a:rPr>
              <a:t>2</a:t>
            </a:r>
            <a:endParaRPr sz="4000" dirty="0">
              <a:latin typeface="Arial"/>
              <a:cs typeface="Arial"/>
            </a:endParaRPr>
          </a:p>
          <a:p>
            <a:pPr algn="ctr">
              <a:lnSpc>
                <a:spcPts val="2050"/>
              </a:lnSpc>
            </a:pPr>
            <a:r>
              <a:rPr sz="1800" spc="-100" dirty="0">
                <a:solidFill>
                  <a:srgbClr val="00314F"/>
                </a:solidFill>
                <a:latin typeface="Arial"/>
                <a:cs typeface="Arial"/>
              </a:rPr>
              <a:t>Hospitals</a:t>
            </a:r>
            <a:r>
              <a:rPr sz="1800" spc="-60" dirty="0">
                <a:solidFill>
                  <a:srgbClr val="00314F"/>
                </a:solidFill>
                <a:latin typeface="Arial"/>
                <a:cs typeface="Arial"/>
              </a:rPr>
              <a:t> </a:t>
            </a:r>
            <a:r>
              <a:rPr sz="1800" spc="-135" dirty="0">
                <a:solidFill>
                  <a:srgbClr val="00314F"/>
                </a:solidFill>
                <a:latin typeface="Arial"/>
                <a:cs typeface="Arial"/>
              </a:rPr>
              <a:t>have</a:t>
            </a:r>
            <a:r>
              <a:rPr sz="1800" spc="-70" dirty="0">
                <a:solidFill>
                  <a:srgbClr val="00314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314F"/>
                </a:solidFill>
                <a:latin typeface="Arial"/>
                <a:cs typeface="Arial"/>
              </a:rPr>
              <a:t>treated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spc="-75" dirty="0">
                <a:solidFill>
                  <a:srgbClr val="0083B0"/>
                </a:solidFill>
                <a:latin typeface="Arial"/>
                <a:cs typeface="Arial"/>
              </a:rPr>
              <a:t>more</a:t>
            </a:r>
            <a:r>
              <a:rPr sz="1800" spc="-65" dirty="0">
                <a:solidFill>
                  <a:srgbClr val="0083B0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0083B0"/>
                </a:solidFill>
                <a:latin typeface="Arial"/>
                <a:cs typeface="Arial"/>
              </a:rPr>
              <a:t>than</a:t>
            </a:r>
            <a:r>
              <a:rPr sz="1800" spc="-65" dirty="0">
                <a:solidFill>
                  <a:srgbClr val="0083B0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0083B0"/>
                </a:solidFill>
                <a:latin typeface="Arial"/>
                <a:cs typeface="Arial"/>
              </a:rPr>
              <a:t>2,000</a:t>
            </a:r>
            <a:r>
              <a:rPr sz="1800" spc="-50" dirty="0">
                <a:solidFill>
                  <a:srgbClr val="0083B0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0083B0"/>
                </a:solidFill>
                <a:latin typeface="Arial"/>
                <a:cs typeface="Arial"/>
              </a:rPr>
              <a:t>patients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071229" y="4259707"/>
            <a:ext cx="2075814" cy="1091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>
              <a:lnSpc>
                <a:spcPts val="4195"/>
              </a:lnSpc>
              <a:spcBef>
                <a:spcPts val="100"/>
              </a:spcBef>
            </a:pPr>
            <a:r>
              <a:rPr sz="3600" spc="-430" dirty="0">
                <a:solidFill>
                  <a:srgbClr val="00314F"/>
                </a:solidFill>
                <a:latin typeface="Arial"/>
                <a:cs typeface="Arial"/>
              </a:rPr>
              <a:t>&lt;5%</a:t>
            </a:r>
            <a:endParaRPr sz="3600" dirty="0">
              <a:latin typeface="Arial"/>
              <a:cs typeface="Arial"/>
            </a:endParaRPr>
          </a:p>
          <a:p>
            <a:pPr algn="ctr">
              <a:lnSpc>
                <a:spcPts val="2035"/>
              </a:lnSpc>
            </a:pPr>
            <a:r>
              <a:rPr sz="1800" spc="-100" dirty="0">
                <a:solidFill>
                  <a:srgbClr val="00314F"/>
                </a:solidFill>
                <a:latin typeface="Arial"/>
                <a:cs typeface="Arial"/>
              </a:rPr>
              <a:t>Hospitals</a:t>
            </a:r>
            <a:r>
              <a:rPr sz="1800" spc="-70" dirty="0">
                <a:solidFill>
                  <a:srgbClr val="00314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314F"/>
                </a:solidFill>
                <a:latin typeface="Arial"/>
                <a:cs typeface="Arial"/>
              </a:rPr>
              <a:t>have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spc="-250" dirty="0">
                <a:solidFill>
                  <a:srgbClr val="0083B0"/>
                </a:solidFill>
                <a:latin typeface="Arial"/>
                <a:cs typeface="Arial"/>
              </a:rPr>
              <a:t>CMS</a:t>
            </a:r>
            <a:r>
              <a:rPr sz="1800" spc="-90" dirty="0">
                <a:solidFill>
                  <a:srgbClr val="0083B0"/>
                </a:solidFill>
                <a:latin typeface="Arial"/>
                <a:cs typeface="Arial"/>
              </a:rPr>
              <a:t> </a:t>
            </a:r>
            <a:r>
              <a:rPr sz="1800" spc="-120" dirty="0">
                <a:solidFill>
                  <a:srgbClr val="0083B0"/>
                </a:solidFill>
                <a:latin typeface="Arial"/>
                <a:cs typeface="Arial"/>
              </a:rPr>
              <a:t>Waivers</a:t>
            </a:r>
            <a:r>
              <a:rPr sz="1800" spc="-75" dirty="0">
                <a:solidFill>
                  <a:srgbClr val="0083B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83B0"/>
                </a:solidFill>
                <a:latin typeface="Arial"/>
                <a:cs typeface="Arial"/>
              </a:rPr>
              <a:t>for</a:t>
            </a:r>
            <a:r>
              <a:rPr sz="1800" spc="-90" dirty="0">
                <a:solidFill>
                  <a:srgbClr val="0083B0"/>
                </a:solidFill>
                <a:latin typeface="Arial"/>
                <a:cs typeface="Arial"/>
              </a:rPr>
              <a:t> </a:t>
            </a:r>
            <a:r>
              <a:rPr sz="1800" spc="-120" dirty="0">
                <a:solidFill>
                  <a:srgbClr val="0083B0"/>
                </a:solidFill>
                <a:latin typeface="Arial"/>
                <a:cs typeface="Arial"/>
              </a:rPr>
              <a:t>H@H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35144" y="1700910"/>
            <a:ext cx="2146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0" dirty="0">
                <a:latin typeface="Arial"/>
                <a:cs typeface="Arial"/>
              </a:rPr>
              <a:t>Adoption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Barriers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59377" y="3109722"/>
            <a:ext cx="403732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265" algn="l"/>
              </a:tabLst>
            </a:pPr>
            <a:r>
              <a:rPr sz="2000" spc="-25" dirty="0">
                <a:latin typeface="Arial"/>
                <a:cs typeface="Arial"/>
              </a:rPr>
              <a:t>1.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45" dirty="0">
                <a:latin typeface="Arial"/>
                <a:cs typeface="Arial"/>
              </a:rPr>
              <a:t>Physician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150" dirty="0">
                <a:latin typeface="Arial"/>
                <a:cs typeface="Arial"/>
              </a:rPr>
              <a:t>Awareness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&amp;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100" dirty="0">
                <a:latin typeface="Arial"/>
                <a:cs typeface="Arial"/>
              </a:rPr>
              <a:t>Acceptance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59377" y="3719321"/>
            <a:ext cx="30619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25" dirty="0">
                <a:latin typeface="Arial"/>
                <a:cs typeface="Arial"/>
              </a:rPr>
              <a:t>2.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45" dirty="0">
                <a:latin typeface="Arial"/>
                <a:cs typeface="Arial"/>
              </a:rPr>
              <a:t>Complex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Implementation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59377" y="4328921"/>
            <a:ext cx="40443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25" dirty="0">
                <a:latin typeface="Arial"/>
                <a:cs typeface="Arial"/>
              </a:rPr>
              <a:t>3.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0" dirty="0">
                <a:latin typeface="Arial"/>
                <a:cs typeface="Arial"/>
              </a:rPr>
              <a:t>Limited/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75" dirty="0">
                <a:latin typeface="Arial"/>
                <a:cs typeface="Arial"/>
              </a:rPr>
              <a:t>uncertain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Reimbursement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59377" y="4938776"/>
            <a:ext cx="25419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25" dirty="0">
                <a:solidFill>
                  <a:srgbClr val="00AF50"/>
                </a:solidFill>
                <a:latin typeface="Arial"/>
                <a:cs typeface="Arial"/>
              </a:rPr>
              <a:t>4.</a:t>
            </a:r>
            <a:r>
              <a:rPr sz="2000" dirty="0">
                <a:solidFill>
                  <a:srgbClr val="00AF50"/>
                </a:solidFill>
                <a:latin typeface="Arial"/>
                <a:cs typeface="Arial"/>
              </a:rPr>
              <a:t>	</a:t>
            </a:r>
            <a:r>
              <a:rPr sz="2000" spc="-155" dirty="0">
                <a:solidFill>
                  <a:srgbClr val="00AF50"/>
                </a:solidFill>
                <a:latin typeface="Arial"/>
                <a:cs typeface="Arial"/>
              </a:rPr>
              <a:t>Technology</a:t>
            </a:r>
            <a:r>
              <a:rPr sz="2000" spc="-7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00AF50"/>
                </a:solidFill>
                <a:latin typeface="Arial"/>
                <a:cs typeface="Arial"/>
              </a:rPr>
              <a:t>Platform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30" name="Picture 29" descr="Icon&#10;&#10;Description automatically generated with medium confidence">
            <a:extLst>
              <a:ext uri="{FF2B5EF4-FFF2-40B4-BE49-F238E27FC236}">
                <a16:creationId xmlns:a16="http://schemas.microsoft.com/office/drawing/2014/main" id="{0C6D9A46-F6C8-8E8F-F5DD-DCBD30AA4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03" y="6310936"/>
            <a:ext cx="1610197" cy="491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ounded Rectangle 859">
            <a:extLst>
              <a:ext uri="{FF2B5EF4-FFF2-40B4-BE49-F238E27FC236}">
                <a16:creationId xmlns:a16="http://schemas.microsoft.com/office/drawing/2014/main" id="{20CEBD4D-EBC8-137D-4A18-34CDBE7B1A64}"/>
              </a:ext>
            </a:extLst>
          </p:cNvPr>
          <p:cNvSpPr/>
          <p:nvPr/>
        </p:nvSpPr>
        <p:spPr>
          <a:xfrm>
            <a:off x="2149642" y="1222853"/>
            <a:ext cx="6652540" cy="4997830"/>
          </a:xfrm>
          <a:prstGeom prst="roundRect">
            <a:avLst/>
          </a:prstGeom>
          <a:solidFill>
            <a:srgbClr val="92D050">
              <a:alpha val="25829"/>
            </a:srgbClr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23" name="Picture 822">
            <a:extLst>
              <a:ext uri="{FF2B5EF4-FFF2-40B4-BE49-F238E27FC236}">
                <a16:creationId xmlns:a16="http://schemas.microsoft.com/office/drawing/2014/main" id="{069AB75C-7FC1-10EF-F845-1F5A2A130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958"/>
            <a:ext cx="7772400" cy="3409303"/>
          </a:xfrm>
          <a:prstGeom prst="rect">
            <a:avLst/>
          </a:prstGeom>
        </p:spPr>
      </p:pic>
      <p:pic>
        <p:nvPicPr>
          <p:cNvPr id="824" name="Picture 823">
            <a:extLst>
              <a:ext uri="{FF2B5EF4-FFF2-40B4-BE49-F238E27FC236}">
                <a16:creationId xmlns:a16="http://schemas.microsoft.com/office/drawing/2014/main" id="{AD10C9C8-362D-AB43-9BEF-674E88CCB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1"/>
          <a:stretch/>
        </p:blipFill>
        <p:spPr>
          <a:xfrm>
            <a:off x="7756358" y="2811379"/>
            <a:ext cx="4435642" cy="3409303"/>
          </a:xfrm>
          <a:prstGeom prst="rect">
            <a:avLst/>
          </a:prstGeom>
        </p:spPr>
      </p:pic>
      <p:sp>
        <p:nvSpPr>
          <p:cNvPr id="825" name="Oval 824">
            <a:extLst>
              <a:ext uri="{FF2B5EF4-FFF2-40B4-BE49-F238E27FC236}">
                <a16:creationId xmlns:a16="http://schemas.microsoft.com/office/drawing/2014/main" id="{E7999A44-56F8-76AD-BC46-4ADE72AE73B0}"/>
              </a:ext>
            </a:extLst>
          </p:cNvPr>
          <p:cNvSpPr/>
          <p:nvPr/>
        </p:nvSpPr>
        <p:spPr>
          <a:xfrm>
            <a:off x="778042" y="4940968"/>
            <a:ext cx="481263" cy="513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826" name="Oval 825">
            <a:extLst>
              <a:ext uri="{FF2B5EF4-FFF2-40B4-BE49-F238E27FC236}">
                <a16:creationId xmlns:a16="http://schemas.microsoft.com/office/drawing/2014/main" id="{745DD4E2-DD67-9B46-879B-9529C87954A0}"/>
              </a:ext>
            </a:extLst>
          </p:cNvPr>
          <p:cNvSpPr/>
          <p:nvPr/>
        </p:nvSpPr>
        <p:spPr>
          <a:xfrm>
            <a:off x="2650958" y="1461597"/>
            <a:ext cx="481263" cy="513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A7AFE621-913B-64CB-FBE0-ACD8825B926A}"/>
              </a:ext>
            </a:extLst>
          </p:cNvPr>
          <p:cNvSpPr/>
          <p:nvPr/>
        </p:nvSpPr>
        <p:spPr>
          <a:xfrm>
            <a:off x="4567989" y="2521593"/>
            <a:ext cx="481263" cy="513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828" name="Oval 827">
            <a:extLst>
              <a:ext uri="{FF2B5EF4-FFF2-40B4-BE49-F238E27FC236}">
                <a16:creationId xmlns:a16="http://schemas.microsoft.com/office/drawing/2014/main" id="{EEB2C772-DA68-8D71-CCE1-2E571B137AE7}"/>
              </a:ext>
            </a:extLst>
          </p:cNvPr>
          <p:cNvSpPr/>
          <p:nvPr/>
        </p:nvSpPr>
        <p:spPr>
          <a:xfrm>
            <a:off x="5506641" y="5454315"/>
            <a:ext cx="481263" cy="513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829" name="Oval 828">
            <a:extLst>
              <a:ext uri="{FF2B5EF4-FFF2-40B4-BE49-F238E27FC236}">
                <a16:creationId xmlns:a16="http://schemas.microsoft.com/office/drawing/2014/main" id="{6D0F0184-A994-59C3-79EF-05927C82B6FC}"/>
              </a:ext>
            </a:extLst>
          </p:cNvPr>
          <p:cNvSpPr/>
          <p:nvPr/>
        </p:nvSpPr>
        <p:spPr>
          <a:xfrm>
            <a:off x="6726499" y="3593609"/>
            <a:ext cx="481263" cy="513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830" name="Oval 829">
            <a:extLst>
              <a:ext uri="{FF2B5EF4-FFF2-40B4-BE49-F238E27FC236}">
                <a16:creationId xmlns:a16="http://schemas.microsoft.com/office/drawing/2014/main" id="{4A7BD633-1A34-FA24-5EF6-8F476A590400}"/>
              </a:ext>
            </a:extLst>
          </p:cNvPr>
          <p:cNvSpPr/>
          <p:nvPr/>
        </p:nvSpPr>
        <p:spPr>
          <a:xfrm>
            <a:off x="8943475" y="1222853"/>
            <a:ext cx="481263" cy="513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</a:t>
            </a:r>
          </a:p>
        </p:txBody>
      </p:sp>
      <p:cxnSp>
        <p:nvCxnSpPr>
          <p:cNvPr id="832" name="Straight Connector 831">
            <a:extLst>
              <a:ext uri="{FF2B5EF4-FFF2-40B4-BE49-F238E27FC236}">
                <a16:creationId xmlns:a16="http://schemas.microsoft.com/office/drawing/2014/main" id="{20155767-9728-6113-903B-E9B9DD0E979F}"/>
              </a:ext>
            </a:extLst>
          </p:cNvPr>
          <p:cNvCxnSpPr>
            <a:cxnSpLocks/>
          </p:cNvCxnSpPr>
          <p:nvPr/>
        </p:nvCxnSpPr>
        <p:spPr>
          <a:xfrm flipH="1">
            <a:off x="4039101" y="2933995"/>
            <a:ext cx="590049" cy="495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4" name="TextBox 833">
            <a:extLst>
              <a:ext uri="{FF2B5EF4-FFF2-40B4-BE49-F238E27FC236}">
                <a16:creationId xmlns:a16="http://schemas.microsoft.com/office/drawing/2014/main" id="{267CBDCF-3440-3AEE-8DB3-AD4600E3CA03}"/>
              </a:ext>
            </a:extLst>
          </p:cNvPr>
          <p:cNvSpPr txBox="1"/>
          <p:nvPr/>
        </p:nvSpPr>
        <p:spPr>
          <a:xfrm>
            <a:off x="27704" y="5409745"/>
            <a:ext cx="233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Program Design</a:t>
            </a:r>
          </a:p>
        </p:txBody>
      </p:sp>
      <p:sp>
        <p:nvSpPr>
          <p:cNvPr id="835" name="TextBox 834">
            <a:extLst>
              <a:ext uri="{FF2B5EF4-FFF2-40B4-BE49-F238E27FC236}">
                <a16:creationId xmlns:a16="http://schemas.microsoft.com/office/drawing/2014/main" id="{6DEAC82B-D2F9-E5CD-4D2D-1386AC3BAF07}"/>
              </a:ext>
            </a:extLst>
          </p:cNvPr>
          <p:cNvSpPr txBox="1"/>
          <p:nvPr/>
        </p:nvSpPr>
        <p:spPr>
          <a:xfrm>
            <a:off x="3149689" y="1298301"/>
            <a:ext cx="3056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Patient </a:t>
            </a:r>
          </a:p>
          <a:p>
            <a:r>
              <a:rPr lang="en-US" sz="2400" b="1" u="sng" dirty="0"/>
              <a:t>Identification</a:t>
            </a:r>
          </a:p>
        </p:txBody>
      </p:sp>
      <p:sp>
        <p:nvSpPr>
          <p:cNvPr id="836" name="TextBox 835">
            <a:extLst>
              <a:ext uri="{FF2B5EF4-FFF2-40B4-BE49-F238E27FC236}">
                <a16:creationId xmlns:a16="http://schemas.microsoft.com/office/drawing/2014/main" id="{6C044B15-5F45-B85E-E3F5-4C1A280FE0CD}"/>
              </a:ext>
            </a:extLst>
          </p:cNvPr>
          <p:cNvSpPr txBox="1"/>
          <p:nvPr/>
        </p:nvSpPr>
        <p:spPr>
          <a:xfrm>
            <a:off x="5023103" y="2547433"/>
            <a:ext cx="159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Admission</a:t>
            </a:r>
          </a:p>
        </p:txBody>
      </p:sp>
      <p:sp>
        <p:nvSpPr>
          <p:cNvPr id="837" name="TextBox 836">
            <a:extLst>
              <a:ext uri="{FF2B5EF4-FFF2-40B4-BE49-F238E27FC236}">
                <a16:creationId xmlns:a16="http://schemas.microsoft.com/office/drawing/2014/main" id="{6D5C5C2E-98DE-448A-4267-BD8B9ED832D9}"/>
              </a:ext>
            </a:extLst>
          </p:cNvPr>
          <p:cNvSpPr txBox="1"/>
          <p:nvPr/>
        </p:nvSpPr>
        <p:spPr>
          <a:xfrm>
            <a:off x="5989062" y="5228198"/>
            <a:ext cx="1592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Care Delivery</a:t>
            </a:r>
          </a:p>
        </p:txBody>
      </p:sp>
      <p:sp>
        <p:nvSpPr>
          <p:cNvPr id="838" name="TextBox 837">
            <a:extLst>
              <a:ext uri="{FF2B5EF4-FFF2-40B4-BE49-F238E27FC236}">
                <a16:creationId xmlns:a16="http://schemas.microsoft.com/office/drawing/2014/main" id="{DD528AEC-C8A4-2945-8B41-187019E5A079}"/>
              </a:ext>
            </a:extLst>
          </p:cNvPr>
          <p:cNvSpPr txBox="1"/>
          <p:nvPr/>
        </p:nvSpPr>
        <p:spPr>
          <a:xfrm>
            <a:off x="7351295" y="3133956"/>
            <a:ext cx="1592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Post-discharge Transition</a:t>
            </a:r>
          </a:p>
        </p:txBody>
      </p:sp>
      <p:sp>
        <p:nvSpPr>
          <p:cNvPr id="839" name="TextBox 838">
            <a:extLst>
              <a:ext uri="{FF2B5EF4-FFF2-40B4-BE49-F238E27FC236}">
                <a16:creationId xmlns:a16="http://schemas.microsoft.com/office/drawing/2014/main" id="{4D0987E9-7C3E-FDC5-C8CE-F9B07E754037}"/>
              </a:ext>
            </a:extLst>
          </p:cNvPr>
          <p:cNvSpPr txBox="1"/>
          <p:nvPr/>
        </p:nvSpPr>
        <p:spPr>
          <a:xfrm>
            <a:off x="9566032" y="1131142"/>
            <a:ext cx="2779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Program Growth Development</a:t>
            </a:r>
          </a:p>
        </p:txBody>
      </p:sp>
      <p:cxnSp>
        <p:nvCxnSpPr>
          <p:cNvPr id="843" name="Straight Connector 842">
            <a:extLst>
              <a:ext uri="{FF2B5EF4-FFF2-40B4-BE49-F238E27FC236}">
                <a16:creationId xmlns:a16="http://schemas.microsoft.com/office/drawing/2014/main" id="{CD81822D-7DE6-A55A-1BA2-4C0FF452CA2B}"/>
              </a:ext>
            </a:extLst>
          </p:cNvPr>
          <p:cNvCxnSpPr>
            <a:cxnSpLocks/>
            <a:stCxn id="826" idx="3"/>
          </p:cNvCxnSpPr>
          <p:nvPr/>
        </p:nvCxnSpPr>
        <p:spPr>
          <a:xfrm flipH="1">
            <a:off x="2334127" y="1899766"/>
            <a:ext cx="387310" cy="575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5" name="Straight Connector 844">
            <a:extLst>
              <a:ext uri="{FF2B5EF4-FFF2-40B4-BE49-F238E27FC236}">
                <a16:creationId xmlns:a16="http://schemas.microsoft.com/office/drawing/2014/main" id="{DC5FC455-7EA4-AB2C-99C6-B281A77385AC}"/>
              </a:ext>
            </a:extLst>
          </p:cNvPr>
          <p:cNvCxnSpPr>
            <a:cxnSpLocks/>
          </p:cNvCxnSpPr>
          <p:nvPr/>
        </p:nvCxnSpPr>
        <p:spPr>
          <a:xfrm>
            <a:off x="666602" y="4408806"/>
            <a:ext cx="222879" cy="558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8C777513-7A4A-6937-D025-C9136928AE3E}"/>
              </a:ext>
            </a:extLst>
          </p:cNvPr>
          <p:cNvCxnSpPr>
            <a:cxnSpLocks/>
            <a:endCxn id="828" idx="0"/>
          </p:cNvCxnSpPr>
          <p:nvPr/>
        </p:nvCxnSpPr>
        <p:spPr>
          <a:xfrm>
            <a:off x="5688368" y="4700337"/>
            <a:ext cx="58905" cy="753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1" name="Straight Connector 850">
            <a:extLst>
              <a:ext uri="{FF2B5EF4-FFF2-40B4-BE49-F238E27FC236}">
                <a16:creationId xmlns:a16="http://schemas.microsoft.com/office/drawing/2014/main" id="{F6F40C4A-7C2F-5F15-555A-6E016FDE11C5}"/>
              </a:ext>
            </a:extLst>
          </p:cNvPr>
          <p:cNvCxnSpPr>
            <a:cxnSpLocks/>
          </p:cNvCxnSpPr>
          <p:nvPr/>
        </p:nvCxnSpPr>
        <p:spPr>
          <a:xfrm>
            <a:off x="7064229" y="4035803"/>
            <a:ext cx="1034026" cy="986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7" name="Straight Connector 856">
            <a:extLst>
              <a:ext uri="{FF2B5EF4-FFF2-40B4-BE49-F238E27FC236}">
                <a16:creationId xmlns:a16="http://schemas.microsoft.com/office/drawing/2014/main" id="{F3A036BC-2088-8F47-68E1-051595467B8C}"/>
              </a:ext>
            </a:extLst>
          </p:cNvPr>
          <p:cNvCxnSpPr>
            <a:cxnSpLocks/>
          </p:cNvCxnSpPr>
          <p:nvPr/>
        </p:nvCxnSpPr>
        <p:spPr>
          <a:xfrm>
            <a:off x="9218951" y="1543987"/>
            <a:ext cx="638922" cy="1806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4" name="Straight Connector 863">
            <a:extLst>
              <a:ext uri="{FF2B5EF4-FFF2-40B4-BE49-F238E27FC236}">
                <a16:creationId xmlns:a16="http://schemas.microsoft.com/office/drawing/2014/main" id="{21B2770E-68D6-AFA1-723C-11B22F859B7A}"/>
              </a:ext>
            </a:extLst>
          </p:cNvPr>
          <p:cNvCxnSpPr/>
          <p:nvPr/>
        </p:nvCxnSpPr>
        <p:spPr>
          <a:xfrm>
            <a:off x="8802182" y="5409745"/>
            <a:ext cx="3389818" cy="0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5" name="TextBox 864">
            <a:extLst>
              <a:ext uri="{FF2B5EF4-FFF2-40B4-BE49-F238E27FC236}">
                <a16:creationId xmlns:a16="http://schemas.microsoft.com/office/drawing/2014/main" id="{3825A4B2-D879-2D39-4DEA-6A5CC168D764}"/>
              </a:ext>
            </a:extLst>
          </p:cNvPr>
          <p:cNvSpPr txBox="1"/>
          <p:nvPr/>
        </p:nvSpPr>
        <p:spPr>
          <a:xfrm>
            <a:off x="9631043" y="4964513"/>
            <a:ext cx="2586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B050"/>
                </a:solidFill>
              </a:rPr>
              <a:t>Patient Journey</a:t>
            </a:r>
          </a:p>
        </p:txBody>
      </p:sp>
      <p:sp>
        <p:nvSpPr>
          <p:cNvPr id="866" name="object 8">
            <a:extLst>
              <a:ext uri="{FF2B5EF4-FFF2-40B4-BE49-F238E27FC236}">
                <a16:creationId xmlns:a16="http://schemas.microsoft.com/office/drawing/2014/main" id="{5A5E4CA2-A9C2-A7DF-82AB-4254321BDBD1}"/>
              </a:ext>
            </a:extLst>
          </p:cNvPr>
          <p:cNvSpPr txBox="1"/>
          <p:nvPr/>
        </p:nvSpPr>
        <p:spPr>
          <a:xfrm>
            <a:off x="499363" y="465201"/>
            <a:ext cx="961009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dirty="0">
                <a:latin typeface="Arial"/>
                <a:cs typeface="Arial"/>
              </a:rPr>
              <a:t>Program Operations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867" name="Picture 866" descr="Icon&#10;&#10;Description automatically generated with medium confidence">
            <a:extLst>
              <a:ext uri="{FF2B5EF4-FFF2-40B4-BE49-F238E27FC236}">
                <a16:creationId xmlns:a16="http://schemas.microsoft.com/office/drawing/2014/main" id="{78592448-4740-F406-177E-A161FF0F9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03" y="6310936"/>
            <a:ext cx="1610197" cy="4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4" grpId="0"/>
      <p:bldP spid="835" grpId="0"/>
      <p:bldP spid="836" grpId="0"/>
      <p:bldP spid="837" grpId="0"/>
      <p:bldP spid="838" grpId="0"/>
      <p:bldP spid="839" grpId="0"/>
      <p:bldP spid="8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3" cstate="print"/>
          <a:srcRect l="-327" t="9354" r="41387"/>
          <a:stretch/>
        </p:blipFill>
        <p:spPr>
          <a:xfrm>
            <a:off x="3323293" y="914400"/>
            <a:ext cx="6102929" cy="5498136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B0911D88-C532-7266-2653-46F08AB31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03" y="6310936"/>
            <a:ext cx="1610197" cy="491466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251BFB3C-B10B-7E6E-CE7C-308C75CB1529}"/>
              </a:ext>
            </a:extLst>
          </p:cNvPr>
          <p:cNvSpPr txBox="1">
            <a:spLocks/>
          </p:cNvSpPr>
          <p:nvPr/>
        </p:nvSpPr>
        <p:spPr>
          <a:xfrm>
            <a:off x="470020" y="445682"/>
            <a:ext cx="10313988" cy="3762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In-home Care &amp; Ancillary Services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FBFB8B95-56CC-724C-DC0C-9EA16F67BE66}"/>
              </a:ext>
            </a:extLst>
          </p:cNvPr>
          <p:cNvSpPr txBox="1">
            <a:spLocks/>
          </p:cNvSpPr>
          <p:nvPr/>
        </p:nvSpPr>
        <p:spPr>
          <a:xfrm>
            <a:off x="470020" y="445682"/>
            <a:ext cx="10313988" cy="3762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Components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Care@Home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FDD0C-B4A5-8924-5413-09B510CA9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60" y="2228445"/>
            <a:ext cx="732377" cy="1000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8F3B27-1141-A4D3-1C10-C3DEE8A38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60" y="2244143"/>
            <a:ext cx="1002748" cy="984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322DD-7A8F-7EAF-9D2D-5CBFEF04A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37" y="3381854"/>
            <a:ext cx="1002748" cy="8855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6EFE26B-C9D6-8675-91BD-7BF8036AE687}"/>
              </a:ext>
            </a:extLst>
          </p:cNvPr>
          <p:cNvSpPr/>
          <p:nvPr/>
        </p:nvSpPr>
        <p:spPr>
          <a:xfrm>
            <a:off x="1494836" y="1780030"/>
            <a:ext cx="3040368" cy="2867962"/>
          </a:xfrm>
          <a:prstGeom prst="ellipse">
            <a:avLst/>
          </a:prstGeom>
          <a:noFill/>
          <a:ln w="28575">
            <a:solidFill>
              <a:srgbClr val="008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414A4-1E60-0C4A-6BD7-B7A27B1E3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27" y="3349438"/>
            <a:ext cx="1709523" cy="17095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F6FA71-2434-28C0-27C1-78451D4DA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48" y="2555173"/>
            <a:ext cx="2064216" cy="158853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E72FECD-33CF-4EA0-7847-E7B3BFC9E9C9}"/>
              </a:ext>
            </a:extLst>
          </p:cNvPr>
          <p:cNvSpPr/>
          <p:nvPr/>
        </p:nvSpPr>
        <p:spPr>
          <a:xfrm>
            <a:off x="4535204" y="2885942"/>
            <a:ext cx="3040368" cy="2867962"/>
          </a:xfrm>
          <a:prstGeom prst="ellipse">
            <a:avLst/>
          </a:prstGeom>
          <a:noFill/>
          <a:ln w="28575">
            <a:solidFill>
              <a:srgbClr val="008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7E7660-B7F0-67AB-AD91-594B964B1556}"/>
              </a:ext>
            </a:extLst>
          </p:cNvPr>
          <p:cNvSpPr/>
          <p:nvPr/>
        </p:nvSpPr>
        <p:spPr>
          <a:xfrm>
            <a:off x="7575572" y="1780030"/>
            <a:ext cx="3040368" cy="2867962"/>
          </a:xfrm>
          <a:prstGeom prst="ellipse">
            <a:avLst/>
          </a:prstGeom>
          <a:noFill/>
          <a:ln w="28575">
            <a:solidFill>
              <a:srgbClr val="008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D8C32B9-7F89-0719-B5C3-5321CD8DEFAC}"/>
              </a:ext>
            </a:extLst>
          </p:cNvPr>
          <p:cNvSpPr/>
          <p:nvPr/>
        </p:nvSpPr>
        <p:spPr>
          <a:xfrm>
            <a:off x="2120396" y="1101897"/>
            <a:ext cx="1671849" cy="62172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4A4E80-7D94-B180-F7D1-C1629480354B}"/>
              </a:ext>
            </a:extLst>
          </p:cNvPr>
          <p:cNvSpPr txBox="1"/>
          <p:nvPr/>
        </p:nvSpPr>
        <p:spPr>
          <a:xfrm>
            <a:off x="2120396" y="1169619"/>
            <a:ext cx="1671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Remote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Care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F1B3E5B-4D4D-0401-D451-5FC910956D26}"/>
              </a:ext>
            </a:extLst>
          </p:cNvPr>
          <p:cNvSpPr/>
          <p:nvPr/>
        </p:nvSpPr>
        <p:spPr>
          <a:xfrm>
            <a:off x="5278139" y="5790599"/>
            <a:ext cx="1671849" cy="63924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2437-DD92-0225-042F-DB77CCF63E1D}"/>
              </a:ext>
            </a:extLst>
          </p:cNvPr>
          <p:cNvSpPr txBox="1"/>
          <p:nvPr/>
        </p:nvSpPr>
        <p:spPr>
          <a:xfrm>
            <a:off x="5278139" y="5858320"/>
            <a:ext cx="1671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Care Coordination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955EB2F-84FB-A667-8109-A50E5334E71F}"/>
              </a:ext>
            </a:extLst>
          </p:cNvPr>
          <p:cNvSpPr/>
          <p:nvPr/>
        </p:nvSpPr>
        <p:spPr>
          <a:xfrm>
            <a:off x="8214522" y="1101897"/>
            <a:ext cx="1671849" cy="62172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B0CAA9-3544-11BB-4AA6-288731386E54}"/>
              </a:ext>
            </a:extLst>
          </p:cNvPr>
          <p:cNvSpPr txBox="1"/>
          <p:nvPr/>
        </p:nvSpPr>
        <p:spPr>
          <a:xfrm>
            <a:off x="8214522" y="1169618"/>
            <a:ext cx="1671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Supply chain coordination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989A7EF-3E06-6D9E-32BD-6A14A5939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03" y="6310936"/>
            <a:ext cx="1610197" cy="4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6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953511" y="2965704"/>
            <a:ext cx="1948180" cy="1790700"/>
          </a:xfrm>
          <a:custGeom>
            <a:avLst/>
            <a:gdLst/>
            <a:ahLst/>
            <a:cxnLst/>
            <a:rect l="l" t="t" r="r" b="b"/>
            <a:pathLst>
              <a:path w="1948179" h="1790700">
                <a:moveTo>
                  <a:pt x="1890395" y="0"/>
                </a:moveTo>
                <a:lnTo>
                  <a:pt x="57276" y="0"/>
                </a:lnTo>
                <a:lnTo>
                  <a:pt x="35040" y="4520"/>
                </a:lnTo>
                <a:lnTo>
                  <a:pt x="16827" y="16827"/>
                </a:lnTo>
                <a:lnTo>
                  <a:pt x="4520" y="35040"/>
                </a:lnTo>
                <a:lnTo>
                  <a:pt x="0" y="57276"/>
                </a:lnTo>
                <a:lnTo>
                  <a:pt x="0" y="1733423"/>
                </a:lnTo>
                <a:lnTo>
                  <a:pt x="4520" y="1755659"/>
                </a:lnTo>
                <a:lnTo>
                  <a:pt x="16827" y="1773872"/>
                </a:lnTo>
                <a:lnTo>
                  <a:pt x="35040" y="1786179"/>
                </a:lnTo>
                <a:lnTo>
                  <a:pt x="57276" y="1790700"/>
                </a:lnTo>
                <a:lnTo>
                  <a:pt x="1890395" y="1790700"/>
                </a:lnTo>
                <a:lnTo>
                  <a:pt x="1912631" y="1786179"/>
                </a:lnTo>
                <a:lnTo>
                  <a:pt x="1930844" y="1773872"/>
                </a:lnTo>
                <a:lnTo>
                  <a:pt x="1938010" y="1763268"/>
                </a:lnTo>
                <a:lnTo>
                  <a:pt x="57276" y="1763268"/>
                </a:lnTo>
                <a:lnTo>
                  <a:pt x="45702" y="1760908"/>
                </a:lnTo>
                <a:lnTo>
                  <a:pt x="36210" y="1754489"/>
                </a:lnTo>
                <a:lnTo>
                  <a:pt x="29791" y="1744997"/>
                </a:lnTo>
                <a:lnTo>
                  <a:pt x="27431" y="1733423"/>
                </a:lnTo>
                <a:lnTo>
                  <a:pt x="27431" y="57276"/>
                </a:lnTo>
                <a:lnTo>
                  <a:pt x="29791" y="45702"/>
                </a:lnTo>
                <a:lnTo>
                  <a:pt x="36210" y="36210"/>
                </a:lnTo>
                <a:lnTo>
                  <a:pt x="45702" y="29791"/>
                </a:lnTo>
                <a:lnTo>
                  <a:pt x="57276" y="27432"/>
                </a:lnTo>
                <a:lnTo>
                  <a:pt x="1938010" y="27432"/>
                </a:lnTo>
                <a:lnTo>
                  <a:pt x="1930844" y="16827"/>
                </a:lnTo>
                <a:lnTo>
                  <a:pt x="1912631" y="4520"/>
                </a:lnTo>
                <a:lnTo>
                  <a:pt x="1890395" y="0"/>
                </a:lnTo>
                <a:close/>
              </a:path>
              <a:path w="1948179" h="1790700">
                <a:moveTo>
                  <a:pt x="1938010" y="27432"/>
                </a:moveTo>
                <a:lnTo>
                  <a:pt x="1890395" y="27432"/>
                </a:lnTo>
                <a:lnTo>
                  <a:pt x="1901969" y="29791"/>
                </a:lnTo>
                <a:lnTo>
                  <a:pt x="1911461" y="36210"/>
                </a:lnTo>
                <a:lnTo>
                  <a:pt x="1917880" y="45702"/>
                </a:lnTo>
                <a:lnTo>
                  <a:pt x="1920239" y="57276"/>
                </a:lnTo>
                <a:lnTo>
                  <a:pt x="1920239" y="1733423"/>
                </a:lnTo>
                <a:lnTo>
                  <a:pt x="1917880" y="1744997"/>
                </a:lnTo>
                <a:lnTo>
                  <a:pt x="1911461" y="1754489"/>
                </a:lnTo>
                <a:lnTo>
                  <a:pt x="1901969" y="1760908"/>
                </a:lnTo>
                <a:lnTo>
                  <a:pt x="1890395" y="1763268"/>
                </a:lnTo>
                <a:lnTo>
                  <a:pt x="1938010" y="1763268"/>
                </a:lnTo>
                <a:lnTo>
                  <a:pt x="1943151" y="1755659"/>
                </a:lnTo>
                <a:lnTo>
                  <a:pt x="1947672" y="1733423"/>
                </a:lnTo>
                <a:lnTo>
                  <a:pt x="1947672" y="57276"/>
                </a:lnTo>
                <a:lnTo>
                  <a:pt x="1943151" y="35040"/>
                </a:lnTo>
                <a:lnTo>
                  <a:pt x="1938010" y="27432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53511" y="4936235"/>
            <a:ext cx="1948180" cy="1790700"/>
          </a:xfrm>
          <a:custGeom>
            <a:avLst/>
            <a:gdLst/>
            <a:ahLst/>
            <a:cxnLst/>
            <a:rect l="l" t="t" r="r" b="b"/>
            <a:pathLst>
              <a:path w="1948179" h="1790700">
                <a:moveTo>
                  <a:pt x="1890395" y="0"/>
                </a:moveTo>
                <a:lnTo>
                  <a:pt x="57276" y="0"/>
                </a:lnTo>
                <a:lnTo>
                  <a:pt x="35040" y="4520"/>
                </a:lnTo>
                <a:lnTo>
                  <a:pt x="16827" y="16827"/>
                </a:lnTo>
                <a:lnTo>
                  <a:pt x="4520" y="35040"/>
                </a:lnTo>
                <a:lnTo>
                  <a:pt x="0" y="57276"/>
                </a:lnTo>
                <a:lnTo>
                  <a:pt x="0" y="1733397"/>
                </a:lnTo>
                <a:lnTo>
                  <a:pt x="4520" y="1755670"/>
                </a:lnTo>
                <a:lnTo>
                  <a:pt x="16827" y="1773888"/>
                </a:lnTo>
                <a:lnTo>
                  <a:pt x="35040" y="1786186"/>
                </a:lnTo>
                <a:lnTo>
                  <a:pt x="57276" y="1790700"/>
                </a:lnTo>
                <a:lnTo>
                  <a:pt x="1890395" y="1790700"/>
                </a:lnTo>
                <a:lnTo>
                  <a:pt x="1912631" y="1786186"/>
                </a:lnTo>
                <a:lnTo>
                  <a:pt x="1930844" y="1773888"/>
                </a:lnTo>
                <a:lnTo>
                  <a:pt x="1938053" y="1763217"/>
                </a:lnTo>
                <a:lnTo>
                  <a:pt x="57276" y="1763217"/>
                </a:lnTo>
                <a:lnTo>
                  <a:pt x="45702" y="1760859"/>
                </a:lnTo>
                <a:lnTo>
                  <a:pt x="36210" y="1754446"/>
                </a:lnTo>
                <a:lnTo>
                  <a:pt x="29791" y="1744963"/>
                </a:lnTo>
                <a:lnTo>
                  <a:pt x="27431" y="1733397"/>
                </a:lnTo>
                <a:lnTo>
                  <a:pt x="27431" y="57276"/>
                </a:lnTo>
                <a:lnTo>
                  <a:pt x="29791" y="45702"/>
                </a:lnTo>
                <a:lnTo>
                  <a:pt x="36210" y="36210"/>
                </a:lnTo>
                <a:lnTo>
                  <a:pt x="45702" y="29791"/>
                </a:lnTo>
                <a:lnTo>
                  <a:pt x="57276" y="27431"/>
                </a:lnTo>
                <a:lnTo>
                  <a:pt x="1938010" y="27431"/>
                </a:lnTo>
                <a:lnTo>
                  <a:pt x="1930844" y="16827"/>
                </a:lnTo>
                <a:lnTo>
                  <a:pt x="1912631" y="4520"/>
                </a:lnTo>
                <a:lnTo>
                  <a:pt x="1890395" y="0"/>
                </a:lnTo>
                <a:close/>
              </a:path>
              <a:path w="1948179" h="1790700">
                <a:moveTo>
                  <a:pt x="1938010" y="27431"/>
                </a:moveTo>
                <a:lnTo>
                  <a:pt x="1890395" y="27431"/>
                </a:lnTo>
                <a:lnTo>
                  <a:pt x="1901969" y="29791"/>
                </a:lnTo>
                <a:lnTo>
                  <a:pt x="1911461" y="36210"/>
                </a:lnTo>
                <a:lnTo>
                  <a:pt x="1917880" y="45702"/>
                </a:lnTo>
                <a:lnTo>
                  <a:pt x="1920239" y="57276"/>
                </a:lnTo>
                <a:lnTo>
                  <a:pt x="1920239" y="1733397"/>
                </a:lnTo>
                <a:lnTo>
                  <a:pt x="1917880" y="1744963"/>
                </a:lnTo>
                <a:lnTo>
                  <a:pt x="1911461" y="1754446"/>
                </a:lnTo>
                <a:lnTo>
                  <a:pt x="1901969" y="1760859"/>
                </a:lnTo>
                <a:lnTo>
                  <a:pt x="1890395" y="1763217"/>
                </a:lnTo>
                <a:lnTo>
                  <a:pt x="1938053" y="1763217"/>
                </a:lnTo>
                <a:lnTo>
                  <a:pt x="1943151" y="1755670"/>
                </a:lnTo>
                <a:lnTo>
                  <a:pt x="1947672" y="1733397"/>
                </a:lnTo>
                <a:lnTo>
                  <a:pt x="1947672" y="57276"/>
                </a:lnTo>
                <a:lnTo>
                  <a:pt x="1943151" y="35040"/>
                </a:lnTo>
                <a:lnTo>
                  <a:pt x="1938010" y="27431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37403" y="993647"/>
            <a:ext cx="1948180" cy="1790700"/>
          </a:xfrm>
          <a:custGeom>
            <a:avLst/>
            <a:gdLst/>
            <a:ahLst/>
            <a:cxnLst/>
            <a:rect l="l" t="t" r="r" b="b"/>
            <a:pathLst>
              <a:path w="1948179" h="1790700">
                <a:moveTo>
                  <a:pt x="1890395" y="0"/>
                </a:moveTo>
                <a:lnTo>
                  <a:pt x="57276" y="0"/>
                </a:lnTo>
                <a:lnTo>
                  <a:pt x="35040" y="4520"/>
                </a:lnTo>
                <a:lnTo>
                  <a:pt x="16827" y="16827"/>
                </a:lnTo>
                <a:lnTo>
                  <a:pt x="4520" y="35040"/>
                </a:lnTo>
                <a:lnTo>
                  <a:pt x="0" y="57276"/>
                </a:lnTo>
                <a:lnTo>
                  <a:pt x="0" y="1733423"/>
                </a:lnTo>
                <a:lnTo>
                  <a:pt x="4520" y="1755659"/>
                </a:lnTo>
                <a:lnTo>
                  <a:pt x="16827" y="1773872"/>
                </a:lnTo>
                <a:lnTo>
                  <a:pt x="35040" y="1786179"/>
                </a:lnTo>
                <a:lnTo>
                  <a:pt x="57276" y="1790700"/>
                </a:lnTo>
                <a:lnTo>
                  <a:pt x="1890395" y="1790700"/>
                </a:lnTo>
                <a:lnTo>
                  <a:pt x="1912631" y="1786179"/>
                </a:lnTo>
                <a:lnTo>
                  <a:pt x="1930844" y="1773872"/>
                </a:lnTo>
                <a:lnTo>
                  <a:pt x="1938010" y="1763267"/>
                </a:lnTo>
                <a:lnTo>
                  <a:pt x="57276" y="1763267"/>
                </a:lnTo>
                <a:lnTo>
                  <a:pt x="45702" y="1760908"/>
                </a:lnTo>
                <a:lnTo>
                  <a:pt x="36210" y="1754489"/>
                </a:lnTo>
                <a:lnTo>
                  <a:pt x="29791" y="1744997"/>
                </a:lnTo>
                <a:lnTo>
                  <a:pt x="27432" y="1733423"/>
                </a:lnTo>
                <a:lnTo>
                  <a:pt x="27432" y="57276"/>
                </a:lnTo>
                <a:lnTo>
                  <a:pt x="29791" y="45702"/>
                </a:lnTo>
                <a:lnTo>
                  <a:pt x="36210" y="36210"/>
                </a:lnTo>
                <a:lnTo>
                  <a:pt x="45702" y="29791"/>
                </a:lnTo>
                <a:lnTo>
                  <a:pt x="57276" y="27431"/>
                </a:lnTo>
                <a:lnTo>
                  <a:pt x="1938010" y="27431"/>
                </a:lnTo>
                <a:lnTo>
                  <a:pt x="1930844" y="16827"/>
                </a:lnTo>
                <a:lnTo>
                  <a:pt x="1912631" y="4520"/>
                </a:lnTo>
                <a:lnTo>
                  <a:pt x="1890395" y="0"/>
                </a:lnTo>
                <a:close/>
              </a:path>
              <a:path w="1948179" h="1790700">
                <a:moveTo>
                  <a:pt x="1938010" y="27431"/>
                </a:moveTo>
                <a:lnTo>
                  <a:pt x="1890395" y="27431"/>
                </a:lnTo>
                <a:lnTo>
                  <a:pt x="1901969" y="29791"/>
                </a:lnTo>
                <a:lnTo>
                  <a:pt x="1911461" y="36210"/>
                </a:lnTo>
                <a:lnTo>
                  <a:pt x="1917880" y="45702"/>
                </a:lnTo>
                <a:lnTo>
                  <a:pt x="1920240" y="57276"/>
                </a:lnTo>
                <a:lnTo>
                  <a:pt x="1920240" y="1733423"/>
                </a:lnTo>
                <a:lnTo>
                  <a:pt x="1917880" y="1744997"/>
                </a:lnTo>
                <a:lnTo>
                  <a:pt x="1911461" y="1754489"/>
                </a:lnTo>
                <a:lnTo>
                  <a:pt x="1901969" y="1760908"/>
                </a:lnTo>
                <a:lnTo>
                  <a:pt x="1890395" y="1763267"/>
                </a:lnTo>
                <a:lnTo>
                  <a:pt x="1938010" y="1763267"/>
                </a:lnTo>
                <a:lnTo>
                  <a:pt x="1943151" y="1755659"/>
                </a:lnTo>
                <a:lnTo>
                  <a:pt x="1947672" y="1733423"/>
                </a:lnTo>
                <a:lnTo>
                  <a:pt x="1947672" y="57276"/>
                </a:lnTo>
                <a:lnTo>
                  <a:pt x="1943151" y="35040"/>
                </a:lnTo>
                <a:lnTo>
                  <a:pt x="1938010" y="27431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37403" y="3006275"/>
            <a:ext cx="1948180" cy="1790700"/>
          </a:xfrm>
          <a:custGeom>
            <a:avLst/>
            <a:gdLst/>
            <a:ahLst/>
            <a:cxnLst/>
            <a:rect l="l" t="t" r="r" b="b"/>
            <a:pathLst>
              <a:path w="1948179" h="1790700">
                <a:moveTo>
                  <a:pt x="1890395" y="0"/>
                </a:moveTo>
                <a:lnTo>
                  <a:pt x="57276" y="0"/>
                </a:lnTo>
                <a:lnTo>
                  <a:pt x="35040" y="4520"/>
                </a:lnTo>
                <a:lnTo>
                  <a:pt x="16827" y="16827"/>
                </a:lnTo>
                <a:lnTo>
                  <a:pt x="4520" y="35040"/>
                </a:lnTo>
                <a:lnTo>
                  <a:pt x="0" y="57276"/>
                </a:lnTo>
                <a:lnTo>
                  <a:pt x="0" y="1733423"/>
                </a:lnTo>
                <a:lnTo>
                  <a:pt x="4520" y="1755659"/>
                </a:lnTo>
                <a:lnTo>
                  <a:pt x="16827" y="1773872"/>
                </a:lnTo>
                <a:lnTo>
                  <a:pt x="35040" y="1786179"/>
                </a:lnTo>
                <a:lnTo>
                  <a:pt x="57276" y="1790700"/>
                </a:lnTo>
                <a:lnTo>
                  <a:pt x="1890395" y="1790700"/>
                </a:lnTo>
                <a:lnTo>
                  <a:pt x="1912631" y="1786179"/>
                </a:lnTo>
                <a:lnTo>
                  <a:pt x="1930844" y="1773872"/>
                </a:lnTo>
                <a:lnTo>
                  <a:pt x="1938010" y="1763268"/>
                </a:lnTo>
                <a:lnTo>
                  <a:pt x="57276" y="1763268"/>
                </a:lnTo>
                <a:lnTo>
                  <a:pt x="45702" y="1760908"/>
                </a:lnTo>
                <a:lnTo>
                  <a:pt x="36210" y="1754489"/>
                </a:lnTo>
                <a:lnTo>
                  <a:pt x="29791" y="1744997"/>
                </a:lnTo>
                <a:lnTo>
                  <a:pt x="27432" y="1733423"/>
                </a:lnTo>
                <a:lnTo>
                  <a:pt x="27432" y="57276"/>
                </a:lnTo>
                <a:lnTo>
                  <a:pt x="29791" y="45702"/>
                </a:lnTo>
                <a:lnTo>
                  <a:pt x="36210" y="36210"/>
                </a:lnTo>
                <a:lnTo>
                  <a:pt x="45702" y="29791"/>
                </a:lnTo>
                <a:lnTo>
                  <a:pt x="57276" y="27432"/>
                </a:lnTo>
                <a:lnTo>
                  <a:pt x="1938010" y="27432"/>
                </a:lnTo>
                <a:lnTo>
                  <a:pt x="1930844" y="16827"/>
                </a:lnTo>
                <a:lnTo>
                  <a:pt x="1912631" y="4520"/>
                </a:lnTo>
                <a:lnTo>
                  <a:pt x="1890395" y="0"/>
                </a:lnTo>
                <a:close/>
              </a:path>
              <a:path w="1948179" h="1790700">
                <a:moveTo>
                  <a:pt x="1938010" y="27432"/>
                </a:moveTo>
                <a:lnTo>
                  <a:pt x="1890395" y="27432"/>
                </a:lnTo>
                <a:lnTo>
                  <a:pt x="1901969" y="29791"/>
                </a:lnTo>
                <a:lnTo>
                  <a:pt x="1911461" y="36210"/>
                </a:lnTo>
                <a:lnTo>
                  <a:pt x="1917880" y="45702"/>
                </a:lnTo>
                <a:lnTo>
                  <a:pt x="1920240" y="57276"/>
                </a:lnTo>
                <a:lnTo>
                  <a:pt x="1920240" y="1733423"/>
                </a:lnTo>
                <a:lnTo>
                  <a:pt x="1917880" y="1744997"/>
                </a:lnTo>
                <a:lnTo>
                  <a:pt x="1911461" y="1754489"/>
                </a:lnTo>
                <a:lnTo>
                  <a:pt x="1901969" y="1760908"/>
                </a:lnTo>
                <a:lnTo>
                  <a:pt x="1890395" y="1763268"/>
                </a:lnTo>
                <a:lnTo>
                  <a:pt x="1938010" y="1763268"/>
                </a:lnTo>
                <a:lnTo>
                  <a:pt x="1943151" y="1755659"/>
                </a:lnTo>
                <a:lnTo>
                  <a:pt x="1947672" y="1733423"/>
                </a:lnTo>
                <a:lnTo>
                  <a:pt x="1947672" y="57276"/>
                </a:lnTo>
                <a:lnTo>
                  <a:pt x="1943151" y="35040"/>
                </a:lnTo>
                <a:lnTo>
                  <a:pt x="1938010" y="27432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21295" y="2965704"/>
            <a:ext cx="1949450" cy="1790700"/>
          </a:xfrm>
          <a:custGeom>
            <a:avLst/>
            <a:gdLst/>
            <a:ahLst/>
            <a:cxnLst/>
            <a:rect l="l" t="t" r="r" b="b"/>
            <a:pathLst>
              <a:path w="1949450" h="1790700">
                <a:moveTo>
                  <a:pt x="1891919" y="0"/>
                </a:moveTo>
                <a:lnTo>
                  <a:pt x="57276" y="0"/>
                </a:lnTo>
                <a:lnTo>
                  <a:pt x="35040" y="4520"/>
                </a:lnTo>
                <a:lnTo>
                  <a:pt x="16827" y="16827"/>
                </a:lnTo>
                <a:lnTo>
                  <a:pt x="4520" y="35040"/>
                </a:lnTo>
                <a:lnTo>
                  <a:pt x="0" y="57276"/>
                </a:lnTo>
                <a:lnTo>
                  <a:pt x="0" y="1733423"/>
                </a:lnTo>
                <a:lnTo>
                  <a:pt x="4520" y="1755659"/>
                </a:lnTo>
                <a:lnTo>
                  <a:pt x="16827" y="1773872"/>
                </a:lnTo>
                <a:lnTo>
                  <a:pt x="35040" y="1786179"/>
                </a:lnTo>
                <a:lnTo>
                  <a:pt x="57276" y="1790700"/>
                </a:lnTo>
                <a:lnTo>
                  <a:pt x="1891919" y="1790700"/>
                </a:lnTo>
                <a:lnTo>
                  <a:pt x="1914155" y="1786179"/>
                </a:lnTo>
                <a:lnTo>
                  <a:pt x="1932368" y="1773872"/>
                </a:lnTo>
                <a:lnTo>
                  <a:pt x="1939534" y="1763268"/>
                </a:lnTo>
                <a:lnTo>
                  <a:pt x="57276" y="1763268"/>
                </a:lnTo>
                <a:lnTo>
                  <a:pt x="45721" y="1760908"/>
                </a:lnTo>
                <a:lnTo>
                  <a:pt x="36274" y="1754489"/>
                </a:lnTo>
                <a:lnTo>
                  <a:pt x="29898" y="1744997"/>
                </a:lnTo>
                <a:lnTo>
                  <a:pt x="27558" y="1733423"/>
                </a:lnTo>
                <a:lnTo>
                  <a:pt x="27558" y="57276"/>
                </a:lnTo>
                <a:lnTo>
                  <a:pt x="29898" y="45702"/>
                </a:lnTo>
                <a:lnTo>
                  <a:pt x="36274" y="36210"/>
                </a:lnTo>
                <a:lnTo>
                  <a:pt x="45721" y="29791"/>
                </a:lnTo>
                <a:lnTo>
                  <a:pt x="57276" y="27432"/>
                </a:lnTo>
                <a:lnTo>
                  <a:pt x="1939534" y="27432"/>
                </a:lnTo>
                <a:lnTo>
                  <a:pt x="1932368" y="16827"/>
                </a:lnTo>
                <a:lnTo>
                  <a:pt x="1914155" y="4520"/>
                </a:lnTo>
                <a:lnTo>
                  <a:pt x="1891919" y="0"/>
                </a:lnTo>
                <a:close/>
              </a:path>
              <a:path w="1949450" h="1790700">
                <a:moveTo>
                  <a:pt x="1939534" y="27432"/>
                </a:moveTo>
                <a:lnTo>
                  <a:pt x="1891919" y="27432"/>
                </a:lnTo>
                <a:lnTo>
                  <a:pt x="1903474" y="29791"/>
                </a:lnTo>
                <a:lnTo>
                  <a:pt x="1912921" y="36210"/>
                </a:lnTo>
                <a:lnTo>
                  <a:pt x="1919297" y="45702"/>
                </a:lnTo>
                <a:lnTo>
                  <a:pt x="1921636" y="57276"/>
                </a:lnTo>
                <a:lnTo>
                  <a:pt x="1921636" y="1733423"/>
                </a:lnTo>
                <a:lnTo>
                  <a:pt x="1919297" y="1744997"/>
                </a:lnTo>
                <a:lnTo>
                  <a:pt x="1912921" y="1754489"/>
                </a:lnTo>
                <a:lnTo>
                  <a:pt x="1903474" y="1760908"/>
                </a:lnTo>
                <a:lnTo>
                  <a:pt x="1891919" y="1763268"/>
                </a:lnTo>
                <a:lnTo>
                  <a:pt x="1939534" y="1763268"/>
                </a:lnTo>
                <a:lnTo>
                  <a:pt x="1944675" y="1755659"/>
                </a:lnTo>
                <a:lnTo>
                  <a:pt x="1949196" y="1733423"/>
                </a:lnTo>
                <a:lnTo>
                  <a:pt x="1949196" y="57276"/>
                </a:lnTo>
                <a:lnTo>
                  <a:pt x="1944675" y="35040"/>
                </a:lnTo>
                <a:lnTo>
                  <a:pt x="1939534" y="27432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37403" y="4936235"/>
            <a:ext cx="1948180" cy="1790700"/>
          </a:xfrm>
          <a:custGeom>
            <a:avLst/>
            <a:gdLst/>
            <a:ahLst/>
            <a:cxnLst/>
            <a:rect l="l" t="t" r="r" b="b"/>
            <a:pathLst>
              <a:path w="1948179" h="1790700">
                <a:moveTo>
                  <a:pt x="1890395" y="0"/>
                </a:moveTo>
                <a:lnTo>
                  <a:pt x="57276" y="0"/>
                </a:lnTo>
                <a:lnTo>
                  <a:pt x="35040" y="4520"/>
                </a:lnTo>
                <a:lnTo>
                  <a:pt x="16827" y="16827"/>
                </a:lnTo>
                <a:lnTo>
                  <a:pt x="4520" y="35040"/>
                </a:lnTo>
                <a:lnTo>
                  <a:pt x="0" y="57276"/>
                </a:lnTo>
                <a:lnTo>
                  <a:pt x="0" y="1733397"/>
                </a:lnTo>
                <a:lnTo>
                  <a:pt x="4520" y="1755670"/>
                </a:lnTo>
                <a:lnTo>
                  <a:pt x="16827" y="1773888"/>
                </a:lnTo>
                <a:lnTo>
                  <a:pt x="35040" y="1786186"/>
                </a:lnTo>
                <a:lnTo>
                  <a:pt x="57276" y="1790700"/>
                </a:lnTo>
                <a:lnTo>
                  <a:pt x="1890395" y="1790700"/>
                </a:lnTo>
                <a:lnTo>
                  <a:pt x="1912631" y="1786186"/>
                </a:lnTo>
                <a:lnTo>
                  <a:pt x="1930844" y="1773888"/>
                </a:lnTo>
                <a:lnTo>
                  <a:pt x="1938053" y="1763217"/>
                </a:lnTo>
                <a:lnTo>
                  <a:pt x="57276" y="1763217"/>
                </a:lnTo>
                <a:lnTo>
                  <a:pt x="45702" y="1760859"/>
                </a:lnTo>
                <a:lnTo>
                  <a:pt x="36210" y="1754446"/>
                </a:lnTo>
                <a:lnTo>
                  <a:pt x="29791" y="1744963"/>
                </a:lnTo>
                <a:lnTo>
                  <a:pt x="27432" y="1733397"/>
                </a:lnTo>
                <a:lnTo>
                  <a:pt x="27432" y="57276"/>
                </a:lnTo>
                <a:lnTo>
                  <a:pt x="29791" y="45702"/>
                </a:lnTo>
                <a:lnTo>
                  <a:pt x="36210" y="36210"/>
                </a:lnTo>
                <a:lnTo>
                  <a:pt x="45702" y="29791"/>
                </a:lnTo>
                <a:lnTo>
                  <a:pt x="57276" y="27431"/>
                </a:lnTo>
                <a:lnTo>
                  <a:pt x="1938010" y="27431"/>
                </a:lnTo>
                <a:lnTo>
                  <a:pt x="1930844" y="16827"/>
                </a:lnTo>
                <a:lnTo>
                  <a:pt x="1912631" y="4520"/>
                </a:lnTo>
                <a:lnTo>
                  <a:pt x="1890395" y="0"/>
                </a:lnTo>
                <a:close/>
              </a:path>
              <a:path w="1948179" h="1790700">
                <a:moveTo>
                  <a:pt x="1938010" y="27431"/>
                </a:moveTo>
                <a:lnTo>
                  <a:pt x="1890395" y="27431"/>
                </a:lnTo>
                <a:lnTo>
                  <a:pt x="1901969" y="29791"/>
                </a:lnTo>
                <a:lnTo>
                  <a:pt x="1911461" y="36210"/>
                </a:lnTo>
                <a:lnTo>
                  <a:pt x="1917880" y="45702"/>
                </a:lnTo>
                <a:lnTo>
                  <a:pt x="1920240" y="57276"/>
                </a:lnTo>
                <a:lnTo>
                  <a:pt x="1920240" y="1733397"/>
                </a:lnTo>
                <a:lnTo>
                  <a:pt x="1917880" y="1744963"/>
                </a:lnTo>
                <a:lnTo>
                  <a:pt x="1911461" y="1754446"/>
                </a:lnTo>
                <a:lnTo>
                  <a:pt x="1901969" y="1760859"/>
                </a:lnTo>
                <a:lnTo>
                  <a:pt x="1890395" y="1763217"/>
                </a:lnTo>
                <a:lnTo>
                  <a:pt x="1938053" y="1763217"/>
                </a:lnTo>
                <a:lnTo>
                  <a:pt x="1943151" y="1755670"/>
                </a:lnTo>
                <a:lnTo>
                  <a:pt x="1947672" y="1733397"/>
                </a:lnTo>
                <a:lnTo>
                  <a:pt x="1947672" y="57276"/>
                </a:lnTo>
                <a:lnTo>
                  <a:pt x="1943151" y="35040"/>
                </a:lnTo>
                <a:lnTo>
                  <a:pt x="1938010" y="27431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33114" y="3170148"/>
            <a:ext cx="994410" cy="955040"/>
          </a:xfrm>
          <a:custGeom>
            <a:avLst/>
            <a:gdLst/>
            <a:ahLst/>
            <a:cxnLst/>
            <a:rect l="l" t="t" r="r" b="b"/>
            <a:pathLst>
              <a:path w="994410" h="955039">
                <a:moveTo>
                  <a:pt x="745718" y="65176"/>
                </a:moveTo>
                <a:lnTo>
                  <a:pt x="712571" y="65176"/>
                </a:lnTo>
                <a:lnTo>
                  <a:pt x="712571" y="98132"/>
                </a:lnTo>
                <a:lnTo>
                  <a:pt x="745718" y="98132"/>
                </a:lnTo>
                <a:lnTo>
                  <a:pt x="745718" y="65176"/>
                </a:lnTo>
                <a:close/>
              </a:path>
              <a:path w="994410" h="955039">
                <a:moveTo>
                  <a:pt x="994295" y="214630"/>
                </a:moveTo>
                <a:lnTo>
                  <a:pt x="990346" y="194310"/>
                </a:lnTo>
                <a:lnTo>
                  <a:pt x="979690" y="179070"/>
                </a:lnTo>
                <a:lnTo>
                  <a:pt x="963904" y="168910"/>
                </a:lnTo>
                <a:lnTo>
                  <a:pt x="961148" y="168376"/>
                </a:lnTo>
                <a:lnTo>
                  <a:pt x="961148" y="204470"/>
                </a:lnTo>
                <a:lnTo>
                  <a:pt x="961148" y="659130"/>
                </a:lnTo>
                <a:lnTo>
                  <a:pt x="961148" y="692150"/>
                </a:lnTo>
                <a:lnTo>
                  <a:pt x="961148" y="750570"/>
                </a:lnTo>
                <a:lnTo>
                  <a:pt x="953731" y="758190"/>
                </a:lnTo>
                <a:lnTo>
                  <a:pt x="543877" y="758190"/>
                </a:lnTo>
                <a:lnTo>
                  <a:pt x="543877" y="857250"/>
                </a:lnTo>
                <a:lnTo>
                  <a:pt x="450418" y="857250"/>
                </a:lnTo>
                <a:lnTo>
                  <a:pt x="461518" y="791210"/>
                </a:lnTo>
                <a:lnTo>
                  <a:pt x="532777" y="791210"/>
                </a:lnTo>
                <a:lnTo>
                  <a:pt x="543877" y="857250"/>
                </a:lnTo>
                <a:lnTo>
                  <a:pt x="543877" y="758190"/>
                </a:lnTo>
                <a:lnTo>
                  <a:pt x="40563" y="758190"/>
                </a:lnTo>
                <a:lnTo>
                  <a:pt x="33134" y="750570"/>
                </a:lnTo>
                <a:lnTo>
                  <a:pt x="33134" y="692150"/>
                </a:lnTo>
                <a:lnTo>
                  <a:pt x="961148" y="692150"/>
                </a:lnTo>
                <a:lnTo>
                  <a:pt x="961148" y="659130"/>
                </a:lnTo>
                <a:lnTo>
                  <a:pt x="894867" y="659130"/>
                </a:lnTo>
                <a:lnTo>
                  <a:pt x="894867" y="642620"/>
                </a:lnTo>
                <a:lnTo>
                  <a:pt x="888352" y="610870"/>
                </a:lnTo>
                <a:lnTo>
                  <a:pt x="877366" y="594360"/>
                </a:lnTo>
                <a:lnTo>
                  <a:pt x="876515" y="593090"/>
                </a:lnTo>
                <a:lnTo>
                  <a:pt x="870597" y="584200"/>
                </a:lnTo>
                <a:lnTo>
                  <a:pt x="861720" y="578218"/>
                </a:lnTo>
                <a:lnTo>
                  <a:pt x="861720" y="642620"/>
                </a:lnTo>
                <a:lnTo>
                  <a:pt x="861720" y="659130"/>
                </a:lnTo>
                <a:lnTo>
                  <a:pt x="801890" y="659130"/>
                </a:lnTo>
                <a:lnTo>
                  <a:pt x="823442" y="594360"/>
                </a:lnTo>
                <a:lnTo>
                  <a:pt x="838873" y="600710"/>
                </a:lnTo>
                <a:lnTo>
                  <a:pt x="850963" y="612140"/>
                </a:lnTo>
                <a:lnTo>
                  <a:pt x="858875" y="626110"/>
                </a:lnTo>
                <a:lnTo>
                  <a:pt x="861720" y="642620"/>
                </a:lnTo>
                <a:lnTo>
                  <a:pt x="861720" y="578218"/>
                </a:lnTo>
                <a:lnTo>
                  <a:pt x="844257" y="566420"/>
                </a:lnTo>
                <a:lnTo>
                  <a:pt x="811999" y="560070"/>
                </a:lnTo>
                <a:lnTo>
                  <a:pt x="788974" y="560070"/>
                </a:lnTo>
                <a:lnTo>
                  <a:pt x="788974" y="593090"/>
                </a:lnTo>
                <a:lnTo>
                  <a:pt x="766927" y="659130"/>
                </a:lnTo>
                <a:lnTo>
                  <a:pt x="691362" y="659130"/>
                </a:lnTo>
                <a:lnTo>
                  <a:pt x="669747" y="594360"/>
                </a:lnTo>
                <a:lnTo>
                  <a:pt x="669328" y="593090"/>
                </a:lnTo>
                <a:lnTo>
                  <a:pt x="788974" y="593090"/>
                </a:lnTo>
                <a:lnTo>
                  <a:pt x="788974" y="560070"/>
                </a:lnTo>
                <a:lnTo>
                  <a:pt x="778865" y="560070"/>
                </a:lnTo>
                <a:lnTo>
                  <a:pt x="778865" y="527050"/>
                </a:lnTo>
                <a:lnTo>
                  <a:pt x="778865" y="520700"/>
                </a:lnTo>
                <a:lnTo>
                  <a:pt x="811644" y="494030"/>
                </a:lnTo>
                <a:lnTo>
                  <a:pt x="828573" y="444500"/>
                </a:lnTo>
                <a:lnTo>
                  <a:pt x="828573" y="397510"/>
                </a:lnTo>
                <a:lnTo>
                  <a:pt x="828573" y="378460"/>
                </a:lnTo>
                <a:lnTo>
                  <a:pt x="822071" y="346710"/>
                </a:lnTo>
                <a:lnTo>
                  <a:pt x="810234" y="328930"/>
                </a:lnTo>
                <a:lnTo>
                  <a:pt x="804303" y="320040"/>
                </a:lnTo>
                <a:lnTo>
                  <a:pt x="795439" y="314490"/>
                </a:lnTo>
                <a:lnTo>
                  <a:pt x="795439" y="378460"/>
                </a:lnTo>
                <a:lnTo>
                  <a:pt x="795439" y="411480"/>
                </a:lnTo>
                <a:lnTo>
                  <a:pt x="795439" y="444500"/>
                </a:lnTo>
                <a:lnTo>
                  <a:pt x="791489" y="463550"/>
                </a:lnTo>
                <a:lnTo>
                  <a:pt x="780834" y="480060"/>
                </a:lnTo>
                <a:lnTo>
                  <a:pt x="765048" y="490220"/>
                </a:lnTo>
                <a:lnTo>
                  <a:pt x="745718" y="494030"/>
                </a:lnTo>
                <a:lnTo>
                  <a:pt x="745718" y="527050"/>
                </a:lnTo>
                <a:lnTo>
                  <a:pt x="745718" y="560070"/>
                </a:lnTo>
                <a:lnTo>
                  <a:pt x="712571" y="560070"/>
                </a:lnTo>
                <a:lnTo>
                  <a:pt x="712571" y="527050"/>
                </a:lnTo>
                <a:lnTo>
                  <a:pt x="745718" y="527050"/>
                </a:lnTo>
                <a:lnTo>
                  <a:pt x="745718" y="494030"/>
                </a:lnTo>
                <a:lnTo>
                  <a:pt x="712571" y="494030"/>
                </a:lnTo>
                <a:lnTo>
                  <a:pt x="693254" y="490220"/>
                </a:lnTo>
                <a:lnTo>
                  <a:pt x="677468" y="480060"/>
                </a:lnTo>
                <a:lnTo>
                  <a:pt x="666800" y="463550"/>
                </a:lnTo>
                <a:lnTo>
                  <a:pt x="662863" y="444500"/>
                </a:lnTo>
                <a:lnTo>
                  <a:pt x="662863" y="411480"/>
                </a:lnTo>
                <a:lnTo>
                  <a:pt x="701306" y="411480"/>
                </a:lnTo>
                <a:lnTo>
                  <a:pt x="741248" y="397510"/>
                </a:lnTo>
                <a:lnTo>
                  <a:pt x="750519" y="407670"/>
                </a:lnTo>
                <a:lnTo>
                  <a:pt x="753681" y="410210"/>
                </a:lnTo>
                <a:lnTo>
                  <a:pt x="757897" y="411480"/>
                </a:lnTo>
                <a:lnTo>
                  <a:pt x="795439" y="411480"/>
                </a:lnTo>
                <a:lnTo>
                  <a:pt x="795439" y="378460"/>
                </a:lnTo>
                <a:lnTo>
                  <a:pt x="769086" y="378460"/>
                </a:lnTo>
                <a:lnTo>
                  <a:pt x="757478" y="367030"/>
                </a:lnTo>
                <a:lnTo>
                  <a:pt x="752970" y="363220"/>
                </a:lnTo>
                <a:lnTo>
                  <a:pt x="746404" y="361950"/>
                </a:lnTo>
                <a:lnTo>
                  <a:pt x="740410" y="363220"/>
                </a:lnTo>
                <a:lnTo>
                  <a:pt x="693356" y="378460"/>
                </a:lnTo>
                <a:lnTo>
                  <a:pt x="662863" y="378460"/>
                </a:lnTo>
                <a:lnTo>
                  <a:pt x="666800" y="359410"/>
                </a:lnTo>
                <a:lnTo>
                  <a:pt x="677468" y="344170"/>
                </a:lnTo>
                <a:lnTo>
                  <a:pt x="693254" y="334010"/>
                </a:lnTo>
                <a:lnTo>
                  <a:pt x="712571" y="328930"/>
                </a:lnTo>
                <a:lnTo>
                  <a:pt x="745718" y="328930"/>
                </a:lnTo>
                <a:lnTo>
                  <a:pt x="765048" y="334010"/>
                </a:lnTo>
                <a:lnTo>
                  <a:pt x="780834" y="344170"/>
                </a:lnTo>
                <a:lnTo>
                  <a:pt x="791489" y="359410"/>
                </a:lnTo>
                <a:lnTo>
                  <a:pt x="795439" y="378460"/>
                </a:lnTo>
                <a:lnTo>
                  <a:pt x="795439" y="314490"/>
                </a:lnTo>
                <a:lnTo>
                  <a:pt x="777976" y="303530"/>
                </a:lnTo>
                <a:lnTo>
                  <a:pt x="745718" y="295910"/>
                </a:lnTo>
                <a:lnTo>
                  <a:pt x="712571" y="295910"/>
                </a:lnTo>
                <a:lnTo>
                  <a:pt x="680326" y="303530"/>
                </a:lnTo>
                <a:lnTo>
                  <a:pt x="653986" y="320040"/>
                </a:lnTo>
                <a:lnTo>
                  <a:pt x="636231" y="346710"/>
                </a:lnTo>
                <a:lnTo>
                  <a:pt x="629716" y="378460"/>
                </a:lnTo>
                <a:lnTo>
                  <a:pt x="629716" y="444500"/>
                </a:lnTo>
                <a:lnTo>
                  <a:pt x="633285" y="468630"/>
                </a:lnTo>
                <a:lnTo>
                  <a:pt x="643305" y="490220"/>
                </a:lnTo>
                <a:lnTo>
                  <a:pt x="658952" y="508000"/>
                </a:lnTo>
                <a:lnTo>
                  <a:pt x="679437" y="520700"/>
                </a:lnTo>
                <a:lnTo>
                  <a:pt x="679437" y="560070"/>
                </a:lnTo>
                <a:lnTo>
                  <a:pt x="656399" y="560070"/>
                </a:lnTo>
                <a:lnTo>
                  <a:pt x="656399" y="659130"/>
                </a:lnTo>
                <a:lnTo>
                  <a:pt x="596569" y="659130"/>
                </a:lnTo>
                <a:lnTo>
                  <a:pt x="596569" y="642620"/>
                </a:lnTo>
                <a:lnTo>
                  <a:pt x="599414" y="626110"/>
                </a:lnTo>
                <a:lnTo>
                  <a:pt x="607326" y="612140"/>
                </a:lnTo>
                <a:lnTo>
                  <a:pt x="619429" y="600710"/>
                </a:lnTo>
                <a:lnTo>
                  <a:pt x="634860" y="594360"/>
                </a:lnTo>
                <a:lnTo>
                  <a:pt x="656399" y="659130"/>
                </a:lnTo>
                <a:lnTo>
                  <a:pt x="656399" y="560070"/>
                </a:lnTo>
                <a:lnTo>
                  <a:pt x="646290" y="560070"/>
                </a:lnTo>
                <a:lnTo>
                  <a:pt x="614032" y="566420"/>
                </a:lnTo>
                <a:lnTo>
                  <a:pt x="587692" y="584200"/>
                </a:lnTo>
                <a:lnTo>
                  <a:pt x="569937" y="610870"/>
                </a:lnTo>
                <a:lnTo>
                  <a:pt x="563435" y="642620"/>
                </a:lnTo>
                <a:lnTo>
                  <a:pt x="563435" y="659130"/>
                </a:lnTo>
                <a:lnTo>
                  <a:pt x="513715" y="659130"/>
                </a:lnTo>
                <a:lnTo>
                  <a:pt x="513715" y="198120"/>
                </a:lnTo>
                <a:lnTo>
                  <a:pt x="649274" y="198120"/>
                </a:lnTo>
                <a:lnTo>
                  <a:pt x="656590" y="210820"/>
                </a:lnTo>
                <a:lnTo>
                  <a:pt x="667397" y="220980"/>
                </a:lnTo>
                <a:lnTo>
                  <a:pt x="680834" y="228600"/>
                </a:lnTo>
                <a:lnTo>
                  <a:pt x="695998" y="231140"/>
                </a:lnTo>
                <a:lnTo>
                  <a:pt x="762292" y="231140"/>
                </a:lnTo>
                <a:lnTo>
                  <a:pt x="762266" y="269240"/>
                </a:lnTo>
                <a:lnTo>
                  <a:pt x="765797" y="275590"/>
                </a:lnTo>
                <a:lnTo>
                  <a:pt x="777011" y="280670"/>
                </a:lnTo>
                <a:lnTo>
                  <a:pt x="783780" y="280670"/>
                </a:lnTo>
                <a:lnTo>
                  <a:pt x="788809" y="276860"/>
                </a:lnTo>
                <a:lnTo>
                  <a:pt x="850620" y="231140"/>
                </a:lnTo>
                <a:lnTo>
                  <a:pt x="878293" y="231140"/>
                </a:lnTo>
                <a:lnTo>
                  <a:pt x="893470" y="228600"/>
                </a:lnTo>
                <a:lnTo>
                  <a:pt x="906894" y="220980"/>
                </a:lnTo>
                <a:lnTo>
                  <a:pt x="917702" y="210820"/>
                </a:lnTo>
                <a:lnTo>
                  <a:pt x="925029" y="198120"/>
                </a:lnTo>
                <a:lnTo>
                  <a:pt x="953731" y="198120"/>
                </a:lnTo>
                <a:lnTo>
                  <a:pt x="961148" y="204470"/>
                </a:lnTo>
                <a:lnTo>
                  <a:pt x="961148" y="168376"/>
                </a:lnTo>
                <a:lnTo>
                  <a:pt x="944575" y="165100"/>
                </a:lnTo>
                <a:lnTo>
                  <a:pt x="928001" y="165100"/>
                </a:lnTo>
                <a:lnTo>
                  <a:pt x="928001" y="49530"/>
                </a:lnTo>
                <a:lnTo>
                  <a:pt x="924585" y="33020"/>
                </a:lnTo>
                <a:lnTo>
                  <a:pt x="924064" y="30480"/>
                </a:lnTo>
                <a:lnTo>
                  <a:pt x="913396" y="13970"/>
                </a:lnTo>
                <a:lnTo>
                  <a:pt x="897623" y="3810"/>
                </a:lnTo>
                <a:lnTo>
                  <a:pt x="894867" y="3276"/>
                </a:lnTo>
                <a:lnTo>
                  <a:pt x="894867" y="40640"/>
                </a:lnTo>
                <a:lnTo>
                  <a:pt x="894867" y="190500"/>
                </a:lnTo>
                <a:lnTo>
                  <a:pt x="887450" y="198120"/>
                </a:lnTo>
                <a:lnTo>
                  <a:pt x="841552" y="198120"/>
                </a:lnTo>
                <a:lnTo>
                  <a:pt x="838060" y="199390"/>
                </a:lnTo>
                <a:lnTo>
                  <a:pt x="835202" y="200660"/>
                </a:lnTo>
                <a:lnTo>
                  <a:pt x="795439" y="231140"/>
                </a:lnTo>
                <a:lnTo>
                  <a:pt x="795439" y="204470"/>
                </a:lnTo>
                <a:lnTo>
                  <a:pt x="788022" y="198120"/>
                </a:lnTo>
                <a:lnTo>
                  <a:pt x="686854" y="198120"/>
                </a:lnTo>
                <a:lnTo>
                  <a:pt x="679437" y="190500"/>
                </a:lnTo>
                <a:lnTo>
                  <a:pt x="679437" y="165100"/>
                </a:lnTo>
                <a:lnTo>
                  <a:pt x="679437" y="40640"/>
                </a:lnTo>
                <a:lnTo>
                  <a:pt x="686854" y="33020"/>
                </a:lnTo>
                <a:lnTo>
                  <a:pt x="887450" y="33020"/>
                </a:lnTo>
                <a:lnTo>
                  <a:pt x="894867" y="40640"/>
                </a:lnTo>
                <a:lnTo>
                  <a:pt x="894867" y="3276"/>
                </a:lnTo>
                <a:lnTo>
                  <a:pt x="878293" y="0"/>
                </a:lnTo>
                <a:lnTo>
                  <a:pt x="695998" y="0"/>
                </a:lnTo>
                <a:lnTo>
                  <a:pt x="676681" y="3810"/>
                </a:lnTo>
                <a:lnTo>
                  <a:pt x="660895" y="13970"/>
                </a:lnTo>
                <a:lnTo>
                  <a:pt x="650240" y="30480"/>
                </a:lnTo>
                <a:lnTo>
                  <a:pt x="646290" y="49530"/>
                </a:lnTo>
                <a:lnTo>
                  <a:pt x="646290" y="165100"/>
                </a:lnTo>
                <a:lnTo>
                  <a:pt x="480568" y="165100"/>
                </a:lnTo>
                <a:lnTo>
                  <a:pt x="480568" y="198120"/>
                </a:lnTo>
                <a:lnTo>
                  <a:pt x="480568" y="659130"/>
                </a:lnTo>
                <a:lnTo>
                  <a:pt x="430860" y="659130"/>
                </a:lnTo>
                <a:lnTo>
                  <a:pt x="430860" y="642620"/>
                </a:lnTo>
                <a:lnTo>
                  <a:pt x="424345" y="610870"/>
                </a:lnTo>
                <a:lnTo>
                  <a:pt x="413359" y="594360"/>
                </a:lnTo>
                <a:lnTo>
                  <a:pt x="412508" y="593090"/>
                </a:lnTo>
                <a:lnTo>
                  <a:pt x="406590" y="584200"/>
                </a:lnTo>
                <a:lnTo>
                  <a:pt x="397713" y="578218"/>
                </a:lnTo>
                <a:lnTo>
                  <a:pt x="397713" y="642620"/>
                </a:lnTo>
                <a:lnTo>
                  <a:pt x="397713" y="659130"/>
                </a:lnTo>
                <a:lnTo>
                  <a:pt x="337896" y="659130"/>
                </a:lnTo>
                <a:lnTo>
                  <a:pt x="359435" y="594360"/>
                </a:lnTo>
                <a:lnTo>
                  <a:pt x="374865" y="600710"/>
                </a:lnTo>
                <a:lnTo>
                  <a:pt x="386969" y="612140"/>
                </a:lnTo>
                <a:lnTo>
                  <a:pt x="394868" y="626110"/>
                </a:lnTo>
                <a:lnTo>
                  <a:pt x="397713" y="642620"/>
                </a:lnTo>
                <a:lnTo>
                  <a:pt x="397713" y="578218"/>
                </a:lnTo>
                <a:lnTo>
                  <a:pt x="380250" y="566420"/>
                </a:lnTo>
                <a:lnTo>
                  <a:pt x="348005" y="560070"/>
                </a:lnTo>
                <a:lnTo>
                  <a:pt x="324967" y="560070"/>
                </a:lnTo>
                <a:lnTo>
                  <a:pt x="324967" y="593090"/>
                </a:lnTo>
                <a:lnTo>
                  <a:pt x="302920" y="659130"/>
                </a:lnTo>
                <a:lnTo>
                  <a:pt x="227355" y="659130"/>
                </a:lnTo>
                <a:lnTo>
                  <a:pt x="205740" y="594360"/>
                </a:lnTo>
                <a:lnTo>
                  <a:pt x="205320" y="593090"/>
                </a:lnTo>
                <a:lnTo>
                  <a:pt x="324967" y="593090"/>
                </a:lnTo>
                <a:lnTo>
                  <a:pt x="324967" y="560070"/>
                </a:lnTo>
                <a:lnTo>
                  <a:pt x="314858" y="560070"/>
                </a:lnTo>
                <a:lnTo>
                  <a:pt x="314858" y="527050"/>
                </a:lnTo>
                <a:lnTo>
                  <a:pt x="314858" y="520700"/>
                </a:lnTo>
                <a:lnTo>
                  <a:pt x="347637" y="494030"/>
                </a:lnTo>
                <a:lnTo>
                  <a:pt x="364566" y="444500"/>
                </a:lnTo>
                <a:lnTo>
                  <a:pt x="364566" y="397510"/>
                </a:lnTo>
                <a:lnTo>
                  <a:pt x="364566" y="378460"/>
                </a:lnTo>
                <a:lnTo>
                  <a:pt x="358063" y="346710"/>
                </a:lnTo>
                <a:lnTo>
                  <a:pt x="346227" y="328930"/>
                </a:lnTo>
                <a:lnTo>
                  <a:pt x="340309" y="320040"/>
                </a:lnTo>
                <a:lnTo>
                  <a:pt x="331431" y="314477"/>
                </a:lnTo>
                <a:lnTo>
                  <a:pt x="331431" y="378460"/>
                </a:lnTo>
                <a:lnTo>
                  <a:pt x="331431" y="411480"/>
                </a:lnTo>
                <a:lnTo>
                  <a:pt x="331431" y="444500"/>
                </a:lnTo>
                <a:lnTo>
                  <a:pt x="327482" y="463550"/>
                </a:lnTo>
                <a:lnTo>
                  <a:pt x="316826" y="480060"/>
                </a:lnTo>
                <a:lnTo>
                  <a:pt x="301040" y="490220"/>
                </a:lnTo>
                <a:lnTo>
                  <a:pt x="281711" y="494030"/>
                </a:lnTo>
                <a:lnTo>
                  <a:pt x="281711" y="527050"/>
                </a:lnTo>
                <a:lnTo>
                  <a:pt x="281711" y="560070"/>
                </a:lnTo>
                <a:lnTo>
                  <a:pt x="248577" y="560070"/>
                </a:lnTo>
                <a:lnTo>
                  <a:pt x="248577" y="527050"/>
                </a:lnTo>
                <a:lnTo>
                  <a:pt x="281711" y="527050"/>
                </a:lnTo>
                <a:lnTo>
                  <a:pt x="281711" y="494030"/>
                </a:lnTo>
                <a:lnTo>
                  <a:pt x="248577" y="494030"/>
                </a:lnTo>
                <a:lnTo>
                  <a:pt x="229247" y="490220"/>
                </a:lnTo>
                <a:lnTo>
                  <a:pt x="213461" y="480060"/>
                </a:lnTo>
                <a:lnTo>
                  <a:pt x="202806" y="463550"/>
                </a:lnTo>
                <a:lnTo>
                  <a:pt x="198856" y="444500"/>
                </a:lnTo>
                <a:lnTo>
                  <a:pt x="198856" y="411480"/>
                </a:lnTo>
                <a:lnTo>
                  <a:pt x="237299" y="411480"/>
                </a:lnTo>
                <a:lnTo>
                  <a:pt x="277241" y="397510"/>
                </a:lnTo>
                <a:lnTo>
                  <a:pt x="286524" y="407670"/>
                </a:lnTo>
                <a:lnTo>
                  <a:pt x="289687" y="410210"/>
                </a:lnTo>
                <a:lnTo>
                  <a:pt x="293890" y="411480"/>
                </a:lnTo>
                <a:lnTo>
                  <a:pt x="331431" y="411480"/>
                </a:lnTo>
                <a:lnTo>
                  <a:pt x="331431" y="378460"/>
                </a:lnTo>
                <a:lnTo>
                  <a:pt x="305079" y="378460"/>
                </a:lnTo>
                <a:lnTo>
                  <a:pt x="293484" y="367030"/>
                </a:lnTo>
                <a:lnTo>
                  <a:pt x="288963" y="363220"/>
                </a:lnTo>
                <a:lnTo>
                  <a:pt x="282409" y="361950"/>
                </a:lnTo>
                <a:lnTo>
                  <a:pt x="276415" y="363220"/>
                </a:lnTo>
                <a:lnTo>
                  <a:pt x="229349" y="378460"/>
                </a:lnTo>
                <a:lnTo>
                  <a:pt x="198856" y="378460"/>
                </a:lnTo>
                <a:lnTo>
                  <a:pt x="202806" y="359410"/>
                </a:lnTo>
                <a:lnTo>
                  <a:pt x="213461" y="344170"/>
                </a:lnTo>
                <a:lnTo>
                  <a:pt x="229247" y="334010"/>
                </a:lnTo>
                <a:lnTo>
                  <a:pt x="248577" y="328930"/>
                </a:lnTo>
                <a:lnTo>
                  <a:pt x="281711" y="328930"/>
                </a:lnTo>
                <a:lnTo>
                  <a:pt x="301040" y="334010"/>
                </a:lnTo>
                <a:lnTo>
                  <a:pt x="316826" y="344170"/>
                </a:lnTo>
                <a:lnTo>
                  <a:pt x="327482" y="359410"/>
                </a:lnTo>
                <a:lnTo>
                  <a:pt x="331431" y="378460"/>
                </a:lnTo>
                <a:lnTo>
                  <a:pt x="331431" y="314477"/>
                </a:lnTo>
                <a:lnTo>
                  <a:pt x="313969" y="303530"/>
                </a:lnTo>
                <a:lnTo>
                  <a:pt x="281711" y="295910"/>
                </a:lnTo>
                <a:lnTo>
                  <a:pt x="248577" y="295910"/>
                </a:lnTo>
                <a:lnTo>
                  <a:pt x="216319" y="303530"/>
                </a:lnTo>
                <a:lnTo>
                  <a:pt x="189979" y="320040"/>
                </a:lnTo>
                <a:lnTo>
                  <a:pt x="172224" y="346710"/>
                </a:lnTo>
                <a:lnTo>
                  <a:pt x="165709" y="378460"/>
                </a:lnTo>
                <a:lnTo>
                  <a:pt x="165709" y="444500"/>
                </a:lnTo>
                <a:lnTo>
                  <a:pt x="169278" y="468630"/>
                </a:lnTo>
                <a:lnTo>
                  <a:pt x="179298" y="490220"/>
                </a:lnTo>
                <a:lnTo>
                  <a:pt x="194957" y="508000"/>
                </a:lnTo>
                <a:lnTo>
                  <a:pt x="215430" y="520700"/>
                </a:lnTo>
                <a:lnTo>
                  <a:pt x="215430" y="560070"/>
                </a:lnTo>
                <a:lnTo>
                  <a:pt x="192392" y="560070"/>
                </a:lnTo>
                <a:lnTo>
                  <a:pt x="192392" y="659130"/>
                </a:lnTo>
                <a:lnTo>
                  <a:pt x="132575" y="659130"/>
                </a:lnTo>
                <a:lnTo>
                  <a:pt x="132575" y="642620"/>
                </a:lnTo>
                <a:lnTo>
                  <a:pt x="135407" y="626110"/>
                </a:lnTo>
                <a:lnTo>
                  <a:pt x="143319" y="612140"/>
                </a:lnTo>
                <a:lnTo>
                  <a:pt x="155422" y="600710"/>
                </a:lnTo>
                <a:lnTo>
                  <a:pt x="170853" y="594360"/>
                </a:lnTo>
                <a:lnTo>
                  <a:pt x="192392" y="659130"/>
                </a:lnTo>
                <a:lnTo>
                  <a:pt x="192392" y="560070"/>
                </a:lnTo>
                <a:lnTo>
                  <a:pt x="182283" y="560070"/>
                </a:lnTo>
                <a:lnTo>
                  <a:pt x="150025" y="566420"/>
                </a:lnTo>
                <a:lnTo>
                  <a:pt x="123698" y="584200"/>
                </a:lnTo>
                <a:lnTo>
                  <a:pt x="105943" y="610870"/>
                </a:lnTo>
                <a:lnTo>
                  <a:pt x="99428" y="642620"/>
                </a:lnTo>
                <a:lnTo>
                  <a:pt x="99428" y="659130"/>
                </a:lnTo>
                <a:lnTo>
                  <a:pt x="33134" y="659130"/>
                </a:lnTo>
                <a:lnTo>
                  <a:pt x="33134" y="204470"/>
                </a:lnTo>
                <a:lnTo>
                  <a:pt x="40563" y="198120"/>
                </a:lnTo>
                <a:lnTo>
                  <a:pt x="69265" y="198120"/>
                </a:lnTo>
                <a:lnTo>
                  <a:pt x="76593" y="210820"/>
                </a:lnTo>
                <a:lnTo>
                  <a:pt x="87401" y="220980"/>
                </a:lnTo>
                <a:lnTo>
                  <a:pt x="100825" y="228600"/>
                </a:lnTo>
                <a:lnTo>
                  <a:pt x="116001" y="231140"/>
                </a:lnTo>
                <a:lnTo>
                  <a:pt x="143675" y="231140"/>
                </a:lnTo>
                <a:lnTo>
                  <a:pt x="205486" y="276860"/>
                </a:lnTo>
                <a:lnTo>
                  <a:pt x="210515" y="280670"/>
                </a:lnTo>
                <a:lnTo>
                  <a:pt x="217284" y="280670"/>
                </a:lnTo>
                <a:lnTo>
                  <a:pt x="228485" y="275590"/>
                </a:lnTo>
                <a:lnTo>
                  <a:pt x="232029" y="269240"/>
                </a:lnTo>
                <a:lnTo>
                  <a:pt x="232003" y="231140"/>
                </a:lnTo>
                <a:lnTo>
                  <a:pt x="298284" y="231140"/>
                </a:lnTo>
                <a:lnTo>
                  <a:pt x="313461" y="228600"/>
                </a:lnTo>
                <a:lnTo>
                  <a:pt x="326885" y="220980"/>
                </a:lnTo>
                <a:lnTo>
                  <a:pt x="337693" y="210820"/>
                </a:lnTo>
                <a:lnTo>
                  <a:pt x="345020" y="198120"/>
                </a:lnTo>
                <a:lnTo>
                  <a:pt x="480568" y="198120"/>
                </a:lnTo>
                <a:lnTo>
                  <a:pt x="480568" y="165100"/>
                </a:lnTo>
                <a:lnTo>
                  <a:pt x="348005" y="165100"/>
                </a:lnTo>
                <a:lnTo>
                  <a:pt x="348005" y="49530"/>
                </a:lnTo>
                <a:lnTo>
                  <a:pt x="344576" y="33020"/>
                </a:lnTo>
                <a:lnTo>
                  <a:pt x="344055" y="30480"/>
                </a:lnTo>
                <a:lnTo>
                  <a:pt x="333400" y="13970"/>
                </a:lnTo>
                <a:lnTo>
                  <a:pt x="317614" y="3810"/>
                </a:lnTo>
                <a:lnTo>
                  <a:pt x="314858" y="3276"/>
                </a:lnTo>
                <a:lnTo>
                  <a:pt x="314858" y="40640"/>
                </a:lnTo>
                <a:lnTo>
                  <a:pt x="314858" y="190500"/>
                </a:lnTo>
                <a:lnTo>
                  <a:pt x="307441" y="198120"/>
                </a:lnTo>
                <a:lnTo>
                  <a:pt x="206273" y="198120"/>
                </a:lnTo>
                <a:lnTo>
                  <a:pt x="198856" y="204470"/>
                </a:lnTo>
                <a:lnTo>
                  <a:pt x="198856" y="231140"/>
                </a:lnTo>
                <a:lnTo>
                  <a:pt x="159080" y="200660"/>
                </a:lnTo>
                <a:lnTo>
                  <a:pt x="156222" y="199390"/>
                </a:lnTo>
                <a:lnTo>
                  <a:pt x="152730" y="198120"/>
                </a:lnTo>
                <a:lnTo>
                  <a:pt x="106845" y="198120"/>
                </a:lnTo>
                <a:lnTo>
                  <a:pt x="99428" y="190500"/>
                </a:lnTo>
                <a:lnTo>
                  <a:pt x="99428" y="40640"/>
                </a:lnTo>
                <a:lnTo>
                  <a:pt x="106845" y="33020"/>
                </a:lnTo>
                <a:lnTo>
                  <a:pt x="307441" y="33020"/>
                </a:lnTo>
                <a:lnTo>
                  <a:pt x="314858" y="40640"/>
                </a:lnTo>
                <a:lnTo>
                  <a:pt x="314858" y="3276"/>
                </a:lnTo>
                <a:lnTo>
                  <a:pt x="298284" y="0"/>
                </a:lnTo>
                <a:lnTo>
                  <a:pt x="116001" y="0"/>
                </a:lnTo>
                <a:lnTo>
                  <a:pt x="96672" y="3810"/>
                </a:lnTo>
                <a:lnTo>
                  <a:pt x="80886" y="13970"/>
                </a:lnTo>
                <a:lnTo>
                  <a:pt x="70231" y="30480"/>
                </a:lnTo>
                <a:lnTo>
                  <a:pt x="66281" y="49530"/>
                </a:lnTo>
                <a:lnTo>
                  <a:pt x="66281" y="165100"/>
                </a:lnTo>
                <a:lnTo>
                  <a:pt x="49707" y="165100"/>
                </a:lnTo>
                <a:lnTo>
                  <a:pt x="30391" y="168910"/>
                </a:lnTo>
                <a:lnTo>
                  <a:pt x="14605" y="179070"/>
                </a:lnTo>
                <a:lnTo>
                  <a:pt x="3937" y="194310"/>
                </a:lnTo>
                <a:lnTo>
                  <a:pt x="0" y="214630"/>
                </a:lnTo>
                <a:lnTo>
                  <a:pt x="0" y="741680"/>
                </a:lnTo>
                <a:lnTo>
                  <a:pt x="3937" y="760730"/>
                </a:lnTo>
                <a:lnTo>
                  <a:pt x="14605" y="775970"/>
                </a:lnTo>
                <a:lnTo>
                  <a:pt x="30391" y="787400"/>
                </a:lnTo>
                <a:lnTo>
                  <a:pt x="49707" y="791210"/>
                </a:lnTo>
                <a:lnTo>
                  <a:pt x="427875" y="791210"/>
                </a:lnTo>
                <a:lnTo>
                  <a:pt x="416775" y="857250"/>
                </a:lnTo>
                <a:lnTo>
                  <a:pt x="309651" y="857250"/>
                </a:lnTo>
                <a:lnTo>
                  <a:pt x="304749" y="859790"/>
                </a:lnTo>
                <a:lnTo>
                  <a:pt x="301599" y="863600"/>
                </a:lnTo>
                <a:lnTo>
                  <a:pt x="251879" y="929640"/>
                </a:lnTo>
                <a:lnTo>
                  <a:pt x="248132" y="934720"/>
                </a:lnTo>
                <a:lnTo>
                  <a:pt x="247548" y="941070"/>
                </a:lnTo>
                <a:lnTo>
                  <a:pt x="250393" y="946150"/>
                </a:lnTo>
                <a:lnTo>
                  <a:pt x="253123" y="952500"/>
                </a:lnTo>
                <a:lnTo>
                  <a:pt x="258876" y="955040"/>
                </a:lnTo>
                <a:lnTo>
                  <a:pt x="735418" y="955040"/>
                </a:lnTo>
                <a:lnTo>
                  <a:pt x="741159" y="952500"/>
                </a:lnTo>
                <a:lnTo>
                  <a:pt x="743889" y="946150"/>
                </a:lnTo>
                <a:lnTo>
                  <a:pt x="746734" y="941070"/>
                </a:lnTo>
                <a:lnTo>
                  <a:pt x="746163" y="934720"/>
                </a:lnTo>
                <a:lnTo>
                  <a:pt x="742403" y="929640"/>
                </a:lnTo>
                <a:lnTo>
                  <a:pt x="736663" y="922020"/>
                </a:lnTo>
                <a:lnTo>
                  <a:pt x="712762" y="890270"/>
                </a:lnTo>
                <a:lnTo>
                  <a:pt x="695998" y="867994"/>
                </a:lnTo>
                <a:lnTo>
                  <a:pt x="695998" y="922020"/>
                </a:lnTo>
                <a:lnTo>
                  <a:pt x="298284" y="922020"/>
                </a:lnTo>
                <a:lnTo>
                  <a:pt x="323138" y="890270"/>
                </a:lnTo>
                <a:lnTo>
                  <a:pt x="671144" y="890270"/>
                </a:lnTo>
                <a:lnTo>
                  <a:pt x="695998" y="922020"/>
                </a:lnTo>
                <a:lnTo>
                  <a:pt x="695998" y="867994"/>
                </a:lnTo>
                <a:lnTo>
                  <a:pt x="692696" y="863600"/>
                </a:lnTo>
                <a:lnTo>
                  <a:pt x="689546" y="859790"/>
                </a:lnTo>
                <a:lnTo>
                  <a:pt x="684644" y="857250"/>
                </a:lnTo>
                <a:lnTo>
                  <a:pt x="577519" y="857250"/>
                </a:lnTo>
                <a:lnTo>
                  <a:pt x="566420" y="791210"/>
                </a:lnTo>
                <a:lnTo>
                  <a:pt x="944575" y="791210"/>
                </a:lnTo>
                <a:lnTo>
                  <a:pt x="963904" y="787400"/>
                </a:lnTo>
                <a:lnTo>
                  <a:pt x="979690" y="775970"/>
                </a:lnTo>
                <a:lnTo>
                  <a:pt x="990346" y="760730"/>
                </a:lnTo>
                <a:lnTo>
                  <a:pt x="990866" y="758190"/>
                </a:lnTo>
                <a:lnTo>
                  <a:pt x="994295" y="741680"/>
                </a:lnTo>
                <a:lnTo>
                  <a:pt x="994295" y="692150"/>
                </a:lnTo>
                <a:lnTo>
                  <a:pt x="994295" y="659130"/>
                </a:lnTo>
                <a:lnTo>
                  <a:pt x="994295" y="214630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45686" y="3235324"/>
            <a:ext cx="149225" cy="99060"/>
          </a:xfrm>
          <a:custGeom>
            <a:avLst/>
            <a:gdLst/>
            <a:ahLst/>
            <a:cxnLst/>
            <a:rect l="l" t="t" r="r" b="b"/>
            <a:pathLst>
              <a:path w="149225" h="99060">
                <a:moveTo>
                  <a:pt x="149148" y="65913"/>
                </a:moveTo>
                <a:lnTo>
                  <a:pt x="0" y="65913"/>
                </a:lnTo>
                <a:lnTo>
                  <a:pt x="0" y="98869"/>
                </a:lnTo>
                <a:lnTo>
                  <a:pt x="149148" y="98869"/>
                </a:lnTo>
                <a:lnTo>
                  <a:pt x="149148" y="65913"/>
                </a:lnTo>
                <a:close/>
              </a:path>
              <a:path w="149225" h="99060">
                <a:moveTo>
                  <a:pt x="149148" y="0"/>
                </a:moveTo>
                <a:lnTo>
                  <a:pt x="66294" y="0"/>
                </a:lnTo>
                <a:lnTo>
                  <a:pt x="66294" y="32956"/>
                </a:lnTo>
                <a:lnTo>
                  <a:pt x="149148" y="32956"/>
                </a:lnTo>
                <a:lnTo>
                  <a:pt x="149148" y="0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53511" y="993647"/>
            <a:ext cx="1947672" cy="179070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565690" y="3235324"/>
            <a:ext cx="149225" cy="99060"/>
          </a:xfrm>
          <a:custGeom>
            <a:avLst/>
            <a:gdLst/>
            <a:ahLst/>
            <a:cxnLst/>
            <a:rect l="l" t="t" r="r" b="b"/>
            <a:pathLst>
              <a:path w="149225" h="99060">
                <a:moveTo>
                  <a:pt x="33134" y="0"/>
                </a:moveTo>
                <a:lnTo>
                  <a:pt x="0" y="0"/>
                </a:lnTo>
                <a:lnTo>
                  <a:pt x="0" y="32956"/>
                </a:lnTo>
                <a:lnTo>
                  <a:pt x="33134" y="32956"/>
                </a:lnTo>
                <a:lnTo>
                  <a:pt x="33134" y="0"/>
                </a:lnTo>
                <a:close/>
              </a:path>
              <a:path w="149225" h="99060">
                <a:moveTo>
                  <a:pt x="149136" y="65913"/>
                </a:moveTo>
                <a:lnTo>
                  <a:pt x="0" y="65913"/>
                </a:lnTo>
                <a:lnTo>
                  <a:pt x="0" y="98869"/>
                </a:lnTo>
                <a:lnTo>
                  <a:pt x="149136" y="98869"/>
                </a:lnTo>
                <a:lnTo>
                  <a:pt x="149136" y="65913"/>
                </a:lnTo>
                <a:close/>
              </a:path>
              <a:path w="149225" h="99060">
                <a:moveTo>
                  <a:pt x="149136" y="0"/>
                </a:moveTo>
                <a:lnTo>
                  <a:pt x="66281" y="0"/>
                </a:lnTo>
                <a:lnTo>
                  <a:pt x="66281" y="32956"/>
                </a:lnTo>
                <a:lnTo>
                  <a:pt x="149136" y="32956"/>
                </a:lnTo>
                <a:lnTo>
                  <a:pt x="149136" y="0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4380" y="2965704"/>
            <a:ext cx="1948180" cy="1790700"/>
          </a:xfrm>
          <a:custGeom>
            <a:avLst/>
            <a:gdLst/>
            <a:ahLst/>
            <a:cxnLst/>
            <a:rect l="l" t="t" r="r" b="b"/>
            <a:pathLst>
              <a:path w="1948180" h="1790700">
                <a:moveTo>
                  <a:pt x="1890395" y="0"/>
                </a:moveTo>
                <a:lnTo>
                  <a:pt x="57289" y="0"/>
                </a:lnTo>
                <a:lnTo>
                  <a:pt x="35018" y="4520"/>
                </a:lnTo>
                <a:lnTo>
                  <a:pt x="16805" y="16827"/>
                </a:lnTo>
                <a:lnTo>
                  <a:pt x="4511" y="35040"/>
                </a:lnTo>
                <a:lnTo>
                  <a:pt x="0" y="57276"/>
                </a:lnTo>
                <a:lnTo>
                  <a:pt x="0" y="1733423"/>
                </a:lnTo>
                <a:lnTo>
                  <a:pt x="4511" y="1755659"/>
                </a:lnTo>
                <a:lnTo>
                  <a:pt x="16805" y="1773872"/>
                </a:lnTo>
                <a:lnTo>
                  <a:pt x="35018" y="1786179"/>
                </a:lnTo>
                <a:lnTo>
                  <a:pt x="57289" y="1790700"/>
                </a:lnTo>
                <a:lnTo>
                  <a:pt x="1890395" y="1790700"/>
                </a:lnTo>
                <a:lnTo>
                  <a:pt x="1912631" y="1786179"/>
                </a:lnTo>
                <a:lnTo>
                  <a:pt x="1930844" y="1773872"/>
                </a:lnTo>
                <a:lnTo>
                  <a:pt x="1938010" y="1763268"/>
                </a:lnTo>
                <a:lnTo>
                  <a:pt x="57289" y="1763268"/>
                </a:lnTo>
                <a:lnTo>
                  <a:pt x="45724" y="1760908"/>
                </a:lnTo>
                <a:lnTo>
                  <a:pt x="36241" y="1754489"/>
                </a:lnTo>
                <a:lnTo>
                  <a:pt x="29827" y="1744997"/>
                </a:lnTo>
                <a:lnTo>
                  <a:pt x="27470" y="1733423"/>
                </a:lnTo>
                <a:lnTo>
                  <a:pt x="27470" y="57276"/>
                </a:lnTo>
                <a:lnTo>
                  <a:pt x="29827" y="45702"/>
                </a:lnTo>
                <a:lnTo>
                  <a:pt x="36241" y="36210"/>
                </a:lnTo>
                <a:lnTo>
                  <a:pt x="45724" y="29791"/>
                </a:lnTo>
                <a:lnTo>
                  <a:pt x="57289" y="27432"/>
                </a:lnTo>
                <a:lnTo>
                  <a:pt x="1938010" y="27432"/>
                </a:lnTo>
                <a:lnTo>
                  <a:pt x="1930844" y="16827"/>
                </a:lnTo>
                <a:lnTo>
                  <a:pt x="1912631" y="4520"/>
                </a:lnTo>
                <a:lnTo>
                  <a:pt x="1890395" y="0"/>
                </a:lnTo>
                <a:close/>
              </a:path>
              <a:path w="1948180" h="1790700">
                <a:moveTo>
                  <a:pt x="1938010" y="27432"/>
                </a:moveTo>
                <a:lnTo>
                  <a:pt x="1890395" y="27432"/>
                </a:lnTo>
                <a:lnTo>
                  <a:pt x="1901969" y="29791"/>
                </a:lnTo>
                <a:lnTo>
                  <a:pt x="1911461" y="36210"/>
                </a:lnTo>
                <a:lnTo>
                  <a:pt x="1917880" y="45702"/>
                </a:lnTo>
                <a:lnTo>
                  <a:pt x="1920239" y="57276"/>
                </a:lnTo>
                <a:lnTo>
                  <a:pt x="1920239" y="1733423"/>
                </a:lnTo>
                <a:lnTo>
                  <a:pt x="1917880" y="1744997"/>
                </a:lnTo>
                <a:lnTo>
                  <a:pt x="1911461" y="1754489"/>
                </a:lnTo>
                <a:lnTo>
                  <a:pt x="1901969" y="1760908"/>
                </a:lnTo>
                <a:lnTo>
                  <a:pt x="1890395" y="1763268"/>
                </a:lnTo>
                <a:lnTo>
                  <a:pt x="1938010" y="1763268"/>
                </a:lnTo>
                <a:lnTo>
                  <a:pt x="1943151" y="1755659"/>
                </a:lnTo>
                <a:lnTo>
                  <a:pt x="1947671" y="1733423"/>
                </a:lnTo>
                <a:lnTo>
                  <a:pt x="1947671" y="57276"/>
                </a:lnTo>
                <a:lnTo>
                  <a:pt x="1943151" y="35040"/>
                </a:lnTo>
                <a:lnTo>
                  <a:pt x="1938010" y="27432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86900" y="2965704"/>
            <a:ext cx="1948180" cy="1790700"/>
          </a:xfrm>
          <a:custGeom>
            <a:avLst/>
            <a:gdLst/>
            <a:ahLst/>
            <a:cxnLst/>
            <a:rect l="l" t="t" r="r" b="b"/>
            <a:pathLst>
              <a:path w="1948179" h="1790700">
                <a:moveTo>
                  <a:pt x="1890395" y="0"/>
                </a:moveTo>
                <a:lnTo>
                  <a:pt x="57276" y="0"/>
                </a:lnTo>
                <a:lnTo>
                  <a:pt x="35040" y="4520"/>
                </a:lnTo>
                <a:lnTo>
                  <a:pt x="16827" y="16827"/>
                </a:lnTo>
                <a:lnTo>
                  <a:pt x="4520" y="35040"/>
                </a:lnTo>
                <a:lnTo>
                  <a:pt x="0" y="57276"/>
                </a:lnTo>
                <a:lnTo>
                  <a:pt x="0" y="1733423"/>
                </a:lnTo>
                <a:lnTo>
                  <a:pt x="4520" y="1755659"/>
                </a:lnTo>
                <a:lnTo>
                  <a:pt x="16827" y="1773872"/>
                </a:lnTo>
                <a:lnTo>
                  <a:pt x="35040" y="1786179"/>
                </a:lnTo>
                <a:lnTo>
                  <a:pt x="57276" y="1790700"/>
                </a:lnTo>
                <a:lnTo>
                  <a:pt x="1890395" y="1790700"/>
                </a:lnTo>
                <a:lnTo>
                  <a:pt x="1912631" y="1786179"/>
                </a:lnTo>
                <a:lnTo>
                  <a:pt x="1930844" y="1773872"/>
                </a:lnTo>
                <a:lnTo>
                  <a:pt x="1938010" y="1763268"/>
                </a:lnTo>
                <a:lnTo>
                  <a:pt x="57276" y="1763268"/>
                </a:lnTo>
                <a:lnTo>
                  <a:pt x="45702" y="1760908"/>
                </a:lnTo>
                <a:lnTo>
                  <a:pt x="36210" y="1754489"/>
                </a:lnTo>
                <a:lnTo>
                  <a:pt x="29791" y="1744997"/>
                </a:lnTo>
                <a:lnTo>
                  <a:pt x="27431" y="1733423"/>
                </a:lnTo>
                <a:lnTo>
                  <a:pt x="27431" y="57276"/>
                </a:lnTo>
                <a:lnTo>
                  <a:pt x="29791" y="45702"/>
                </a:lnTo>
                <a:lnTo>
                  <a:pt x="36210" y="36210"/>
                </a:lnTo>
                <a:lnTo>
                  <a:pt x="45702" y="29791"/>
                </a:lnTo>
                <a:lnTo>
                  <a:pt x="57276" y="27432"/>
                </a:lnTo>
                <a:lnTo>
                  <a:pt x="1938010" y="27432"/>
                </a:lnTo>
                <a:lnTo>
                  <a:pt x="1930844" y="16827"/>
                </a:lnTo>
                <a:lnTo>
                  <a:pt x="1912631" y="4520"/>
                </a:lnTo>
                <a:lnTo>
                  <a:pt x="1890395" y="0"/>
                </a:lnTo>
                <a:close/>
              </a:path>
              <a:path w="1948179" h="1790700">
                <a:moveTo>
                  <a:pt x="1938010" y="27432"/>
                </a:moveTo>
                <a:lnTo>
                  <a:pt x="1890395" y="27432"/>
                </a:lnTo>
                <a:lnTo>
                  <a:pt x="1901969" y="29791"/>
                </a:lnTo>
                <a:lnTo>
                  <a:pt x="1911461" y="36210"/>
                </a:lnTo>
                <a:lnTo>
                  <a:pt x="1917880" y="45702"/>
                </a:lnTo>
                <a:lnTo>
                  <a:pt x="1920240" y="57276"/>
                </a:lnTo>
                <a:lnTo>
                  <a:pt x="1920240" y="1733423"/>
                </a:lnTo>
                <a:lnTo>
                  <a:pt x="1917880" y="1744997"/>
                </a:lnTo>
                <a:lnTo>
                  <a:pt x="1911461" y="1754489"/>
                </a:lnTo>
                <a:lnTo>
                  <a:pt x="1901969" y="1760908"/>
                </a:lnTo>
                <a:lnTo>
                  <a:pt x="1890395" y="1763268"/>
                </a:lnTo>
                <a:lnTo>
                  <a:pt x="1938010" y="1763268"/>
                </a:lnTo>
                <a:lnTo>
                  <a:pt x="1943151" y="1755659"/>
                </a:lnTo>
                <a:lnTo>
                  <a:pt x="1947672" y="1733423"/>
                </a:lnTo>
                <a:lnTo>
                  <a:pt x="1947672" y="57276"/>
                </a:lnTo>
                <a:lnTo>
                  <a:pt x="1943151" y="35040"/>
                </a:lnTo>
                <a:lnTo>
                  <a:pt x="1938010" y="27432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18247" y="4936235"/>
            <a:ext cx="1949450" cy="1790700"/>
          </a:xfrm>
          <a:custGeom>
            <a:avLst/>
            <a:gdLst/>
            <a:ahLst/>
            <a:cxnLst/>
            <a:rect l="l" t="t" r="r" b="b"/>
            <a:pathLst>
              <a:path w="1949450" h="1790700">
                <a:moveTo>
                  <a:pt x="1891919" y="0"/>
                </a:moveTo>
                <a:lnTo>
                  <a:pt x="57276" y="0"/>
                </a:lnTo>
                <a:lnTo>
                  <a:pt x="35040" y="4520"/>
                </a:lnTo>
                <a:lnTo>
                  <a:pt x="16827" y="16827"/>
                </a:lnTo>
                <a:lnTo>
                  <a:pt x="4520" y="35040"/>
                </a:lnTo>
                <a:lnTo>
                  <a:pt x="0" y="57276"/>
                </a:lnTo>
                <a:lnTo>
                  <a:pt x="0" y="1733397"/>
                </a:lnTo>
                <a:lnTo>
                  <a:pt x="4520" y="1755670"/>
                </a:lnTo>
                <a:lnTo>
                  <a:pt x="16827" y="1773888"/>
                </a:lnTo>
                <a:lnTo>
                  <a:pt x="35040" y="1786186"/>
                </a:lnTo>
                <a:lnTo>
                  <a:pt x="57276" y="1790700"/>
                </a:lnTo>
                <a:lnTo>
                  <a:pt x="1891919" y="1790700"/>
                </a:lnTo>
                <a:lnTo>
                  <a:pt x="1914155" y="1786186"/>
                </a:lnTo>
                <a:lnTo>
                  <a:pt x="1932368" y="1773888"/>
                </a:lnTo>
                <a:lnTo>
                  <a:pt x="1939577" y="1763217"/>
                </a:lnTo>
                <a:lnTo>
                  <a:pt x="57276" y="1763217"/>
                </a:lnTo>
                <a:lnTo>
                  <a:pt x="45721" y="1760859"/>
                </a:lnTo>
                <a:lnTo>
                  <a:pt x="36274" y="1754446"/>
                </a:lnTo>
                <a:lnTo>
                  <a:pt x="29898" y="1744963"/>
                </a:lnTo>
                <a:lnTo>
                  <a:pt x="27558" y="1733397"/>
                </a:lnTo>
                <a:lnTo>
                  <a:pt x="27558" y="57276"/>
                </a:lnTo>
                <a:lnTo>
                  <a:pt x="29898" y="45702"/>
                </a:lnTo>
                <a:lnTo>
                  <a:pt x="36274" y="36210"/>
                </a:lnTo>
                <a:lnTo>
                  <a:pt x="45721" y="29791"/>
                </a:lnTo>
                <a:lnTo>
                  <a:pt x="57276" y="27431"/>
                </a:lnTo>
                <a:lnTo>
                  <a:pt x="1939534" y="27431"/>
                </a:lnTo>
                <a:lnTo>
                  <a:pt x="1932368" y="16827"/>
                </a:lnTo>
                <a:lnTo>
                  <a:pt x="1914155" y="4520"/>
                </a:lnTo>
                <a:lnTo>
                  <a:pt x="1891919" y="0"/>
                </a:lnTo>
                <a:close/>
              </a:path>
              <a:path w="1949450" h="1790700">
                <a:moveTo>
                  <a:pt x="1939534" y="27431"/>
                </a:moveTo>
                <a:lnTo>
                  <a:pt x="1891919" y="27431"/>
                </a:lnTo>
                <a:lnTo>
                  <a:pt x="1903474" y="29791"/>
                </a:lnTo>
                <a:lnTo>
                  <a:pt x="1912921" y="36210"/>
                </a:lnTo>
                <a:lnTo>
                  <a:pt x="1919297" y="45702"/>
                </a:lnTo>
                <a:lnTo>
                  <a:pt x="1921636" y="57276"/>
                </a:lnTo>
                <a:lnTo>
                  <a:pt x="1921636" y="1733397"/>
                </a:lnTo>
                <a:lnTo>
                  <a:pt x="1919297" y="1744963"/>
                </a:lnTo>
                <a:lnTo>
                  <a:pt x="1912921" y="1754446"/>
                </a:lnTo>
                <a:lnTo>
                  <a:pt x="1903474" y="1760859"/>
                </a:lnTo>
                <a:lnTo>
                  <a:pt x="1891919" y="1763217"/>
                </a:lnTo>
                <a:lnTo>
                  <a:pt x="1939577" y="1763217"/>
                </a:lnTo>
                <a:lnTo>
                  <a:pt x="1944675" y="1755670"/>
                </a:lnTo>
                <a:lnTo>
                  <a:pt x="1949196" y="1733397"/>
                </a:lnTo>
                <a:lnTo>
                  <a:pt x="1949196" y="57276"/>
                </a:lnTo>
                <a:lnTo>
                  <a:pt x="1944675" y="35040"/>
                </a:lnTo>
                <a:lnTo>
                  <a:pt x="1939534" y="27431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229385" y="3163780"/>
            <a:ext cx="1003935" cy="1062990"/>
            <a:chOff x="1229385" y="3163780"/>
            <a:chExt cx="1003935" cy="1062990"/>
          </a:xfrm>
        </p:grpSpPr>
        <p:sp>
          <p:nvSpPr>
            <p:cNvPr id="19" name="object 19"/>
            <p:cNvSpPr/>
            <p:nvPr/>
          </p:nvSpPr>
          <p:spPr>
            <a:xfrm>
              <a:off x="1229385" y="3163780"/>
              <a:ext cx="1003935" cy="1062990"/>
            </a:xfrm>
            <a:custGeom>
              <a:avLst/>
              <a:gdLst/>
              <a:ahLst/>
              <a:cxnLst/>
              <a:rect l="l" t="t" r="r" b="b"/>
              <a:pathLst>
                <a:path w="1003935" h="1062989">
                  <a:moveTo>
                    <a:pt x="293304" y="857009"/>
                  </a:moveTo>
                  <a:lnTo>
                    <a:pt x="255243" y="857009"/>
                  </a:lnTo>
                  <a:lnTo>
                    <a:pt x="255243" y="876598"/>
                  </a:lnTo>
                  <a:lnTo>
                    <a:pt x="256949" y="891995"/>
                  </a:lnTo>
                  <a:lnTo>
                    <a:pt x="261837" y="906507"/>
                  </a:lnTo>
                  <a:lnTo>
                    <a:pt x="269686" y="919645"/>
                  </a:lnTo>
                  <a:lnTo>
                    <a:pt x="280275" y="930920"/>
                  </a:lnTo>
                  <a:lnTo>
                    <a:pt x="252680" y="988845"/>
                  </a:lnTo>
                  <a:lnTo>
                    <a:pt x="247643" y="1008689"/>
                  </a:lnTo>
                  <a:lnTo>
                    <a:pt x="250491" y="1028249"/>
                  </a:lnTo>
                  <a:lnTo>
                    <a:pt x="260445" y="1045311"/>
                  </a:lnTo>
                  <a:lnTo>
                    <a:pt x="276730" y="1057661"/>
                  </a:lnTo>
                  <a:lnTo>
                    <a:pt x="283778" y="1061054"/>
                  </a:lnTo>
                  <a:lnTo>
                    <a:pt x="291495" y="1062796"/>
                  </a:lnTo>
                  <a:lnTo>
                    <a:pt x="704029" y="1062753"/>
                  </a:lnTo>
                  <a:lnTo>
                    <a:pt x="724069" y="1058810"/>
                  </a:lnTo>
                  <a:lnTo>
                    <a:pt x="740474" y="1047849"/>
                  </a:lnTo>
                  <a:lnTo>
                    <a:pt x="751581" y="1031519"/>
                  </a:lnTo>
                  <a:lnTo>
                    <a:pt x="752760" y="1025820"/>
                  </a:lnTo>
                  <a:lnTo>
                    <a:pt x="299298" y="1025799"/>
                  </a:lnTo>
                  <a:lnTo>
                    <a:pt x="294528" y="1025724"/>
                  </a:lnTo>
                  <a:lnTo>
                    <a:pt x="290086" y="1023277"/>
                  </a:lnTo>
                  <a:lnTo>
                    <a:pt x="287480" y="1019267"/>
                  </a:lnTo>
                  <a:lnTo>
                    <a:pt x="285189" y="1015178"/>
                  </a:lnTo>
                  <a:lnTo>
                    <a:pt x="285116" y="1009908"/>
                  </a:lnTo>
                  <a:lnTo>
                    <a:pt x="287480" y="1005689"/>
                  </a:lnTo>
                  <a:lnTo>
                    <a:pt x="314733" y="948451"/>
                  </a:lnTo>
                  <a:lnTo>
                    <a:pt x="731523" y="948451"/>
                  </a:lnTo>
                  <a:lnTo>
                    <a:pt x="723223" y="930920"/>
                  </a:lnTo>
                  <a:lnTo>
                    <a:pt x="733729" y="919603"/>
                  </a:lnTo>
                  <a:lnTo>
                    <a:pt x="738843" y="910978"/>
                  </a:lnTo>
                  <a:lnTo>
                    <a:pt x="327591" y="910978"/>
                  </a:lnTo>
                  <a:lnTo>
                    <a:pt x="314244" y="908276"/>
                  </a:lnTo>
                  <a:lnTo>
                    <a:pt x="303346" y="900909"/>
                  </a:lnTo>
                  <a:lnTo>
                    <a:pt x="295998" y="889981"/>
                  </a:lnTo>
                  <a:lnTo>
                    <a:pt x="293304" y="876598"/>
                  </a:lnTo>
                  <a:lnTo>
                    <a:pt x="293304" y="857009"/>
                  </a:lnTo>
                  <a:close/>
                </a:path>
                <a:path w="1003935" h="1062989">
                  <a:moveTo>
                    <a:pt x="731523" y="948451"/>
                  </a:moveTo>
                  <a:lnTo>
                    <a:pt x="689462" y="948451"/>
                  </a:lnTo>
                  <a:lnTo>
                    <a:pt x="716716" y="1005689"/>
                  </a:lnTo>
                  <a:lnTo>
                    <a:pt x="718664" y="1009908"/>
                  </a:lnTo>
                  <a:lnTo>
                    <a:pt x="718648" y="1011470"/>
                  </a:lnTo>
                  <a:lnTo>
                    <a:pt x="718410" y="1015178"/>
                  </a:lnTo>
                  <a:lnTo>
                    <a:pt x="713298" y="1023349"/>
                  </a:lnTo>
                  <a:lnTo>
                    <a:pt x="708827" y="1025820"/>
                  </a:lnTo>
                  <a:lnTo>
                    <a:pt x="752760" y="1025820"/>
                  </a:lnTo>
                  <a:lnTo>
                    <a:pt x="755731" y="1011470"/>
                  </a:lnTo>
                  <a:lnTo>
                    <a:pt x="755773" y="1003639"/>
                  </a:lnTo>
                  <a:lnTo>
                    <a:pt x="754036" y="995902"/>
                  </a:lnTo>
                  <a:lnTo>
                    <a:pt x="750647" y="988845"/>
                  </a:lnTo>
                  <a:lnTo>
                    <a:pt x="731523" y="948451"/>
                  </a:lnTo>
                  <a:close/>
                </a:path>
                <a:path w="1003935" h="1062989">
                  <a:moveTo>
                    <a:pt x="689462" y="948451"/>
                  </a:moveTo>
                  <a:lnTo>
                    <a:pt x="314733" y="948451"/>
                  </a:lnTo>
                  <a:lnTo>
                    <a:pt x="319190" y="949344"/>
                  </a:lnTo>
                  <a:lnTo>
                    <a:pt x="323718" y="949803"/>
                  </a:lnTo>
                  <a:lnTo>
                    <a:pt x="328275" y="949826"/>
                  </a:lnTo>
                  <a:lnTo>
                    <a:pt x="675736" y="949826"/>
                  </a:lnTo>
                  <a:lnTo>
                    <a:pt x="680349" y="949803"/>
                  </a:lnTo>
                  <a:lnTo>
                    <a:pt x="684934" y="949342"/>
                  </a:lnTo>
                  <a:lnTo>
                    <a:pt x="689462" y="948451"/>
                  </a:lnTo>
                  <a:close/>
                </a:path>
                <a:path w="1003935" h="1062989">
                  <a:moveTo>
                    <a:pt x="748084" y="857009"/>
                  </a:moveTo>
                  <a:lnTo>
                    <a:pt x="710536" y="857009"/>
                  </a:lnTo>
                  <a:lnTo>
                    <a:pt x="710536" y="876598"/>
                  </a:lnTo>
                  <a:lnTo>
                    <a:pt x="707842" y="889981"/>
                  </a:lnTo>
                  <a:lnTo>
                    <a:pt x="700496" y="900909"/>
                  </a:lnTo>
                  <a:lnTo>
                    <a:pt x="689601" y="908276"/>
                  </a:lnTo>
                  <a:lnTo>
                    <a:pt x="676263" y="910978"/>
                  </a:lnTo>
                  <a:lnTo>
                    <a:pt x="738843" y="910978"/>
                  </a:lnTo>
                  <a:lnTo>
                    <a:pt x="741522" y="906458"/>
                  </a:lnTo>
                  <a:lnTo>
                    <a:pt x="746380" y="891965"/>
                  </a:lnTo>
                  <a:lnTo>
                    <a:pt x="748084" y="876598"/>
                  </a:lnTo>
                  <a:lnTo>
                    <a:pt x="748084" y="857009"/>
                  </a:lnTo>
                  <a:close/>
                </a:path>
                <a:path w="1003935" h="1062989">
                  <a:moveTo>
                    <a:pt x="924136" y="0"/>
                  </a:moveTo>
                  <a:lnTo>
                    <a:pt x="79196" y="0"/>
                  </a:lnTo>
                  <a:lnTo>
                    <a:pt x="48399" y="6288"/>
                  </a:lnTo>
                  <a:lnTo>
                    <a:pt x="23245" y="23311"/>
                  </a:lnTo>
                  <a:lnTo>
                    <a:pt x="6268" y="48531"/>
                  </a:lnTo>
                  <a:lnTo>
                    <a:pt x="0" y="79410"/>
                  </a:lnTo>
                  <a:lnTo>
                    <a:pt x="0" y="777428"/>
                  </a:lnTo>
                  <a:lnTo>
                    <a:pt x="6227" y="808376"/>
                  </a:lnTo>
                  <a:lnTo>
                    <a:pt x="23201" y="833650"/>
                  </a:lnTo>
                  <a:lnTo>
                    <a:pt x="48377" y="850708"/>
                  </a:lnTo>
                  <a:lnTo>
                    <a:pt x="79196" y="857009"/>
                  </a:lnTo>
                  <a:lnTo>
                    <a:pt x="425129" y="857009"/>
                  </a:lnTo>
                  <a:lnTo>
                    <a:pt x="79196" y="819203"/>
                  </a:lnTo>
                  <a:lnTo>
                    <a:pt x="63037" y="815868"/>
                  </a:lnTo>
                  <a:lnTo>
                    <a:pt x="49852" y="806903"/>
                  </a:lnTo>
                  <a:lnTo>
                    <a:pt x="40968" y="793644"/>
                  </a:lnTo>
                  <a:lnTo>
                    <a:pt x="37713" y="777428"/>
                  </a:lnTo>
                  <a:lnTo>
                    <a:pt x="37713" y="79410"/>
                  </a:lnTo>
                  <a:lnTo>
                    <a:pt x="41018" y="63252"/>
                  </a:lnTo>
                  <a:lnTo>
                    <a:pt x="49912" y="50054"/>
                  </a:lnTo>
                  <a:lnTo>
                    <a:pt x="63078" y="41136"/>
                  </a:lnTo>
                  <a:lnTo>
                    <a:pt x="79196" y="37820"/>
                  </a:lnTo>
                  <a:lnTo>
                    <a:pt x="989951" y="37820"/>
                  </a:lnTo>
                  <a:lnTo>
                    <a:pt x="980149" y="23300"/>
                  </a:lnTo>
                  <a:lnTo>
                    <a:pt x="954959" y="6284"/>
                  </a:lnTo>
                  <a:lnTo>
                    <a:pt x="924136" y="0"/>
                  </a:lnTo>
                  <a:close/>
                </a:path>
                <a:path w="1003935" h="1062989">
                  <a:moveTo>
                    <a:pt x="989951" y="37820"/>
                  </a:moveTo>
                  <a:lnTo>
                    <a:pt x="924136" y="37820"/>
                  </a:lnTo>
                  <a:lnTo>
                    <a:pt x="940309" y="41084"/>
                  </a:lnTo>
                  <a:lnTo>
                    <a:pt x="953531" y="49990"/>
                  </a:lnTo>
                  <a:lnTo>
                    <a:pt x="962467" y="63208"/>
                  </a:lnTo>
                  <a:lnTo>
                    <a:pt x="965785" y="79410"/>
                  </a:lnTo>
                  <a:lnTo>
                    <a:pt x="965785" y="777428"/>
                  </a:lnTo>
                  <a:lnTo>
                    <a:pt x="962511" y="793689"/>
                  </a:lnTo>
                  <a:lnTo>
                    <a:pt x="953584" y="806967"/>
                  </a:lnTo>
                  <a:lnTo>
                    <a:pt x="940345" y="815920"/>
                  </a:lnTo>
                  <a:lnTo>
                    <a:pt x="924136" y="819203"/>
                  </a:lnTo>
                  <a:lnTo>
                    <a:pt x="528148" y="819203"/>
                  </a:lnTo>
                  <a:lnTo>
                    <a:pt x="520811" y="820687"/>
                  </a:lnTo>
                  <a:lnTo>
                    <a:pt x="514819" y="824736"/>
                  </a:lnTo>
                  <a:lnTo>
                    <a:pt x="510778" y="830744"/>
                  </a:lnTo>
                  <a:lnTo>
                    <a:pt x="509296" y="838106"/>
                  </a:lnTo>
                  <a:lnTo>
                    <a:pt x="510778" y="845463"/>
                  </a:lnTo>
                  <a:lnTo>
                    <a:pt x="514819" y="851472"/>
                  </a:lnTo>
                  <a:lnTo>
                    <a:pt x="520811" y="855523"/>
                  </a:lnTo>
                  <a:lnTo>
                    <a:pt x="528148" y="857009"/>
                  </a:lnTo>
                  <a:lnTo>
                    <a:pt x="924136" y="857009"/>
                  </a:lnTo>
                  <a:lnTo>
                    <a:pt x="955001" y="850704"/>
                  </a:lnTo>
                  <a:lnTo>
                    <a:pt x="980209" y="833639"/>
                  </a:lnTo>
                  <a:lnTo>
                    <a:pt x="997221" y="808364"/>
                  </a:lnTo>
                  <a:lnTo>
                    <a:pt x="1003504" y="777428"/>
                  </a:lnTo>
                  <a:lnTo>
                    <a:pt x="1003504" y="79410"/>
                  </a:lnTo>
                  <a:lnTo>
                    <a:pt x="997174" y="48519"/>
                  </a:lnTo>
                  <a:lnTo>
                    <a:pt x="989951" y="37820"/>
                  </a:lnTo>
                  <a:close/>
                </a:path>
              </a:pathLst>
            </a:custGeom>
            <a:solidFill>
              <a:srgbClr val="083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4916" y="3238208"/>
              <a:ext cx="158395" cy="1588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303604" y="3402139"/>
              <a:ext cx="836930" cy="515620"/>
            </a:xfrm>
            <a:custGeom>
              <a:avLst/>
              <a:gdLst/>
              <a:ahLst/>
              <a:cxnLst/>
              <a:rect l="l" t="t" r="r" b="b"/>
              <a:pathLst>
                <a:path w="836930" h="515620">
                  <a:moveTo>
                    <a:pt x="773442" y="351218"/>
                  </a:moveTo>
                  <a:lnTo>
                    <a:pt x="760323" y="301320"/>
                  </a:lnTo>
                  <a:lnTo>
                    <a:pt x="751179" y="287947"/>
                  </a:lnTo>
                  <a:lnTo>
                    <a:pt x="750481" y="286918"/>
                  </a:lnTo>
                  <a:lnTo>
                    <a:pt x="755281" y="279704"/>
                  </a:lnTo>
                  <a:lnTo>
                    <a:pt x="758024" y="272719"/>
                  </a:lnTo>
                  <a:lnTo>
                    <a:pt x="757948" y="265480"/>
                  </a:lnTo>
                  <a:lnTo>
                    <a:pt x="756805" y="262699"/>
                  </a:lnTo>
                  <a:lnTo>
                    <a:pt x="755205" y="258762"/>
                  </a:lnTo>
                  <a:lnTo>
                    <a:pt x="749973" y="253415"/>
                  </a:lnTo>
                  <a:lnTo>
                    <a:pt x="746848" y="251396"/>
                  </a:lnTo>
                  <a:lnTo>
                    <a:pt x="743216" y="250329"/>
                  </a:lnTo>
                  <a:lnTo>
                    <a:pt x="735063" y="250278"/>
                  </a:lnTo>
                  <a:lnTo>
                    <a:pt x="735063" y="344805"/>
                  </a:lnTo>
                  <a:lnTo>
                    <a:pt x="732688" y="368731"/>
                  </a:lnTo>
                  <a:lnTo>
                    <a:pt x="721537" y="390029"/>
                  </a:lnTo>
                  <a:lnTo>
                    <a:pt x="702424" y="405942"/>
                  </a:lnTo>
                  <a:lnTo>
                    <a:pt x="678649" y="413169"/>
                  </a:lnTo>
                  <a:lnTo>
                    <a:pt x="654773" y="410781"/>
                  </a:lnTo>
                  <a:lnTo>
                    <a:pt x="633539" y="399592"/>
                  </a:lnTo>
                  <a:lnTo>
                    <a:pt x="617677" y="380428"/>
                  </a:lnTo>
                  <a:lnTo>
                    <a:pt x="610450" y="356590"/>
                  </a:lnTo>
                  <a:lnTo>
                    <a:pt x="612825" y="332663"/>
                  </a:lnTo>
                  <a:lnTo>
                    <a:pt x="643102" y="295452"/>
                  </a:lnTo>
                  <a:lnTo>
                    <a:pt x="672833" y="287947"/>
                  </a:lnTo>
                  <a:lnTo>
                    <a:pt x="672833" y="288124"/>
                  </a:lnTo>
                  <a:lnTo>
                    <a:pt x="679932" y="288556"/>
                  </a:lnTo>
                  <a:lnTo>
                    <a:pt x="686917" y="289801"/>
                  </a:lnTo>
                  <a:lnTo>
                    <a:pt x="693724" y="291833"/>
                  </a:lnTo>
                  <a:lnTo>
                    <a:pt x="700252" y="294665"/>
                  </a:lnTo>
                  <a:lnTo>
                    <a:pt x="670598" y="339521"/>
                  </a:lnTo>
                  <a:lnTo>
                    <a:pt x="664260" y="332295"/>
                  </a:lnTo>
                  <a:lnTo>
                    <a:pt x="658253" y="327799"/>
                  </a:lnTo>
                  <a:lnTo>
                    <a:pt x="651230" y="326034"/>
                  </a:lnTo>
                  <a:lnTo>
                    <a:pt x="644067" y="327025"/>
                  </a:lnTo>
                  <a:lnTo>
                    <a:pt x="637603" y="330835"/>
                  </a:lnTo>
                  <a:lnTo>
                    <a:pt x="633120" y="336867"/>
                  </a:lnTo>
                  <a:lnTo>
                    <a:pt x="631355" y="343903"/>
                  </a:lnTo>
                  <a:lnTo>
                    <a:pt x="632345" y="351091"/>
                  </a:lnTo>
                  <a:lnTo>
                    <a:pt x="636143" y="357568"/>
                  </a:lnTo>
                  <a:lnTo>
                    <a:pt x="658952" y="382841"/>
                  </a:lnTo>
                  <a:lnTo>
                    <a:pt x="662432" y="386880"/>
                  </a:lnTo>
                  <a:lnTo>
                    <a:pt x="667499" y="389191"/>
                  </a:lnTo>
                  <a:lnTo>
                    <a:pt x="674370" y="389191"/>
                  </a:lnTo>
                  <a:lnTo>
                    <a:pt x="680250" y="388759"/>
                  </a:lnTo>
                  <a:lnTo>
                    <a:pt x="685546" y="385495"/>
                  </a:lnTo>
                  <a:lnTo>
                    <a:pt x="688594" y="380428"/>
                  </a:lnTo>
                  <a:lnTo>
                    <a:pt x="715606" y="339521"/>
                  </a:lnTo>
                  <a:lnTo>
                    <a:pt x="727849" y="320967"/>
                  </a:lnTo>
                  <a:lnTo>
                    <a:pt x="735063" y="344805"/>
                  </a:lnTo>
                  <a:lnTo>
                    <a:pt x="735063" y="250278"/>
                  </a:lnTo>
                  <a:lnTo>
                    <a:pt x="733171" y="250253"/>
                  </a:lnTo>
                  <a:lnTo>
                    <a:pt x="727227" y="253428"/>
                  </a:lnTo>
                  <a:lnTo>
                    <a:pt x="723722" y="258762"/>
                  </a:lnTo>
                  <a:lnTo>
                    <a:pt x="721182" y="262699"/>
                  </a:lnTo>
                  <a:lnTo>
                    <a:pt x="682917" y="251117"/>
                  </a:lnTo>
                  <a:lnTo>
                    <a:pt x="644537" y="255003"/>
                  </a:lnTo>
                  <a:lnTo>
                    <a:pt x="610425" y="273050"/>
                  </a:lnTo>
                  <a:lnTo>
                    <a:pt x="584936" y="303911"/>
                  </a:lnTo>
                  <a:lnTo>
                    <a:pt x="573506" y="341401"/>
                  </a:lnTo>
                  <a:lnTo>
                    <a:pt x="573417" y="360997"/>
                  </a:lnTo>
                  <a:lnTo>
                    <a:pt x="577176" y="380428"/>
                  </a:lnTo>
                  <a:lnTo>
                    <a:pt x="305993" y="380428"/>
                  </a:lnTo>
                  <a:lnTo>
                    <a:pt x="298691" y="381889"/>
                  </a:lnTo>
                  <a:lnTo>
                    <a:pt x="292722" y="385902"/>
                  </a:lnTo>
                  <a:lnTo>
                    <a:pt x="288658" y="391858"/>
                  </a:lnTo>
                  <a:lnTo>
                    <a:pt x="287121" y="399161"/>
                  </a:lnTo>
                  <a:lnTo>
                    <a:pt x="288607" y="406527"/>
                  </a:lnTo>
                  <a:lnTo>
                    <a:pt x="292646" y="412534"/>
                  </a:lnTo>
                  <a:lnTo>
                    <a:pt x="298653" y="416585"/>
                  </a:lnTo>
                  <a:lnTo>
                    <a:pt x="305993" y="418071"/>
                  </a:lnTo>
                  <a:lnTo>
                    <a:pt x="597408" y="418071"/>
                  </a:lnTo>
                  <a:lnTo>
                    <a:pt x="629094" y="442366"/>
                  </a:lnTo>
                  <a:lnTo>
                    <a:pt x="666318" y="452247"/>
                  </a:lnTo>
                  <a:lnTo>
                    <a:pt x="704519" y="447408"/>
                  </a:lnTo>
                  <a:lnTo>
                    <a:pt x="739140" y="427545"/>
                  </a:lnTo>
                  <a:lnTo>
                    <a:pt x="752348" y="413169"/>
                  </a:lnTo>
                  <a:lnTo>
                    <a:pt x="753783" y="411607"/>
                  </a:lnTo>
                  <a:lnTo>
                    <a:pt x="764578" y="393115"/>
                  </a:lnTo>
                  <a:lnTo>
                    <a:pt x="771245" y="372757"/>
                  </a:lnTo>
                  <a:lnTo>
                    <a:pt x="773442" y="351218"/>
                  </a:lnTo>
                  <a:close/>
                </a:path>
                <a:path w="836930" h="515620">
                  <a:moveTo>
                    <a:pt x="836701" y="498005"/>
                  </a:moveTo>
                  <a:lnTo>
                    <a:pt x="835926" y="490524"/>
                  </a:lnTo>
                  <a:lnTo>
                    <a:pt x="832472" y="484162"/>
                  </a:lnTo>
                  <a:lnTo>
                    <a:pt x="826884" y="479552"/>
                  </a:lnTo>
                  <a:lnTo>
                    <a:pt x="816140" y="477367"/>
                  </a:lnTo>
                  <a:lnTo>
                    <a:pt x="228333" y="477367"/>
                  </a:lnTo>
                  <a:lnTo>
                    <a:pt x="244284" y="294487"/>
                  </a:lnTo>
                  <a:lnTo>
                    <a:pt x="267246" y="284556"/>
                  </a:lnTo>
                  <a:lnTo>
                    <a:pt x="285229" y="268071"/>
                  </a:lnTo>
                  <a:lnTo>
                    <a:pt x="296964" y="246659"/>
                  </a:lnTo>
                  <a:lnTo>
                    <a:pt x="301180" y="221945"/>
                  </a:lnTo>
                  <a:lnTo>
                    <a:pt x="301180" y="110058"/>
                  </a:lnTo>
                  <a:lnTo>
                    <a:pt x="296189" y="80683"/>
                  </a:lnTo>
                  <a:lnTo>
                    <a:pt x="282435" y="55105"/>
                  </a:lnTo>
                  <a:lnTo>
                    <a:pt x="261340" y="35166"/>
                  </a:lnTo>
                  <a:lnTo>
                    <a:pt x="218681" y="16129"/>
                  </a:lnTo>
                  <a:lnTo>
                    <a:pt x="199199" y="1409"/>
                  </a:lnTo>
                  <a:lnTo>
                    <a:pt x="192176" y="0"/>
                  </a:lnTo>
                  <a:lnTo>
                    <a:pt x="185140" y="1320"/>
                  </a:lnTo>
                  <a:lnTo>
                    <a:pt x="178943" y="5397"/>
                  </a:lnTo>
                  <a:lnTo>
                    <a:pt x="174637" y="11633"/>
                  </a:lnTo>
                  <a:lnTo>
                    <a:pt x="173177" y="18605"/>
                  </a:lnTo>
                  <a:lnTo>
                    <a:pt x="174421" y="25603"/>
                  </a:lnTo>
                  <a:lnTo>
                    <a:pt x="212013" y="54495"/>
                  </a:lnTo>
                  <a:lnTo>
                    <a:pt x="240411" y="66040"/>
                  </a:lnTo>
                  <a:lnTo>
                    <a:pt x="252653" y="77622"/>
                  </a:lnTo>
                  <a:lnTo>
                    <a:pt x="260616" y="92481"/>
                  </a:lnTo>
                  <a:lnTo>
                    <a:pt x="263474" y="109537"/>
                  </a:lnTo>
                  <a:lnTo>
                    <a:pt x="263474" y="221437"/>
                  </a:lnTo>
                  <a:lnTo>
                    <a:pt x="262102" y="231228"/>
                  </a:lnTo>
                  <a:lnTo>
                    <a:pt x="258267" y="240144"/>
                  </a:lnTo>
                  <a:lnTo>
                    <a:pt x="252234" y="247751"/>
                  </a:lnTo>
                  <a:lnTo>
                    <a:pt x="244284" y="253580"/>
                  </a:lnTo>
                  <a:lnTo>
                    <a:pt x="236054" y="126555"/>
                  </a:lnTo>
                  <a:lnTo>
                    <a:pt x="234162" y="119761"/>
                  </a:lnTo>
                  <a:lnTo>
                    <a:pt x="230060" y="114300"/>
                  </a:lnTo>
                  <a:lnTo>
                    <a:pt x="224282" y="110680"/>
                  </a:lnTo>
                  <a:lnTo>
                    <a:pt x="216154" y="109372"/>
                  </a:lnTo>
                  <a:lnTo>
                    <a:pt x="209080" y="111455"/>
                  </a:lnTo>
                  <a:lnTo>
                    <a:pt x="203504" y="115925"/>
                  </a:lnTo>
                  <a:lnTo>
                    <a:pt x="199974" y="122148"/>
                  </a:lnTo>
                  <a:lnTo>
                    <a:pt x="199021" y="129489"/>
                  </a:lnTo>
                  <a:lnTo>
                    <a:pt x="207924" y="277304"/>
                  </a:lnTo>
                  <a:lnTo>
                    <a:pt x="190792" y="477202"/>
                  </a:lnTo>
                  <a:lnTo>
                    <a:pt x="169367" y="477202"/>
                  </a:lnTo>
                  <a:lnTo>
                    <a:pt x="168592" y="297853"/>
                  </a:lnTo>
                  <a:lnTo>
                    <a:pt x="165138" y="291477"/>
                  </a:lnTo>
                  <a:lnTo>
                    <a:pt x="159550" y="286880"/>
                  </a:lnTo>
                  <a:lnTo>
                    <a:pt x="152387" y="284695"/>
                  </a:lnTo>
                  <a:lnTo>
                    <a:pt x="144932" y="285470"/>
                  </a:lnTo>
                  <a:lnTo>
                    <a:pt x="138595" y="288937"/>
                  </a:lnTo>
                  <a:lnTo>
                    <a:pt x="133997" y="294525"/>
                  </a:lnTo>
                  <a:lnTo>
                    <a:pt x="131826" y="305308"/>
                  </a:lnTo>
                  <a:lnTo>
                    <a:pt x="131826" y="477202"/>
                  </a:lnTo>
                  <a:lnTo>
                    <a:pt x="110566" y="477202"/>
                  </a:lnTo>
                  <a:lnTo>
                    <a:pt x="93243" y="277304"/>
                  </a:lnTo>
                  <a:lnTo>
                    <a:pt x="102679" y="129298"/>
                  </a:lnTo>
                  <a:lnTo>
                    <a:pt x="101727" y="121970"/>
                  </a:lnTo>
                  <a:lnTo>
                    <a:pt x="98196" y="115747"/>
                  </a:lnTo>
                  <a:lnTo>
                    <a:pt x="92621" y="111290"/>
                  </a:lnTo>
                  <a:lnTo>
                    <a:pt x="83477" y="109194"/>
                  </a:lnTo>
                  <a:lnTo>
                    <a:pt x="73774" y="109169"/>
                  </a:lnTo>
                  <a:lnTo>
                    <a:pt x="65684" y="116674"/>
                  </a:lnTo>
                  <a:lnTo>
                    <a:pt x="56908" y="253415"/>
                  </a:lnTo>
                  <a:lnTo>
                    <a:pt x="48958" y="247573"/>
                  </a:lnTo>
                  <a:lnTo>
                    <a:pt x="42926" y="239979"/>
                  </a:lnTo>
                  <a:lnTo>
                    <a:pt x="39090" y="231051"/>
                  </a:lnTo>
                  <a:lnTo>
                    <a:pt x="37719" y="221259"/>
                  </a:lnTo>
                  <a:lnTo>
                    <a:pt x="37719" y="110058"/>
                  </a:lnTo>
                  <a:lnTo>
                    <a:pt x="40563" y="92989"/>
                  </a:lnTo>
                  <a:lnTo>
                    <a:pt x="48526" y="78130"/>
                  </a:lnTo>
                  <a:lnTo>
                    <a:pt x="60769" y="66560"/>
                  </a:lnTo>
                  <a:lnTo>
                    <a:pt x="101168" y="49060"/>
                  </a:lnTo>
                  <a:lnTo>
                    <a:pt x="112293" y="41592"/>
                  </a:lnTo>
                  <a:lnTo>
                    <a:pt x="122389" y="32715"/>
                  </a:lnTo>
                  <a:lnTo>
                    <a:pt x="126644" y="26530"/>
                  </a:lnTo>
                  <a:lnTo>
                    <a:pt x="128143" y="19443"/>
                  </a:lnTo>
                  <a:lnTo>
                    <a:pt x="126885" y="12306"/>
                  </a:lnTo>
                  <a:lnTo>
                    <a:pt x="122847" y="5969"/>
                  </a:lnTo>
                  <a:lnTo>
                    <a:pt x="116687" y="1714"/>
                  </a:lnTo>
                  <a:lnTo>
                    <a:pt x="109613" y="215"/>
                  </a:lnTo>
                  <a:lnTo>
                    <a:pt x="102501" y="1473"/>
                  </a:lnTo>
                  <a:lnTo>
                    <a:pt x="82156" y="16814"/>
                  </a:lnTo>
                  <a:lnTo>
                    <a:pt x="39611" y="35928"/>
                  </a:lnTo>
                  <a:lnTo>
                    <a:pt x="18618" y="55880"/>
                  </a:lnTo>
                  <a:lnTo>
                    <a:pt x="4940" y="81432"/>
                  </a:lnTo>
                  <a:lnTo>
                    <a:pt x="0" y="110744"/>
                  </a:lnTo>
                  <a:lnTo>
                    <a:pt x="0" y="222643"/>
                  </a:lnTo>
                  <a:lnTo>
                    <a:pt x="4394" y="247142"/>
                  </a:lnTo>
                  <a:lnTo>
                    <a:pt x="16167" y="268351"/>
                  </a:lnTo>
                  <a:lnTo>
                    <a:pt x="34099" y="284657"/>
                  </a:lnTo>
                  <a:lnTo>
                    <a:pt x="56908" y="294487"/>
                  </a:lnTo>
                  <a:lnTo>
                    <a:pt x="72859" y="477367"/>
                  </a:lnTo>
                  <a:lnTo>
                    <a:pt x="31127" y="478142"/>
                  </a:lnTo>
                  <a:lnTo>
                    <a:pt x="24765" y="481609"/>
                  </a:lnTo>
                  <a:lnTo>
                    <a:pt x="20180" y="487197"/>
                  </a:lnTo>
                  <a:lnTo>
                    <a:pt x="18008" y="494385"/>
                  </a:lnTo>
                  <a:lnTo>
                    <a:pt x="18783" y="501853"/>
                  </a:lnTo>
                  <a:lnTo>
                    <a:pt x="22237" y="508228"/>
                  </a:lnTo>
                  <a:lnTo>
                    <a:pt x="27813" y="512838"/>
                  </a:lnTo>
                  <a:lnTo>
                    <a:pt x="38569" y="515023"/>
                  </a:lnTo>
                  <a:lnTo>
                    <a:pt x="823582" y="514235"/>
                  </a:lnTo>
                  <a:lnTo>
                    <a:pt x="829932" y="510781"/>
                  </a:lnTo>
                  <a:lnTo>
                    <a:pt x="834529" y="505180"/>
                  </a:lnTo>
                  <a:lnTo>
                    <a:pt x="836701" y="498005"/>
                  </a:lnTo>
                  <a:close/>
                </a:path>
              </a:pathLst>
            </a:custGeom>
            <a:solidFill>
              <a:srgbClr val="083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1576158" y="3233521"/>
            <a:ext cx="501015" cy="408305"/>
          </a:xfrm>
          <a:custGeom>
            <a:avLst/>
            <a:gdLst/>
            <a:ahLst/>
            <a:cxnLst/>
            <a:rect l="l" t="t" r="r" b="b"/>
            <a:pathLst>
              <a:path w="501014" h="408304">
                <a:moveTo>
                  <a:pt x="352094" y="309486"/>
                </a:moveTo>
                <a:lnTo>
                  <a:pt x="338899" y="259816"/>
                </a:lnTo>
                <a:lnTo>
                  <a:pt x="328968" y="245503"/>
                </a:lnTo>
                <a:lnTo>
                  <a:pt x="333768" y="239649"/>
                </a:lnTo>
                <a:lnTo>
                  <a:pt x="336854" y="232892"/>
                </a:lnTo>
                <a:lnTo>
                  <a:pt x="337121" y="225717"/>
                </a:lnTo>
                <a:lnTo>
                  <a:pt x="335749" y="221945"/>
                </a:lnTo>
                <a:lnTo>
                  <a:pt x="334670" y="218973"/>
                </a:lnTo>
                <a:lnTo>
                  <a:pt x="329653" y="213487"/>
                </a:lnTo>
                <a:lnTo>
                  <a:pt x="329272" y="213194"/>
                </a:lnTo>
                <a:lnTo>
                  <a:pt x="328447" y="212674"/>
                </a:lnTo>
                <a:lnTo>
                  <a:pt x="325437" y="210566"/>
                </a:lnTo>
                <a:lnTo>
                  <a:pt x="322173" y="209588"/>
                </a:lnTo>
                <a:lnTo>
                  <a:pt x="321830" y="209486"/>
                </a:lnTo>
                <a:lnTo>
                  <a:pt x="318160" y="209588"/>
                </a:lnTo>
                <a:lnTo>
                  <a:pt x="314375" y="209550"/>
                </a:lnTo>
                <a:lnTo>
                  <a:pt x="314375" y="304749"/>
                </a:lnTo>
                <a:lnTo>
                  <a:pt x="312331" y="328650"/>
                </a:lnTo>
                <a:lnTo>
                  <a:pt x="282663" y="366179"/>
                </a:lnTo>
                <a:lnTo>
                  <a:pt x="251828" y="374078"/>
                </a:lnTo>
                <a:lnTo>
                  <a:pt x="251485" y="373392"/>
                </a:lnTo>
                <a:lnTo>
                  <a:pt x="227063" y="368109"/>
                </a:lnTo>
                <a:lnTo>
                  <a:pt x="207238" y="354330"/>
                </a:lnTo>
                <a:lnTo>
                  <a:pt x="194017" y="334098"/>
                </a:lnTo>
                <a:lnTo>
                  <a:pt x="189395" y="309486"/>
                </a:lnTo>
                <a:lnTo>
                  <a:pt x="194665" y="285000"/>
                </a:lnTo>
                <a:lnTo>
                  <a:pt x="208407" y="265125"/>
                </a:lnTo>
                <a:lnTo>
                  <a:pt x="228574" y="251866"/>
                </a:lnTo>
                <a:lnTo>
                  <a:pt x="253123" y="247230"/>
                </a:lnTo>
                <a:lnTo>
                  <a:pt x="259727" y="247675"/>
                </a:lnTo>
                <a:lnTo>
                  <a:pt x="266242" y="248793"/>
                </a:lnTo>
                <a:lnTo>
                  <a:pt x="272592" y="250596"/>
                </a:lnTo>
                <a:lnTo>
                  <a:pt x="278739" y="253060"/>
                </a:lnTo>
                <a:lnTo>
                  <a:pt x="249250" y="297916"/>
                </a:lnTo>
                <a:lnTo>
                  <a:pt x="242735" y="291223"/>
                </a:lnTo>
                <a:lnTo>
                  <a:pt x="236842" y="286715"/>
                </a:lnTo>
                <a:lnTo>
                  <a:pt x="229908" y="284886"/>
                </a:lnTo>
                <a:lnTo>
                  <a:pt x="222808" y="285788"/>
                </a:lnTo>
                <a:lnTo>
                  <a:pt x="216369" y="289496"/>
                </a:lnTo>
                <a:lnTo>
                  <a:pt x="216166" y="289687"/>
                </a:lnTo>
                <a:lnTo>
                  <a:pt x="211721" y="295744"/>
                </a:lnTo>
                <a:lnTo>
                  <a:pt x="209981" y="302793"/>
                </a:lnTo>
                <a:lnTo>
                  <a:pt x="210997" y="310007"/>
                </a:lnTo>
                <a:lnTo>
                  <a:pt x="214807" y="316496"/>
                </a:lnTo>
                <a:lnTo>
                  <a:pt x="237426" y="342798"/>
                </a:lnTo>
                <a:lnTo>
                  <a:pt x="241033" y="346735"/>
                </a:lnTo>
                <a:lnTo>
                  <a:pt x="246138" y="348996"/>
                </a:lnTo>
                <a:lnTo>
                  <a:pt x="253187" y="348970"/>
                </a:lnTo>
                <a:lnTo>
                  <a:pt x="259016" y="348462"/>
                </a:lnTo>
                <a:lnTo>
                  <a:pt x="264287" y="345376"/>
                </a:lnTo>
                <a:lnTo>
                  <a:pt x="267601" y="340550"/>
                </a:lnTo>
                <a:lnTo>
                  <a:pt x="295732" y="297916"/>
                </a:lnTo>
                <a:lnTo>
                  <a:pt x="306844" y="281089"/>
                </a:lnTo>
                <a:lnTo>
                  <a:pt x="314375" y="304749"/>
                </a:lnTo>
                <a:lnTo>
                  <a:pt x="314375" y="209550"/>
                </a:lnTo>
                <a:lnTo>
                  <a:pt x="311823" y="209511"/>
                </a:lnTo>
                <a:lnTo>
                  <a:pt x="305892" y="212699"/>
                </a:lnTo>
                <a:lnTo>
                  <a:pt x="302387" y="217995"/>
                </a:lnTo>
                <a:lnTo>
                  <a:pt x="299821" y="221945"/>
                </a:lnTo>
                <a:lnTo>
                  <a:pt x="261683" y="210019"/>
                </a:lnTo>
                <a:lnTo>
                  <a:pt x="223266" y="213550"/>
                </a:lnTo>
                <a:lnTo>
                  <a:pt x="188976" y="231279"/>
                </a:lnTo>
                <a:lnTo>
                  <a:pt x="163195" y="261899"/>
                </a:lnTo>
                <a:lnTo>
                  <a:pt x="152742" y="290715"/>
                </a:lnTo>
                <a:lnTo>
                  <a:pt x="79883" y="290715"/>
                </a:lnTo>
                <a:lnTo>
                  <a:pt x="72555" y="292201"/>
                </a:lnTo>
                <a:lnTo>
                  <a:pt x="66560" y="296252"/>
                </a:lnTo>
                <a:lnTo>
                  <a:pt x="62522" y="302260"/>
                </a:lnTo>
                <a:lnTo>
                  <a:pt x="61061" y="309486"/>
                </a:lnTo>
                <a:lnTo>
                  <a:pt x="61112" y="310007"/>
                </a:lnTo>
                <a:lnTo>
                  <a:pt x="62522" y="316979"/>
                </a:lnTo>
                <a:lnTo>
                  <a:pt x="66560" y="322986"/>
                </a:lnTo>
                <a:lnTo>
                  <a:pt x="72555" y="327037"/>
                </a:lnTo>
                <a:lnTo>
                  <a:pt x="79883" y="328510"/>
                </a:lnTo>
                <a:lnTo>
                  <a:pt x="152742" y="328510"/>
                </a:lnTo>
                <a:lnTo>
                  <a:pt x="168046" y="365531"/>
                </a:lnTo>
                <a:lnTo>
                  <a:pt x="195364" y="392836"/>
                </a:lnTo>
                <a:lnTo>
                  <a:pt x="230898" y="407873"/>
                </a:lnTo>
                <a:lnTo>
                  <a:pt x="270865" y="408101"/>
                </a:lnTo>
                <a:lnTo>
                  <a:pt x="303352" y="395566"/>
                </a:lnTo>
                <a:lnTo>
                  <a:pt x="328231" y="374078"/>
                </a:lnTo>
                <a:lnTo>
                  <a:pt x="329018" y="373392"/>
                </a:lnTo>
                <a:lnTo>
                  <a:pt x="345909" y="343966"/>
                </a:lnTo>
                <a:lnTo>
                  <a:pt x="352044" y="310007"/>
                </a:lnTo>
                <a:lnTo>
                  <a:pt x="352094" y="309486"/>
                </a:lnTo>
                <a:close/>
              </a:path>
              <a:path w="501014" h="408304">
                <a:moveTo>
                  <a:pt x="500888" y="100825"/>
                </a:moveTo>
                <a:lnTo>
                  <a:pt x="487768" y="51054"/>
                </a:lnTo>
                <a:lnTo>
                  <a:pt x="477926" y="36664"/>
                </a:lnTo>
                <a:lnTo>
                  <a:pt x="482727" y="29451"/>
                </a:lnTo>
                <a:lnTo>
                  <a:pt x="485470" y="22466"/>
                </a:lnTo>
                <a:lnTo>
                  <a:pt x="485394" y="15214"/>
                </a:lnTo>
                <a:lnTo>
                  <a:pt x="484251" y="12433"/>
                </a:lnTo>
                <a:lnTo>
                  <a:pt x="482650" y="8509"/>
                </a:lnTo>
                <a:lnTo>
                  <a:pt x="477418" y="3149"/>
                </a:lnTo>
                <a:lnTo>
                  <a:pt x="474294" y="1143"/>
                </a:lnTo>
                <a:lnTo>
                  <a:pt x="470662" y="63"/>
                </a:lnTo>
                <a:lnTo>
                  <a:pt x="462508" y="12"/>
                </a:lnTo>
                <a:lnTo>
                  <a:pt x="462508" y="94881"/>
                </a:lnTo>
                <a:lnTo>
                  <a:pt x="460133" y="118808"/>
                </a:lnTo>
                <a:lnTo>
                  <a:pt x="448983" y="140106"/>
                </a:lnTo>
                <a:lnTo>
                  <a:pt x="429869" y="156019"/>
                </a:lnTo>
                <a:lnTo>
                  <a:pt x="406095" y="163245"/>
                </a:lnTo>
                <a:lnTo>
                  <a:pt x="382219" y="160870"/>
                </a:lnTo>
                <a:lnTo>
                  <a:pt x="360984" y="149682"/>
                </a:lnTo>
                <a:lnTo>
                  <a:pt x="345122" y="130517"/>
                </a:lnTo>
                <a:lnTo>
                  <a:pt x="337896" y="106680"/>
                </a:lnTo>
                <a:lnTo>
                  <a:pt x="340271" y="82740"/>
                </a:lnTo>
                <a:lnTo>
                  <a:pt x="370547" y="45542"/>
                </a:lnTo>
                <a:lnTo>
                  <a:pt x="400278" y="38049"/>
                </a:lnTo>
                <a:lnTo>
                  <a:pt x="400278" y="37871"/>
                </a:lnTo>
                <a:lnTo>
                  <a:pt x="407377" y="38303"/>
                </a:lnTo>
                <a:lnTo>
                  <a:pt x="414362" y="39535"/>
                </a:lnTo>
                <a:lnTo>
                  <a:pt x="421170" y="41579"/>
                </a:lnTo>
                <a:lnTo>
                  <a:pt x="427697" y="44399"/>
                </a:lnTo>
                <a:lnTo>
                  <a:pt x="398043" y="89255"/>
                </a:lnTo>
                <a:lnTo>
                  <a:pt x="391706" y="82042"/>
                </a:lnTo>
                <a:lnTo>
                  <a:pt x="385699" y="77558"/>
                </a:lnTo>
                <a:lnTo>
                  <a:pt x="378675" y="75780"/>
                </a:lnTo>
                <a:lnTo>
                  <a:pt x="371513" y="76771"/>
                </a:lnTo>
                <a:lnTo>
                  <a:pt x="365048" y="80581"/>
                </a:lnTo>
                <a:lnTo>
                  <a:pt x="360565" y="86601"/>
                </a:lnTo>
                <a:lnTo>
                  <a:pt x="358800" y="93637"/>
                </a:lnTo>
                <a:lnTo>
                  <a:pt x="359791" y="100825"/>
                </a:lnTo>
                <a:lnTo>
                  <a:pt x="363588" y="107302"/>
                </a:lnTo>
                <a:lnTo>
                  <a:pt x="386397" y="132575"/>
                </a:lnTo>
                <a:lnTo>
                  <a:pt x="389877" y="136613"/>
                </a:lnTo>
                <a:lnTo>
                  <a:pt x="394944" y="138938"/>
                </a:lnTo>
                <a:lnTo>
                  <a:pt x="401815" y="138938"/>
                </a:lnTo>
                <a:lnTo>
                  <a:pt x="407631" y="138582"/>
                </a:lnTo>
                <a:lnTo>
                  <a:pt x="412927" y="135445"/>
                </a:lnTo>
                <a:lnTo>
                  <a:pt x="416039" y="130517"/>
                </a:lnTo>
                <a:lnTo>
                  <a:pt x="443280" y="89255"/>
                </a:lnTo>
                <a:lnTo>
                  <a:pt x="455295" y="71043"/>
                </a:lnTo>
                <a:lnTo>
                  <a:pt x="462508" y="94881"/>
                </a:lnTo>
                <a:lnTo>
                  <a:pt x="462508" y="12"/>
                </a:lnTo>
                <a:lnTo>
                  <a:pt x="460616" y="0"/>
                </a:lnTo>
                <a:lnTo>
                  <a:pt x="454672" y="3162"/>
                </a:lnTo>
                <a:lnTo>
                  <a:pt x="451167" y="8509"/>
                </a:lnTo>
                <a:lnTo>
                  <a:pt x="448627" y="12433"/>
                </a:lnTo>
                <a:lnTo>
                  <a:pt x="411086" y="584"/>
                </a:lnTo>
                <a:lnTo>
                  <a:pt x="373214" y="3784"/>
                </a:lnTo>
                <a:lnTo>
                  <a:pt x="339229" y="20853"/>
                </a:lnTo>
                <a:lnTo>
                  <a:pt x="313359" y="50596"/>
                </a:lnTo>
                <a:lnTo>
                  <a:pt x="18859" y="50596"/>
                </a:lnTo>
                <a:lnTo>
                  <a:pt x="11518" y="52082"/>
                </a:lnTo>
                <a:lnTo>
                  <a:pt x="5524" y="56134"/>
                </a:lnTo>
                <a:lnTo>
                  <a:pt x="1485" y="62141"/>
                </a:lnTo>
                <a:lnTo>
                  <a:pt x="0" y="69494"/>
                </a:lnTo>
                <a:lnTo>
                  <a:pt x="1485" y="76860"/>
                </a:lnTo>
                <a:lnTo>
                  <a:pt x="5524" y="82867"/>
                </a:lnTo>
                <a:lnTo>
                  <a:pt x="11518" y="86918"/>
                </a:lnTo>
                <a:lnTo>
                  <a:pt x="18859" y="88404"/>
                </a:lnTo>
                <a:lnTo>
                  <a:pt x="300672" y="88404"/>
                </a:lnTo>
                <a:lnTo>
                  <a:pt x="303974" y="128270"/>
                </a:lnTo>
                <a:lnTo>
                  <a:pt x="321640" y="162572"/>
                </a:lnTo>
                <a:lnTo>
                  <a:pt x="350837" y="187744"/>
                </a:lnTo>
                <a:lnTo>
                  <a:pt x="388759" y="200164"/>
                </a:lnTo>
                <a:lnTo>
                  <a:pt x="428510" y="196862"/>
                </a:lnTo>
                <a:lnTo>
                  <a:pt x="462737" y="179146"/>
                </a:lnTo>
                <a:lnTo>
                  <a:pt x="476351" y="163245"/>
                </a:lnTo>
                <a:lnTo>
                  <a:pt x="487832" y="149860"/>
                </a:lnTo>
                <a:lnTo>
                  <a:pt x="500227" y="111848"/>
                </a:lnTo>
                <a:lnTo>
                  <a:pt x="500634" y="108229"/>
                </a:lnTo>
                <a:lnTo>
                  <a:pt x="500862" y="104597"/>
                </a:lnTo>
                <a:lnTo>
                  <a:pt x="500888" y="100825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1295" y="993647"/>
            <a:ext cx="1949196" cy="17907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0277439" y="3696851"/>
            <a:ext cx="796290" cy="450850"/>
          </a:xfrm>
          <a:custGeom>
            <a:avLst/>
            <a:gdLst/>
            <a:ahLst/>
            <a:cxnLst/>
            <a:rect l="l" t="t" r="r" b="b"/>
            <a:pathLst>
              <a:path w="796290" h="450850">
                <a:moveTo>
                  <a:pt x="691357" y="102695"/>
                </a:moveTo>
                <a:lnTo>
                  <a:pt x="104693" y="102695"/>
                </a:lnTo>
                <a:lnTo>
                  <a:pt x="104693" y="414039"/>
                </a:lnTo>
                <a:lnTo>
                  <a:pt x="107584" y="428348"/>
                </a:lnTo>
                <a:lnTo>
                  <a:pt x="115472" y="440042"/>
                </a:lnTo>
                <a:lnTo>
                  <a:pt x="127178" y="447932"/>
                </a:lnTo>
                <a:lnTo>
                  <a:pt x="141524" y="450826"/>
                </a:lnTo>
                <a:lnTo>
                  <a:pt x="654460" y="450826"/>
                </a:lnTo>
                <a:lnTo>
                  <a:pt x="668809" y="447932"/>
                </a:lnTo>
                <a:lnTo>
                  <a:pt x="680539" y="440042"/>
                </a:lnTo>
                <a:lnTo>
                  <a:pt x="688454" y="428348"/>
                </a:lnTo>
                <a:lnTo>
                  <a:pt x="691357" y="414039"/>
                </a:lnTo>
                <a:lnTo>
                  <a:pt x="691357" y="341084"/>
                </a:lnTo>
                <a:lnTo>
                  <a:pt x="397909" y="341084"/>
                </a:lnTo>
                <a:lnTo>
                  <a:pt x="384515" y="338393"/>
                </a:lnTo>
                <a:lnTo>
                  <a:pt x="373606" y="331054"/>
                </a:lnTo>
                <a:lnTo>
                  <a:pt x="366265" y="320173"/>
                </a:lnTo>
                <a:lnTo>
                  <a:pt x="363577" y="306852"/>
                </a:lnTo>
                <a:lnTo>
                  <a:pt x="363577" y="260694"/>
                </a:lnTo>
                <a:lnTo>
                  <a:pt x="316430" y="260694"/>
                </a:lnTo>
                <a:lnTo>
                  <a:pt x="303035" y="257998"/>
                </a:lnTo>
                <a:lnTo>
                  <a:pt x="292042" y="250634"/>
                </a:lnTo>
                <a:lnTo>
                  <a:pt x="284602" y="239683"/>
                </a:lnTo>
                <a:lnTo>
                  <a:pt x="281866" y="226229"/>
                </a:lnTo>
                <a:lnTo>
                  <a:pt x="281927" y="225382"/>
                </a:lnTo>
                <a:lnTo>
                  <a:pt x="284602" y="212333"/>
                </a:lnTo>
                <a:lnTo>
                  <a:pt x="292042" y="201455"/>
                </a:lnTo>
                <a:lnTo>
                  <a:pt x="303035" y="194131"/>
                </a:lnTo>
                <a:lnTo>
                  <a:pt x="316430" y="191449"/>
                </a:lnTo>
                <a:lnTo>
                  <a:pt x="362494" y="191449"/>
                </a:lnTo>
                <a:lnTo>
                  <a:pt x="362494" y="144289"/>
                </a:lnTo>
                <a:lnTo>
                  <a:pt x="365182" y="130885"/>
                </a:lnTo>
                <a:lnTo>
                  <a:pt x="372523" y="119898"/>
                </a:lnTo>
                <a:lnTo>
                  <a:pt x="383432" y="112470"/>
                </a:lnTo>
                <a:lnTo>
                  <a:pt x="396825" y="109741"/>
                </a:lnTo>
                <a:lnTo>
                  <a:pt x="691357" y="109741"/>
                </a:lnTo>
                <a:lnTo>
                  <a:pt x="691357" y="102695"/>
                </a:lnTo>
                <a:close/>
              </a:path>
              <a:path w="796290" h="450850">
                <a:moveTo>
                  <a:pt x="691357" y="109741"/>
                </a:moveTo>
                <a:lnTo>
                  <a:pt x="398142" y="109741"/>
                </a:lnTo>
                <a:lnTo>
                  <a:pt x="411500" y="112470"/>
                </a:lnTo>
                <a:lnTo>
                  <a:pt x="422413" y="119898"/>
                </a:lnTo>
                <a:lnTo>
                  <a:pt x="429774" y="130885"/>
                </a:lnTo>
                <a:lnTo>
                  <a:pt x="432473" y="144289"/>
                </a:lnTo>
                <a:lnTo>
                  <a:pt x="432473" y="190917"/>
                </a:lnTo>
                <a:lnTo>
                  <a:pt x="479770" y="190917"/>
                </a:lnTo>
                <a:lnTo>
                  <a:pt x="513398" y="218428"/>
                </a:lnTo>
                <a:lnTo>
                  <a:pt x="514101" y="225382"/>
                </a:lnTo>
                <a:lnTo>
                  <a:pt x="511414" y="238747"/>
                </a:lnTo>
                <a:lnTo>
                  <a:pt x="504073" y="249647"/>
                </a:lnTo>
                <a:lnTo>
                  <a:pt x="493164" y="256990"/>
                </a:lnTo>
                <a:lnTo>
                  <a:pt x="479770" y="259680"/>
                </a:lnTo>
                <a:lnTo>
                  <a:pt x="432706" y="259680"/>
                </a:lnTo>
                <a:lnTo>
                  <a:pt x="432706" y="306852"/>
                </a:lnTo>
                <a:lnTo>
                  <a:pt x="430019" y="320173"/>
                </a:lnTo>
                <a:lnTo>
                  <a:pt x="422678" y="331054"/>
                </a:lnTo>
                <a:lnTo>
                  <a:pt x="411769" y="338393"/>
                </a:lnTo>
                <a:lnTo>
                  <a:pt x="398375" y="341084"/>
                </a:lnTo>
                <a:lnTo>
                  <a:pt x="691357" y="341084"/>
                </a:lnTo>
                <a:lnTo>
                  <a:pt x="691357" y="109741"/>
                </a:lnTo>
                <a:close/>
              </a:path>
              <a:path w="796290" h="450850">
                <a:moveTo>
                  <a:pt x="742704" y="0"/>
                </a:moveTo>
                <a:lnTo>
                  <a:pt x="51413" y="0"/>
                </a:lnTo>
                <a:lnTo>
                  <a:pt x="40960" y="1066"/>
                </a:lnTo>
                <a:lnTo>
                  <a:pt x="7919" y="23742"/>
                </a:lnTo>
                <a:lnTo>
                  <a:pt x="0" y="56549"/>
                </a:lnTo>
                <a:lnTo>
                  <a:pt x="5689" y="75025"/>
                </a:lnTo>
                <a:lnTo>
                  <a:pt x="17719" y="89636"/>
                </a:lnTo>
                <a:lnTo>
                  <a:pt x="34305" y="99240"/>
                </a:lnTo>
                <a:lnTo>
                  <a:pt x="53663" y="102695"/>
                </a:lnTo>
                <a:lnTo>
                  <a:pt x="744637" y="102695"/>
                </a:lnTo>
                <a:lnTo>
                  <a:pt x="781068" y="87823"/>
                </a:lnTo>
                <a:lnTo>
                  <a:pt x="796196" y="53609"/>
                </a:lnTo>
                <a:lnTo>
                  <a:pt x="794968" y="40048"/>
                </a:lnTo>
                <a:lnTo>
                  <a:pt x="788058" y="23723"/>
                </a:lnTo>
                <a:lnTo>
                  <a:pt x="776085" y="11075"/>
                </a:lnTo>
                <a:lnTo>
                  <a:pt x="760488" y="2901"/>
                </a:lnTo>
                <a:lnTo>
                  <a:pt x="742704" y="0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18638" y="3339510"/>
            <a:ext cx="175689" cy="17543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9854666" y="3541928"/>
            <a:ext cx="477520" cy="548640"/>
          </a:xfrm>
          <a:custGeom>
            <a:avLst/>
            <a:gdLst/>
            <a:ahLst/>
            <a:cxnLst/>
            <a:rect l="l" t="t" r="r" b="b"/>
            <a:pathLst>
              <a:path w="477520" h="548639">
                <a:moveTo>
                  <a:pt x="446620" y="504063"/>
                </a:moveTo>
                <a:lnTo>
                  <a:pt x="443433" y="488403"/>
                </a:lnTo>
                <a:lnTo>
                  <a:pt x="434771" y="475602"/>
                </a:lnTo>
                <a:lnTo>
                  <a:pt x="421932" y="466966"/>
                </a:lnTo>
                <a:lnTo>
                  <a:pt x="406222" y="463791"/>
                </a:lnTo>
                <a:lnTo>
                  <a:pt x="311353" y="467372"/>
                </a:lnTo>
                <a:lnTo>
                  <a:pt x="278066" y="467855"/>
                </a:lnTo>
                <a:lnTo>
                  <a:pt x="215925" y="461708"/>
                </a:lnTo>
                <a:lnTo>
                  <a:pt x="171907" y="442391"/>
                </a:lnTo>
                <a:lnTo>
                  <a:pt x="136461" y="407416"/>
                </a:lnTo>
                <a:lnTo>
                  <a:pt x="118021" y="366280"/>
                </a:lnTo>
                <a:lnTo>
                  <a:pt x="79768" y="123571"/>
                </a:lnTo>
                <a:lnTo>
                  <a:pt x="74256" y="108546"/>
                </a:lnTo>
                <a:lnTo>
                  <a:pt x="63766" y="97193"/>
                </a:lnTo>
                <a:lnTo>
                  <a:pt x="49771" y="90601"/>
                </a:lnTo>
                <a:lnTo>
                  <a:pt x="33782" y="89877"/>
                </a:lnTo>
                <a:lnTo>
                  <a:pt x="18757" y="95351"/>
                </a:lnTo>
                <a:lnTo>
                  <a:pt x="7391" y="105803"/>
                </a:lnTo>
                <a:lnTo>
                  <a:pt x="774" y="119761"/>
                </a:lnTo>
                <a:lnTo>
                  <a:pt x="0" y="135737"/>
                </a:lnTo>
                <a:lnTo>
                  <a:pt x="34074" y="359524"/>
                </a:lnTo>
                <a:lnTo>
                  <a:pt x="52616" y="422770"/>
                </a:lnTo>
                <a:lnTo>
                  <a:pt x="96659" y="484492"/>
                </a:lnTo>
                <a:lnTo>
                  <a:pt x="127127" y="509409"/>
                </a:lnTo>
                <a:lnTo>
                  <a:pt x="161226" y="528167"/>
                </a:lnTo>
                <a:lnTo>
                  <a:pt x="198208" y="540232"/>
                </a:lnTo>
                <a:lnTo>
                  <a:pt x="240525" y="546696"/>
                </a:lnTo>
                <a:lnTo>
                  <a:pt x="283578" y="548449"/>
                </a:lnTo>
                <a:lnTo>
                  <a:pt x="406222" y="544334"/>
                </a:lnTo>
                <a:lnTo>
                  <a:pt x="421932" y="541172"/>
                </a:lnTo>
                <a:lnTo>
                  <a:pt x="434771" y="532536"/>
                </a:lnTo>
                <a:lnTo>
                  <a:pt x="443433" y="519734"/>
                </a:lnTo>
                <a:lnTo>
                  <a:pt x="446620" y="504063"/>
                </a:lnTo>
                <a:close/>
              </a:path>
              <a:path w="477520" h="548639">
                <a:moveTo>
                  <a:pt x="477126" y="314477"/>
                </a:moveTo>
                <a:lnTo>
                  <a:pt x="473176" y="310134"/>
                </a:lnTo>
                <a:lnTo>
                  <a:pt x="337019" y="302628"/>
                </a:lnTo>
                <a:lnTo>
                  <a:pt x="330809" y="172910"/>
                </a:lnTo>
                <a:lnTo>
                  <a:pt x="325843" y="111861"/>
                </a:lnTo>
                <a:lnTo>
                  <a:pt x="321170" y="73685"/>
                </a:lnTo>
                <a:lnTo>
                  <a:pt x="304850" y="33680"/>
                </a:lnTo>
                <a:lnTo>
                  <a:pt x="274726" y="8013"/>
                </a:lnTo>
                <a:lnTo>
                  <a:pt x="243141" y="0"/>
                </a:lnTo>
                <a:lnTo>
                  <a:pt x="231762" y="266"/>
                </a:lnTo>
                <a:lnTo>
                  <a:pt x="197065" y="10820"/>
                </a:lnTo>
                <a:lnTo>
                  <a:pt x="172161" y="31775"/>
                </a:lnTo>
                <a:lnTo>
                  <a:pt x="156718" y="60883"/>
                </a:lnTo>
                <a:lnTo>
                  <a:pt x="152615" y="95681"/>
                </a:lnTo>
                <a:lnTo>
                  <a:pt x="164680" y="284213"/>
                </a:lnTo>
                <a:lnTo>
                  <a:pt x="166065" y="331355"/>
                </a:lnTo>
                <a:lnTo>
                  <a:pt x="173951" y="379031"/>
                </a:lnTo>
                <a:lnTo>
                  <a:pt x="195795" y="412305"/>
                </a:lnTo>
                <a:lnTo>
                  <a:pt x="231152" y="431698"/>
                </a:lnTo>
                <a:lnTo>
                  <a:pt x="279539" y="437769"/>
                </a:lnTo>
                <a:lnTo>
                  <a:pt x="472948" y="437222"/>
                </a:lnTo>
                <a:lnTo>
                  <a:pt x="477126" y="432968"/>
                </a:lnTo>
                <a:lnTo>
                  <a:pt x="477126" y="314477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432923" y="3109899"/>
            <a:ext cx="485140" cy="550545"/>
          </a:xfrm>
          <a:custGeom>
            <a:avLst/>
            <a:gdLst/>
            <a:ahLst/>
            <a:cxnLst/>
            <a:rect l="l" t="t" r="r" b="b"/>
            <a:pathLst>
              <a:path w="485140" h="550545">
                <a:moveTo>
                  <a:pt x="356235" y="153111"/>
                </a:moveTo>
                <a:lnTo>
                  <a:pt x="341376" y="124599"/>
                </a:lnTo>
                <a:lnTo>
                  <a:pt x="341452" y="123913"/>
                </a:lnTo>
                <a:lnTo>
                  <a:pt x="341528" y="123444"/>
                </a:lnTo>
                <a:lnTo>
                  <a:pt x="341909" y="119964"/>
                </a:lnTo>
                <a:lnTo>
                  <a:pt x="342150" y="116547"/>
                </a:lnTo>
                <a:lnTo>
                  <a:pt x="342607" y="113207"/>
                </a:lnTo>
                <a:lnTo>
                  <a:pt x="347281" y="82384"/>
                </a:lnTo>
                <a:lnTo>
                  <a:pt x="344982" y="60261"/>
                </a:lnTo>
                <a:lnTo>
                  <a:pt x="337731" y="43103"/>
                </a:lnTo>
                <a:lnTo>
                  <a:pt x="337731" y="145046"/>
                </a:lnTo>
                <a:lnTo>
                  <a:pt x="337616" y="153581"/>
                </a:lnTo>
                <a:lnTo>
                  <a:pt x="337502" y="155181"/>
                </a:lnTo>
                <a:lnTo>
                  <a:pt x="337413" y="158064"/>
                </a:lnTo>
                <a:lnTo>
                  <a:pt x="336854" y="160997"/>
                </a:lnTo>
                <a:lnTo>
                  <a:pt x="336473" y="163791"/>
                </a:lnTo>
                <a:lnTo>
                  <a:pt x="335864" y="167589"/>
                </a:lnTo>
                <a:lnTo>
                  <a:pt x="335572" y="170065"/>
                </a:lnTo>
                <a:lnTo>
                  <a:pt x="334695" y="177038"/>
                </a:lnTo>
                <a:lnTo>
                  <a:pt x="332981" y="181381"/>
                </a:lnTo>
                <a:lnTo>
                  <a:pt x="329095" y="184785"/>
                </a:lnTo>
                <a:lnTo>
                  <a:pt x="328091" y="185712"/>
                </a:lnTo>
                <a:lnTo>
                  <a:pt x="327075" y="186563"/>
                </a:lnTo>
                <a:lnTo>
                  <a:pt x="325767" y="187807"/>
                </a:lnTo>
                <a:lnTo>
                  <a:pt x="325297" y="188112"/>
                </a:lnTo>
                <a:lnTo>
                  <a:pt x="324916" y="188493"/>
                </a:lnTo>
                <a:lnTo>
                  <a:pt x="324129" y="189191"/>
                </a:lnTo>
                <a:lnTo>
                  <a:pt x="324053" y="190195"/>
                </a:lnTo>
                <a:lnTo>
                  <a:pt x="323596" y="191211"/>
                </a:lnTo>
                <a:lnTo>
                  <a:pt x="321792" y="194919"/>
                </a:lnTo>
                <a:lnTo>
                  <a:pt x="317995" y="201815"/>
                </a:lnTo>
                <a:lnTo>
                  <a:pt x="313728" y="211620"/>
                </a:lnTo>
                <a:lnTo>
                  <a:pt x="308940" y="221056"/>
                </a:lnTo>
                <a:lnTo>
                  <a:pt x="303441" y="229984"/>
                </a:lnTo>
                <a:lnTo>
                  <a:pt x="297027" y="238226"/>
                </a:lnTo>
                <a:lnTo>
                  <a:pt x="296951" y="238379"/>
                </a:lnTo>
                <a:lnTo>
                  <a:pt x="283933" y="251675"/>
                </a:lnTo>
                <a:lnTo>
                  <a:pt x="269176" y="260565"/>
                </a:lnTo>
                <a:lnTo>
                  <a:pt x="252971" y="264972"/>
                </a:lnTo>
                <a:lnTo>
                  <a:pt x="235737" y="264718"/>
                </a:lnTo>
                <a:lnTo>
                  <a:pt x="195592" y="245643"/>
                </a:lnTo>
                <a:lnTo>
                  <a:pt x="171361" y="212115"/>
                </a:lnTo>
                <a:lnTo>
                  <a:pt x="162801" y="190119"/>
                </a:lnTo>
                <a:lnTo>
                  <a:pt x="161493" y="189191"/>
                </a:lnTo>
                <a:lnTo>
                  <a:pt x="161112" y="189039"/>
                </a:lnTo>
                <a:lnTo>
                  <a:pt x="160705" y="188722"/>
                </a:lnTo>
                <a:lnTo>
                  <a:pt x="160235" y="188493"/>
                </a:lnTo>
                <a:lnTo>
                  <a:pt x="152412" y="183934"/>
                </a:lnTo>
                <a:lnTo>
                  <a:pt x="150075" y="174790"/>
                </a:lnTo>
                <a:lnTo>
                  <a:pt x="149440" y="169595"/>
                </a:lnTo>
                <a:lnTo>
                  <a:pt x="149136" y="167589"/>
                </a:lnTo>
                <a:lnTo>
                  <a:pt x="148907" y="165722"/>
                </a:lnTo>
                <a:lnTo>
                  <a:pt x="148107" y="160921"/>
                </a:lnTo>
                <a:lnTo>
                  <a:pt x="147586" y="158064"/>
                </a:lnTo>
                <a:lnTo>
                  <a:pt x="147497" y="156349"/>
                </a:lnTo>
                <a:lnTo>
                  <a:pt x="147370" y="153581"/>
                </a:lnTo>
                <a:lnTo>
                  <a:pt x="147269" y="150926"/>
                </a:lnTo>
                <a:lnTo>
                  <a:pt x="147421" y="148920"/>
                </a:lnTo>
                <a:lnTo>
                  <a:pt x="147358" y="146824"/>
                </a:lnTo>
                <a:lnTo>
                  <a:pt x="147269" y="145046"/>
                </a:lnTo>
                <a:lnTo>
                  <a:pt x="148285" y="142722"/>
                </a:lnTo>
                <a:lnTo>
                  <a:pt x="148678" y="142494"/>
                </a:lnTo>
                <a:lnTo>
                  <a:pt x="149377" y="142252"/>
                </a:lnTo>
                <a:lnTo>
                  <a:pt x="150075" y="142252"/>
                </a:lnTo>
                <a:lnTo>
                  <a:pt x="150685" y="142113"/>
                </a:lnTo>
                <a:lnTo>
                  <a:pt x="151536" y="142113"/>
                </a:lnTo>
                <a:lnTo>
                  <a:pt x="154190" y="141871"/>
                </a:lnTo>
                <a:lnTo>
                  <a:pt x="161340" y="137604"/>
                </a:lnTo>
                <a:lnTo>
                  <a:pt x="163118" y="135534"/>
                </a:lnTo>
                <a:lnTo>
                  <a:pt x="164122" y="132892"/>
                </a:lnTo>
                <a:lnTo>
                  <a:pt x="164261" y="130556"/>
                </a:lnTo>
                <a:lnTo>
                  <a:pt x="164363" y="127736"/>
                </a:lnTo>
                <a:lnTo>
                  <a:pt x="164249" y="123913"/>
                </a:lnTo>
                <a:lnTo>
                  <a:pt x="163969" y="121589"/>
                </a:lnTo>
                <a:lnTo>
                  <a:pt x="163195" y="117487"/>
                </a:lnTo>
                <a:lnTo>
                  <a:pt x="178866" y="117576"/>
                </a:lnTo>
                <a:lnTo>
                  <a:pt x="225640" y="113753"/>
                </a:lnTo>
                <a:lnTo>
                  <a:pt x="269798" y="101079"/>
                </a:lnTo>
                <a:lnTo>
                  <a:pt x="293446" y="85813"/>
                </a:lnTo>
                <a:lnTo>
                  <a:pt x="299643" y="92875"/>
                </a:lnTo>
                <a:lnTo>
                  <a:pt x="324916" y="107708"/>
                </a:lnTo>
                <a:lnTo>
                  <a:pt x="324129" y="111290"/>
                </a:lnTo>
                <a:lnTo>
                  <a:pt x="323748" y="114769"/>
                </a:lnTo>
                <a:lnTo>
                  <a:pt x="323430" y="118186"/>
                </a:lnTo>
                <a:lnTo>
                  <a:pt x="322808" y="122745"/>
                </a:lnTo>
                <a:lnTo>
                  <a:pt x="322199" y="126225"/>
                </a:lnTo>
                <a:lnTo>
                  <a:pt x="321259" y="130556"/>
                </a:lnTo>
                <a:lnTo>
                  <a:pt x="323126" y="134594"/>
                </a:lnTo>
                <a:lnTo>
                  <a:pt x="323659" y="135826"/>
                </a:lnTo>
                <a:lnTo>
                  <a:pt x="324358" y="136918"/>
                </a:lnTo>
                <a:lnTo>
                  <a:pt x="325145" y="137769"/>
                </a:lnTo>
                <a:lnTo>
                  <a:pt x="328803" y="142024"/>
                </a:lnTo>
                <a:lnTo>
                  <a:pt x="333768" y="142252"/>
                </a:lnTo>
                <a:lnTo>
                  <a:pt x="336092" y="142252"/>
                </a:lnTo>
                <a:lnTo>
                  <a:pt x="336715" y="142722"/>
                </a:lnTo>
                <a:lnTo>
                  <a:pt x="337731" y="145046"/>
                </a:lnTo>
                <a:lnTo>
                  <a:pt x="337731" y="43103"/>
                </a:lnTo>
                <a:lnTo>
                  <a:pt x="304571" y="13246"/>
                </a:lnTo>
                <a:lnTo>
                  <a:pt x="256273" y="698"/>
                </a:lnTo>
                <a:lnTo>
                  <a:pt x="238683" y="0"/>
                </a:lnTo>
                <a:lnTo>
                  <a:pt x="234886" y="63"/>
                </a:lnTo>
                <a:lnTo>
                  <a:pt x="191935" y="8128"/>
                </a:lnTo>
                <a:lnTo>
                  <a:pt x="175158" y="23063"/>
                </a:lnTo>
                <a:lnTo>
                  <a:pt x="174612" y="23291"/>
                </a:lnTo>
                <a:lnTo>
                  <a:pt x="174459" y="23609"/>
                </a:lnTo>
                <a:lnTo>
                  <a:pt x="169341" y="27165"/>
                </a:lnTo>
                <a:lnTo>
                  <a:pt x="164820" y="31203"/>
                </a:lnTo>
                <a:lnTo>
                  <a:pt x="161175" y="35687"/>
                </a:lnTo>
                <a:lnTo>
                  <a:pt x="161023" y="35775"/>
                </a:lnTo>
                <a:lnTo>
                  <a:pt x="155270" y="38328"/>
                </a:lnTo>
                <a:lnTo>
                  <a:pt x="141376" y="74028"/>
                </a:lnTo>
                <a:lnTo>
                  <a:pt x="141351" y="85813"/>
                </a:lnTo>
                <a:lnTo>
                  <a:pt x="141439" y="90093"/>
                </a:lnTo>
                <a:lnTo>
                  <a:pt x="141871" y="98590"/>
                </a:lnTo>
                <a:lnTo>
                  <a:pt x="142455" y="108178"/>
                </a:lnTo>
                <a:lnTo>
                  <a:pt x="143243" y="111975"/>
                </a:lnTo>
                <a:lnTo>
                  <a:pt x="144386" y="118186"/>
                </a:lnTo>
                <a:lnTo>
                  <a:pt x="144564" y="119024"/>
                </a:lnTo>
                <a:lnTo>
                  <a:pt x="145161" y="121589"/>
                </a:lnTo>
                <a:lnTo>
                  <a:pt x="145402" y="124206"/>
                </a:lnTo>
                <a:lnTo>
                  <a:pt x="145173" y="124206"/>
                </a:lnTo>
                <a:lnTo>
                  <a:pt x="144386" y="124383"/>
                </a:lnTo>
                <a:lnTo>
                  <a:pt x="128803" y="153720"/>
                </a:lnTo>
                <a:lnTo>
                  <a:pt x="129032" y="156349"/>
                </a:lnTo>
                <a:lnTo>
                  <a:pt x="129260" y="159842"/>
                </a:lnTo>
                <a:lnTo>
                  <a:pt x="129806" y="163791"/>
                </a:lnTo>
                <a:lnTo>
                  <a:pt x="130492" y="168287"/>
                </a:lnTo>
                <a:lnTo>
                  <a:pt x="130810" y="170065"/>
                </a:lnTo>
                <a:lnTo>
                  <a:pt x="130962" y="171767"/>
                </a:lnTo>
                <a:lnTo>
                  <a:pt x="133426" y="182600"/>
                </a:lnTo>
                <a:lnTo>
                  <a:pt x="137833" y="191935"/>
                </a:lnTo>
                <a:lnTo>
                  <a:pt x="144119" y="199567"/>
                </a:lnTo>
                <a:lnTo>
                  <a:pt x="152171" y="205308"/>
                </a:lnTo>
                <a:lnTo>
                  <a:pt x="152552" y="205689"/>
                </a:lnTo>
                <a:lnTo>
                  <a:pt x="152641" y="206006"/>
                </a:lnTo>
                <a:lnTo>
                  <a:pt x="152704" y="206540"/>
                </a:lnTo>
                <a:lnTo>
                  <a:pt x="164312" y="234530"/>
                </a:lnTo>
                <a:lnTo>
                  <a:pt x="206006" y="274205"/>
                </a:lnTo>
                <a:lnTo>
                  <a:pt x="241490" y="283908"/>
                </a:lnTo>
                <a:lnTo>
                  <a:pt x="245770" y="283908"/>
                </a:lnTo>
                <a:lnTo>
                  <a:pt x="286296" y="272630"/>
                </a:lnTo>
                <a:lnTo>
                  <a:pt x="318147" y="240157"/>
                </a:lnTo>
                <a:lnTo>
                  <a:pt x="329641" y="214045"/>
                </a:lnTo>
                <a:lnTo>
                  <a:pt x="330428" y="211035"/>
                </a:lnTo>
                <a:lnTo>
                  <a:pt x="331050" y="208559"/>
                </a:lnTo>
                <a:lnTo>
                  <a:pt x="333768" y="205155"/>
                </a:lnTo>
                <a:lnTo>
                  <a:pt x="338035" y="201498"/>
                </a:lnTo>
                <a:lnTo>
                  <a:pt x="341680" y="198412"/>
                </a:lnTo>
                <a:lnTo>
                  <a:pt x="347319" y="191846"/>
                </a:lnTo>
                <a:lnTo>
                  <a:pt x="350939" y="184950"/>
                </a:lnTo>
                <a:lnTo>
                  <a:pt x="353021" y="178117"/>
                </a:lnTo>
                <a:lnTo>
                  <a:pt x="354114" y="171767"/>
                </a:lnTo>
                <a:lnTo>
                  <a:pt x="354253" y="170065"/>
                </a:lnTo>
                <a:lnTo>
                  <a:pt x="354723" y="166585"/>
                </a:lnTo>
                <a:lnTo>
                  <a:pt x="355828" y="159689"/>
                </a:lnTo>
                <a:lnTo>
                  <a:pt x="356133" y="155181"/>
                </a:lnTo>
                <a:lnTo>
                  <a:pt x="356235" y="153111"/>
                </a:lnTo>
                <a:close/>
              </a:path>
              <a:path w="485140" h="550545">
                <a:moveTo>
                  <a:pt x="485076" y="415188"/>
                </a:moveTo>
                <a:lnTo>
                  <a:pt x="467436" y="377164"/>
                </a:lnTo>
                <a:lnTo>
                  <a:pt x="437222" y="357060"/>
                </a:lnTo>
                <a:lnTo>
                  <a:pt x="437222" y="454215"/>
                </a:lnTo>
                <a:lnTo>
                  <a:pt x="437222" y="466445"/>
                </a:lnTo>
                <a:lnTo>
                  <a:pt x="430618" y="473049"/>
                </a:lnTo>
                <a:lnTo>
                  <a:pt x="402272" y="473049"/>
                </a:lnTo>
                <a:lnTo>
                  <a:pt x="402272" y="501383"/>
                </a:lnTo>
                <a:lnTo>
                  <a:pt x="395744" y="507974"/>
                </a:lnTo>
                <a:lnTo>
                  <a:pt x="379272" y="507974"/>
                </a:lnTo>
                <a:lnTo>
                  <a:pt x="372681" y="501383"/>
                </a:lnTo>
                <a:lnTo>
                  <a:pt x="372681" y="473506"/>
                </a:lnTo>
                <a:lnTo>
                  <a:pt x="344335" y="473506"/>
                </a:lnTo>
                <a:lnTo>
                  <a:pt x="337642" y="466915"/>
                </a:lnTo>
                <a:lnTo>
                  <a:pt x="337642" y="450342"/>
                </a:lnTo>
                <a:lnTo>
                  <a:pt x="344335" y="443763"/>
                </a:lnTo>
                <a:lnTo>
                  <a:pt x="372211" y="443763"/>
                </a:lnTo>
                <a:lnTo>
                  <a:pt x="372211" y="415798"/>
                </a:lnTo>
                <a:lnTo>
                  <a:pt x="372211" y="415417"/>
                </a:lnTo>
                <a:lnTo>
                  <a:pt x="378815" y="408749"/>
                </a:lnTo>
                <a:lnTo>
                  <a:pt x="395681" y="408749"/>
                </a:lnTo>
                <a:lnTo>
                  <a:pt x="402196" y="415417"/>
                </a:lnTo>
                <a:lnTo>
                  <a:pt x="402196" y="443611"/>
                </a:lnTo>
                <a:lnTo>
                  <a:pt x="426504" y="443611"/>
                </a:lnTo>
                <a:lnTo>
                  <a:pt x="430237" y="445223"/>
                </a:lnTo>
                <a:lnTo>
                  <a:pt x="432879" y="447865"/>
                </a:lnTo>
                <a:lnTo>
                  <a:pt x="435508" y="450583"/>
                </a:lnTo>
                <a:lnTo>
                  <a:pt x="437222" y="454215"/>
                </a:lnTo>
                <a:lnTo>
                  <a:pt x="437222" y="357060"/>
                </a:lnTo>
                <a:lnTo>
                  <a:pt x="390563" y="335838"/>
                </a:lnTo>
                <a:lnTo>
                  <a:pt x="368795" y="327914"/>
                </a:lnTo>
                <a:lnTo>
                  <a:pt x="367080" y="327279"/>
                </a:lnTo>
                <a:lnTo>
                  <a:pt x="365290" y="326745"/>
                </a:lnTo>
                <a:lnTo>
                  <a:pt x="361022" y="325348"/>
                </a:lnTo>
                <a:lnTo>
                  <a:pt x="358889" y="324726"/>
                </a:lnTo>
                <a:lnTo>
                  <a:pt x="352564" y="322795"/>
                </a:lnTo>
                <a:lnTo>
                  <a:pt x="346202" y="321017"/>
                </a:lnTo>
                <a:lnTo>
                  <a:pt x="339890" y="319379"/>
                </a:lnTo>
                <a:lnTo>
                  <a:pt x="337693" y="322834"/>
                </a:lnTo>
                <a:lnTo>
                  <a:pt x="333756" y="328612"/>
                </a:lnTo>
                <a:lnTo>
                  <a:pt x="309283" y="362788"/>
                </a:lnTo>
                <a:lnTo>
                  <a:pt x="282816" y="396989"/>
                </a:lnTo>
                <a:lnTo>
                  <a:pt x="271322" y="411314"/>
                </a:lnTo>
                <a:lnTo>
                  <a:pt x="271233" y="411467"/>
                </a:lnTo>
                <a:lnTo>
                  <a:pt x="271081" y="411632"/>
                </a:lnTo>
                <a:lnTo>
                  <a:pt x="270929" y="411861"/>
                </a:lnTo>
                <a:lnTo>
                  <a:pt x="267665" y="415798"/>
                </a:lnTo>
                <a:lnTo>
                  <a:pt x="267347" y="412851"/>
                </a:lnTo>
                <a:lnTo>
                  <a:pt x="266890" y="409917"/>
                </a:lnTo>
                <a:lnTo>
                  <a:pt x="264185" y="389140"/>
                </a:lnTo>
                <a:lnTo>
                  <a:pt x="261899" y="371195"/>
                </a:lnTo>
                <a:lnTo>
                  <a:pt x="260794" y="362140"/>
                </a:lnTo>
                <a:lnTo>
                  <a:pt x="260286" y="357632"/>
                </a:lnTo>
                <a:lnTo>
                  <a:pt x="261607" y="354545"/>
                </a:lnTo>
                <a:lnTo>
                  <a:pt x="262623" y="352196"/>
                </a:lnTo>
                <a:lnTo>
                  <a:pt x="263867" y="349592"/>
                </a:lnTo>
                <a:lnTo>
                  <a:pt x="264020" y="349046"/>
                </a:lnTo>
                <a:lnTo>
                  <a:pt x="264248" y="348665"/>
                </a:lnTo>
                <a:lnTo>
                  <a:pt x="264718" y="347560"/>
                </a:lnTo>
                <a:lnTo>
                  <a:pt x="265252" y="346405"/>
                </a:lnTo>
                <a:lnTo>
                  <a:pt x="265722" y="345173"/>
                </a:lnTo>
                <a:lnTo>
                  <a:pt x="266331" y="343992"/>
                </a:lnTo>
                <a:lnTo>
                  <a:pt x="266496" y="343700"/>
                </a:lnTo>
                <a:lnTo>
                  <a:pt x="266738" y="343230"/>
                </a:lnTo>
                <a:lnTo>
                  <a:pt x="266966" y="342849"/>
                </a:lnTo>
                <a:lnTo>
                  <a:pt x="267055" y="342620"/>
                </a:lnTo>
                <a:lnTo>
                  <a:pt x="267195" y="342379"/>
                </a:lnTo>
                <a:lnTo>
                  <a:pt x="267347" y="342226"/>
                </a:lnTo>
                <a:lnTo>
                  <a:pt x="267754" y="341223"/>
                </a:lnTo>
                <a:lnTo>
                  <a:pt x="268744" y="339356"/>
                </a:lnTo>
                <a:lnTo>
                  <a:pt x="269836" y="337197"/>
                </a:lnTo>
                <a:lnTo>
                  <a:pt x="269836" y="332244"/>
                </a:lnTo>
                <a:lnTo>
                  <a:pt x="268401" y="328523"/>
                </a:lnTo>
                <a:lnTo>
                  <a:pt x="267817" y="327279"/>
                </a:lnTo>
                <a:lnTo>
                  <a:pt x="267665" y="326656"/>
                </a:lnTo>
                <a:lnTo>
                  <a:pt x="267436" y="326199"/>
                </a:lnTo>
                <a:lnTo>
                  <a:pt x="267195" y="325653"/>
                </a:lnTo>
                <a:lnTo>
                  <a:pt x="266179" y="323723"/>
                </a:lnTo>
                <a:lnTo>
                  <a:pt x="265417" y="322478"/>
                </a:lnTo>
                <a:lnTo>
                  <a:pt x="264718" y="321716"/>
                </a:lnTo>
                <a:lnTo>
                  <a:pt x="264020" y="321157"/>
                </a:lnTo>
                <a:lnTo>
                  <a:pt x="262153" y="319938"/>
                </a:lnTo>
                <a:lnTo>
                  <a:pt x="259905" y="319938"/>
                </a:lnTo>
                <a:lnTo>
                  <a:pt x="259346" y="319849"/>
                </a:lnTo>
                <a:lnTo>
                  <a:pt x="256933" y="319468"/>
                </a:lnTo>
                <a:lnTo>
                  <a:pt x="255079" y="319151"/>
                </a:lnTo>
                <a:lnTo>
                  <a:pt x="252056" y="319468"/>
                </a:lnTo>
                <a:lnTo>
                  <a:pt x="249250" y="319468"/>
                </a:lnTo>
                <a:lnTo>
                  <a:pt x="246303" y="319379"/>
                </a:lnTo>
                <a:lnTo>
                  <a:pt x="243357" y="319379"/>
                </a:lnTo>
                <a:lnTo>
                  <a:pt x="240398" y="319303"/>
                </a:lnTo>
                <a:lnTo>
                  <a:pt x="237680" y="319303"/>
                </a:lnTo>
                <a:lnTo>
                  <a:pt x="235038" y="319379"/>
                </a:lnTo>
                <a:lnTo>
                  <a:pt x="226974" y="319849"/>
                </a:lnTo>
                <a:lnTo>
                  <a:pt x="225488" y="319697"/>
                </a:lnTo>
                <a:lnTo>
                  <a:pt x="222224" y="320319"/>
                </a:lnTo>
                <a:lnTo>
                  <a:pt x="221068" y="321157"/>
                </a:lnTo>
                <a:lnTo>
                  <a:pt x="220281" y="321716"/>
                </a:lnTo>
                <a:lnTo>
                  <a:pt x="219583" y="322478"/>
                </a:lnTo>
                <a:lnTo>
                  <a:pt x="218884" y="323723"/>
                </a:lnTo>
                <a:lnTo>
                  <a:pt x="218567" y="324180"/>
                </a:lnTo>
                <a:lnTo>
                  <a:pt x="218109" y="325031"/>
                </a:lnTo>
                <a:lnTo>
                  <a:pt x="217805" y="325653"/>
                </a:lnTo>
                <a:lnTo>
                  <a:pt x="217639" y="326199"/>
                </a:lnTo>
                <a:lnTo>
                  <a:pt x="217373" y="326745"/>
                </a:lnTo>
                <a:lnTo>
                  <a:pt x="217195" y="327279"/>
                </a:lnTo>
                <a:lnTo>
                  <a:pt x="215938" y="330212"/>
                </a:lnTo>
                <a:lnTo>
                  <a:pt x="215150" y="332244"/>
                </a:lnTo>
                <a:lnTo>
                  <a:pt x="215150" y="337197"/>
                </a:lnTo>
                <a:lnTo>
                  <a:pt x="216319" y="339356"/>
                </a:lnTo>
                <a:lnTo>
                  <a:pt x="217258" y="341223"/>
                </a:lnTo>
                <a:lnTo>
                  <a:pt x="217716" y="342226"/>
                </a:lnTo>
                <a:lnTo>
                  <a:pt x="217868" y="342379"/>
                </a:lnTo>
                <a:lnTo>
                  <a:pt x="218033" y="342849"/>
                </a:lnTo>
                <a:lnTo>
                  <a:pt x="218274" y="343230"/>
                </a:lnTo>
                <a:lnTo>
                  <a:pt x="218503" y="343700"/>
                </a:lnTo>
                <a:lnTo>
                  <a:pt x="218808" y="344093"/>
                </a:lnTo>
                <a:lnTo>
                  <a:pt x="219824" y="346405"/>
                </a:lnTo>
                <a:lnTo>
                  <a:pt x="220751" y="348665"/>
                </a:lnTo>
                <a:lnTo>
                  <a:pt x="220992" y="349046"/>
                </a:lnTo>
                <a:lnTo>
                  <a:pt x="221068" y="349364"/>
                </a:lnTo>
                <a:lnTo>
                  <a:pt x="221284" y="349897"/>
                </a:lnTo>
                <a:lnTo>
                  <a:pt x="222453" y="352221"/>
                </a:lnTo>
                <a:lnTo>
                  <a:pt x="223393" y="354545"/>
                </a:lnTo>
                <a:lnTo>
                  <a:pt x="224713" y="357632"/>
                </a:lnTo>
                <a:lnTo>
                  <a:pt x="224104" y="363054"/>
                </a:lnTo>
                <a:lnTo>
                  <a:pt x="222745" y="374027"/>
                </a:lnTo>
                <a:lnTo>
                  <a:pt x="217335" y="415798"/>
                </a:lnTo>
                <a:lnTo>
                  <a:pt x="215150" y="413169"/>
                </a:lnTo>
                <a:lnTo>
                  <a:pt x="213715" y="411314"/>
                </a:lnTo>
                <a:lnTo>
                  <a:pt x="205574" y="401154"/>
                </a:lnTo>
                <a:lnTo>
                  <a:pt x="175729" y="362788"/>
                </a:lnTo>
                <a:lnTo>
                  <a:pt x="149974" y="326656"/>
                </a:lnTo>
                <a:lnTo>
                  <a:pt x="145097" y="319379"/>
                </a:lnTo>
                <a:lnTo>
                  <a:pt x="138772" y="321056"/>
                </a:lnTo>
                <a:lnTo>
                  <a:pt x="98437" y="334289"/>
                </a:lnTo>
                <a:lnTo>
                  <a:pt x="57238" y="352221"/>
                </a:lnTo>
                <a:lnTo>
                  <a:pt x="23469" y="371195"/>
                </a:lnTo>
                <a:lnTo>
                  <a:pt x="469" y="410616"/>
                </a:lnTo>
                <a:lnTo>
                  <a:pt x="0" y="415188"/>
                </a:lnTo>
                <a:lnTo>
                  <a:pt x="0" y="550418"/>
                </a:lnTo>
                <a:lnTo>
                  <a:pt x="485076" y="550418"/>
                </a:lnTo>
                <a:lnTo>
                  <a:pt x="485076" y="507974"/>
                </a:lnTo>
                <a:lnTo>
                  <a:pt x="485076" y="415188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26506" y="1086637"/>
            <a:ext cx="1125220" cy="1116330"/>
          </a:xfrm>
          <a:custGeom>
            <a:avLst/>
            <a:gdLst/>
            <a:ahLst/>
            <a:cxnLst/>
            <a:rect l="l" t="t" r="r" b="b"/>
            <a:pathLst>
              <a:path w="1125220" h="1116330">
                <a:moveTo>
                  <a:pt x="464820" y="672820"/>
                </a:moveTo>
                <a:lnTo>
                  <a:pt x="463130" y="664337"/>
                </a:lnTo>
                <a:lnTo>
                  <a:pt x="458038" y="656780"/>
                </a:lnTo>
                <a:lnTo>
                  <a:pt x="450938" y="651700"/>
                </a:lnTo>
                <a:lnTo>
                  <a:pt x="442569" y="649998"/>
                </a:lnTo>
                <a:lnTo>
                  <a:pt x="434035" y="651700"/>
                </a:lnTo>
                <a:lnTo>
                  <a:pt x="426427" y="656780"/>
                </a:lnTo>
                <a:lnTo>
                  <a:pt x="178435" y="904824"/>
                </a:lnTo>
                <a:lnTo>
                  <a:pt x="173355" y="912380"/>
                </a:lnTo>
                <a:lnTo>
                  <a:pt x="171653" y="920864"/>
                </a:lnTo>
                <a:lnTo>
                  <a:pt x="173355" y="929347"/>
                </a:lnTo>
                <a:lnTo>
                  <a:pt x="178435" y="936904"/>
                </a:lnTo>
                <a:lnTo>
                  <a:pt x="182943" y="941425"/>
                </a:lnTo>
                <a:lnTo>
                  <a:pt x="188823" y="943686"/>
                </a:lnTo>
                <a:lnTo>
                  <a:pt x="199656" y="943686"/>
                </a:lnTo>
                <a:lnTo>
                  <a:pt x="205981" y="941425"/>
                </a:lnTo>
                <a:lnTo>
                  <a:pt x="210045" y="936904"/>
                </a:lnTo>
                <a:lnTo>
                  <a:pt x="458038" y="688860"/>
                </a:lnTo>
                <a:lnTo>
                  <a:pt x="463130" y="681304"/>
                </a:lnTo>
                <a:lnTo>
                  <a:pt x="464820" y="672820"/>
                </a:lnTo>
                <a:close/>
              </a:path>
              <a:path w="1125220" h="1116330">
                <a:moveTo>
                  <a:pt x="1124864" y="864006"/>
                </a:moveTo>
                <a:lnTo>
                  <a:pt x="1115326" y="813485"/>
                </a:lnTo>
                <a:lnTo>
                  <a:pt x="1094232" y="766356"/>
                </a:lnTo>
                <a:lnTo>
                  <a:pt x="1079982" y="748093"/>
                </a:lnTo>
                <a:lnTo>
                  <a:pt x="1079982" y="871956"/>
                </a:lnTo>
                <a:lnTo>
                  <a:pt x="1076439" y="914311"/>
                </a:lnTo>
                <a:lnTo>
                  <a:pt x="1035342" y="873201"/>
                </a:lnTo>
                <a:lnTo>
                  <a:pt x="987005" y="824865"/>
                </a:lnTo>
                <a:lnTo>
                  <a:pt x="979449" y="819785"/>
                </a:lnTo>
                <a:lnTo>
                  <a:pt x="970965" y="818083"/>
                </a:lnTo>
                <a:lnTo>
                  <a:pt x="962482" y="819785"/>
                </a:lnTo>
                <a:lnTo>
                  <a:pt x="954938" y="824865"/>
                </a:lnTo>
                <a:lnTo>
                  <a:pt x="851941" y="927874"/>
                </a:lnTo>
                <a:lnTo>
                  <a:pt x="849236" y="933742"/>
                </a:lnTo>
                <a:lnTo>
                  <a:pt x="849236" y="945489"/>
                </a:lnTo>
                <a:lnTo>
                  <a:pt x="851484" y="951357"/>
                </a:lnTo>
                <a:lnTo>
                  <a:pt x="856005" y="955433"/>
                </a:lnTo>
                <a:lnTo>
                  <a:pt x="945451" y="1044879"/>
                </a:lnTo>
                <a:lnTo>
                  <a:pt x="903033" y="1048613"/>
                </a:lnTo>
                <a:lnTo>
                  <a:pt x="861263" y="1041831"/>
                </a:lnTo>
                <a:lnTo>
                  <a:pt x="822274" y="1025055"/>
                </a:lnTo>
                <a:lnTo>
                  <a:pt x="788250" y="998804"/>
                </a:lnTo>
                <a:lnTo>
                  <a:pt x="756691" y="955306"/>
                </a:lnTo>
                <a:lnTo>
                  <a:pt x="740371" y="905332"/>
                </a:lnTo>
                <a:lnTo>
                  <a:pt x="739978" y="852741"/>
                </a:lnTo>
                <a:lnTo>
                  <a:pt x="756183" y="801370"/>
                </a:lnTo>
                <a:lnTo>
                  <a:pt x="758405" y="794664"/>
                </a:lnTo>
                <a:lnTo>
                  <a:pt x="758380" y="787755"/>
                </a:lnTo>
                <a:lnTo>
                  <a:pt x="756246" y="781100"/>
                </a:lnTo>
                <a:lnTo>
                  <a:pt x="752106" y="775169"/>
                </a:lnTo>
                <a:lnTo>
                  <a:pt x="684263" y="707377"/>
                </a:lnTo>
                <a:lnTo>
                  <a:pt x="587692" y="610895"/>
                </a:lnTo>
                <a:lnTo>
                  <a:pt x="587692" y="675297"/>
                </a:lnTo>
                <a:lnTo>
                  <a:pt x="202374" y="1060691"/>
                </a:lnTo>
                <a:lnTo>
                  <a:pt x="54660" y="912964"/>
                </a:lnTo>
                <a:lnTo>
                  <a:pt x="439978" y="527570"/>
                </a:lnTo>
                <a:lnTo>
                  <a:pt x="587692" y="675297"/>
                </a:lnTo>
                <a:lnTo>
                  <a:pt x="587692" y="610895"/>
                </a:lnTo>
                <a:lnTo>
                  <a:pt x="504291" y="527570"/>
                </a:lnTo>
                <a:lnTo>
                  <a:pt x="393052" y="416433"/>
                </a:lnTo>
                <a:lnTo>
                  <a:pt x="361340" y="384746"/>
                </a:lnTo>
                <a:lnTo>
                  <a:pt x="345109" y="368541"/>
                </a:lnTo>
                <a:lnTo>
                  <a:pt x="339699" y="366280"/>
                </a:lnTo>
                <a:lnTo>
                  <a:pt x="330212" y="366280"/>
                </a:lnTo>
                <a:lnTo>
                  <a:pt x="327050" y="367182"/>
                </a:lnTo>
                <a:lnTo>
                  <a:pt x="323888" y="368541"/>
                </a:lnTo>
                <a:lnTo>
                  <a:pt x="272580" y="384746"/>
                </a:lnTo>
                <a:lnTo>
                  <a:pt x="220103" y="384352"/>
                </a:lnTo>
                <a:lnTo>
                  <a:pt x="170154" y="368033"/>
                </a:lnTo>
                <a:lnTo>
                  <a:pt x="126479" y="336461"/>
                </a:lnTo>
                <a:lnTo>
                  <a:pt x="100228" y="302425"/>
                </a:lnTo>
                <a:lnTo>
                  <a:pt x="83451" y="263448"/>
                </a:lnTo>
                <a:lnTo>
                  <a:pt x="76682" y="221665"/>
                </a:lnTo>
                <a:lnTo>
                  <a:pt x="80403" y="179247"/>
                </a:lnTo>
                <a:lnTo>
                  <a:pt x="169849" y="268693"/>
                </a:lnTo>
                <a:lnTo>
                  <a:pt x="177406" y="273773"/>
                </a:lnTo>
                <a:lnTo>
                  <a:pt x="185889" y="275475"/>
                </a:lnTo>
                <a:lnTo>
                  <a:pt x="194373" y="273773"/>
                </a:lnTo>
                <a:lnTo>
                  <a:pt x="201917" y="268693"/>
                </a:lnTo>
                <a:lnTo>
                  <a:pt x="249351" y="221259"/>
                </a:lnTo>
                <a:lnTo>
                  <a:pt x="300850" y="169760"/>
                </a:lnTo>
                <a:lnTo>
                  <a:pt x="305930" y="162204"/>
                </a:lnTo>
                <a:lnTo>
                  <a:pt x="307619" y="153720"/>
                </a:lnTo>
                <a:lnTo>
                  <a:pt x="305930" y="145237"/>
                </a:lnTo>
                <a:lnTo>
                  <a:pt x="300850" y="137680"/>
                </a:lnTo>
                <a:lnTo>
                  <a:pt x="211404" y="48221"/>
                </a:lnTo>
                <a:lnTo>
                  <a:pt x="253822" y="44500"/>
                </a:lnTo>
                <a:lnTo>
                  <a:pt x="295592" y="51269"/>
                </a:lnTo>
                <a:lnTo>
                  <a:pt x="334581" y="68046"/>
                </a:lnTo>
                <a:lnTo>
                  <a:pt x="368604" y="94310"/>
                </a:lnTo>
                <a:lnTo>
                  <a:pt x="400164" y="137795"/>
                </a:lnTo>
                <a:lnTo>
                  <a:pt x="416483" y="187769"/>
                </a:lnTo>
                <a:lnTo>
                  <a:pt x="416877" y="240372"/>
                </a:lnTo>
                <a:lnTo>
                  <a:pt x="400672" y="291731"/>
                </a:lnTo>
                <a:lnTo>
                  <a:pt x="398449" y="298437"/>
                </a:lnTo>
                <a:lnTo>
                  <a:pt x="398475" y="305346"/>
                </a:lnTo>
                <a:lnTo>
                  <a:pt x="807224" y="720483"/>
                </a:lnTo>
                <a:lnTo>
                  <a:pt x="826465" y="726770"/>
                </a:lnTo>
                <a:lnTo>
                  <a:pt x="884720" y="708342"/>
                </a:lnTo>
                <a:lnTo>
                  <a:pt x="937209" y="708736"/>
                </a:lnTo>
                <a:lnTo>
                  <a:pt x="987145" y="725068"/>
                </a:lnTo>
                <a:lnTo>
                  <a:pt x="1030820" y="756640"/>
                </a:lnTo>
                <a:lnTo>
                  <a:pt x="1056754" y="791121"/>
                </a:lnTo>
                <a:lnTo>
                  <a:pt x="1073277" y="830224"/>
                </a:lnTo>
                <a:lnTo>
                  <a:pt x="1079982" y="871956"/>
                </a:lnTo>
                <a:lnTo>
                  <a:pt x="1079982" y="748093"/>
                </a:lnTo>
                <a:lnTo>
                  <a:pt x="1040828" y="708342"/>
                </a:lnTo>
                <a:lnTo>
                  <a:pt x="987577" y="677557"/>
                </a:lnTo>
                <a:lnTo>
                  <a:pt x="926985" y="662381"/>
                </a:lnTo>
                <a:lnTo>
                  <a:pt x="876871" y="664057"/>
                </a:lnTo>
                <a:lnTo>
                  <a:pt x="827544" y="677557"/>
                </a:lnTo>
                <a:lnTo>
                  <a:pt x="688873" y="538861"/>
                </a:lnTo>
                <a:lnTo>
                  <a:pt x="720496" y="507238"/>
                </a:lnTo>
                <a:lnTo>
                  <a:pt x="1054315" y="173367"/>
                </a:lnTo>
                <a:lnTo>
                  <a:pt x="1056563" y="168402"/>
                </a:lnTo>
                <a:lnTo>
                  <a:pt x="1057097" y="162204"/>
                </a:lnTo>
                <a:lnTo>
                  <a:pt x="1063409" y="96113"/>
                </a:lnTo>
                <a:lnTo>
                  <a:pt x="1065606" y="73075"/>
                </a:lnTo>
                <a:lnTo>
                  <a:pt x="1066050" y="66294"/>
                </a:lnTo>
                <a:lnTo>
                  <a:pt x="1063802" y="59524"/>
                </a:lnTo>
                <a:lnTo>
                  <a:pt x="1054315" y="50038"/>
                </a:lnTo>
                <a:lnTo>
                  <a:pt x="1047991" y="47777"/>
                </a:lnTo>
                <a:lnTo>
                  <a:pt x="1041209" y="48679"/>
                </a:lnTo>
                <a:lnTo>
                  <a:pt x="1019073" y="50800"/>
                </a:lnTo>
                <a:lnTo>
                  <a:pt x="1019073" y="96113"/>
                </a:lnTo>
                <a:lnTo>
                  <a:pt x="1013650" y="150774"/>
                </a:lnTo>
                <a:lnTo>
                  <a:pt x="657250" y="507238"/>
                </a:lnTo>
                <a:lnTo>
                  <a:pt x="608012" y="457987"/>
                </a:lnTo>
                <a:lnTo>
                  <a:pt x="640537" y="425462"/>
                </a:lnTo>
                <a:lnTo>
                  <a:pt x="964425" y="101536"/>
                </a:lnTo>
                <a:lnTo>
                  <a:pt x="1019073" y="96113"/>
                </a:lnTo>
                <a:lnTo>
                  <a:pt x="1019073" y="50800"/>
                </a:lnTo>
                <a:lnTo>
                  <a:pt x="951318" y="57264"/>
                </a:lnTo>
                <a:lnTo>
                  <a:pt x="945896" y="57708"/>
                </a:lnTo>
                <a:lnTo>
                  <a:pt x="941387" y="59969"/>
                </a:lnTo>
                <a:lnTo>
                  <a:pt x="937310" y="63588"/>
                </a:lnTo>
                <a:lnTo>
                  <a:pt x="575487" y="425462"/>
                </a:lnTo>
                <a:lnTo>
                  <a:pt x="447205" y="297154"/>
                </a:lnTo>
                <a:lnTo>
                  <a:pt x="460705" y="248005"/>
                </a:lnTo>
                <a:lnTo>
                  <a:pt x="462381" y="197904"/>
                </a:lnTo>
                <a:lnTo>
                  <a:pt x="452564" y="148920"/>
                </a:lnTo>
                <a:lnTo>
                  <a:pt x="431596" y="103162"/>
                </a:lnTo>
                <a:lnTo>
                  <a:pt x="399770" y="62687"/>
                </a:lnTo>
                <a:lnTo>
                  <a:pt x="358470" y="30441"/>
                </a:lnTo>
                <a:lnTo>
                  <a:pt x="311480" y="9398"/>
                </a:lnTo>
                <a:lnTo>
                  <a:pt x="261086" y="0"/>
                </a:lnTo>
                <a:lnTo>
                  <a:pt x="209651" y="2705"/>
                </a:lnTo>
                <a:lnTo>
                  <a:pt x="159461" y="17957"/>
                </a:lnTo>
                <a:lnTo>
                  <a:pt x="152679" y="21120"/>
                </a:lnTo>
                <a:lnTo>
                  <a:pt x="147713" y="26987"/>
                </a:lnTo>
                <a:lnTo>
                  <a:pt x="145008" y="42354"/>
                </a:lnTo>
                <a:lnTo>
                  <a:pt x="147256" y="49580"/>
                </a:lnTo>
                <a:lnTo>
                  <a:pt x="252056" y="154393"/>
                </a:lnTo>
                <a:lnTo>
                  <a:pt x="185204" y="221259"/>
                </a:lnTo>
                <a:lnTo>
                  <a:pt x="143192" y="179247"/>
                </a:lnTo>
                <a:lnTo>
                  <a:pt x="80403" y="116446"/>
                </a:lnTo>
                <a:lnTo>
                  <a:pt x="73177" y="114185"/>
                </a:lnTo>
                <a:lnTo>
                  <a:pt x="33756" y="178663"/>
                </a:lnTo>
                <a:lnTo>
                  <a:pt x="31165" y="230098"/>
                </a:lnTo>
                <a:lnTo>
                  <a:pt x="40563" y="280555"/>
                </a:lnTo>
                <a:lnTo>
                  <a:pt x="61493" y="327647"/>
                </a:lnTo>
                <a:lnTo>
                  <a:pt x="93510" y="368985"/>
                </a:lnTo>
                <a:lnTo>
                  <a:pt x="133934" y="400812"/>
                </a:lnTo>
                <a:lnTo>
                  <a:pt x="179603" y="421792"/>
                </a:lnTo>
                <a:lnTo>
                  <a:pt x="228511" y="431609"/>
                </a:lnTo>
                <a:lnTo>
                  <a:pt x="278638" y="429933"/>
                </a:lnTo>
                <a:lnTo>
                  <a:pt x="327952" y="416433"/>
                </a:lnTo>
                <a:lnTo>
                  <a:pt x="407454" y="495947"/>
                </a:lnTo>
                <a:lnTo>
                  <a:pt x="6781" y="897153"/>
                </a:lnTo>
                <a:lnTo>
                  <a:pt x="1701" y="904697"/>
                </a:lnTo>
                <a:lnTo>
                  <a:pt x="0" y="913180"/>
                </a:lnTo>
                <a:lnTo>
                  <a:pt x="1701" y="921677"/>
                </a:lnTo>
                <a:lnTo>
                  <a:pt x="6781" y="929220"/>
                </a:lnTo>
                <a:lnTo>
                  <a:pt x="191084" y="1113548"/>
                </a:lnTo>
                <a:lnTo>
                  <a:pt x="196951" y="1115809"/>
                </a:lnTo>
                <a:lnTo>
                  <a:pt x="207797" y="1115809"/>
                </a:lnTo>
                <a:lnTo>
                  <a:pt x="214122" y="1113548"/>
                </a:lnTo>
                <a:lnTo>
                  <a:pt x="218186" y="1109027"/>
                </a:lnTo>
                <a:lnTo>
                  <a:pt x="266509" y="1060691"/>
                </a:lnTo>
                <a:lnTo>
                  <a:pt x="619760" y="707377"/>
                </a:lnTo>
                <a:lnTo>
                  <a:pt x="709193" y="796848"/>
                </a:lnTo>
                <a:lnTo>
                  <a:pt x="695706" y="845997"/>
                </a:lnTo>
                <a:lnTo>
                  <a:pt x="694016" y="896112"/>
                </a:lnTo>
                <a:lnTo>
                  <a:pt x="703834" y="945083"/>
                </a:lnTo>
                <a:lnTo>
                  <a:pt x="724814" y="990854"/>
                </a:lnTo>
                <a:lnTo>
                  <a:pt x="756627" y="1031328"/>
                </a:lnTo>
                <a:lnTo>
                  <a:pt x="790028" y="1058557"/>
                </a:lnTo>
                <a:lnTo>
                  <a:pt x="827659" y="1078369"/>
                </a:lnTo>
                <a:lnTo>
                  <a:pt x="868172" y="1090472"/>
                </a:lnTo>
                <a:lnTo>
                  <a:pt x="910209" y="1094574"/>
                </a:lnTo>
                <a:lnTo>
                  <a:pt x="932281" y="1093470"/>
                </a:lnTo>
                <a:lnTo>
                  <a:pt x="975893" y="1084478"/>
                </a:lnTo>
                <a:lnTo>
                  <a:pt x="1011402" y="1052106"/>
                </a:lnTo>
                <a:lnTo>
                  <a:pt x="1010297" y="1048613"/>
                </a:lnTo>
                <a:lnTo>
                  <a:pt x="1009142" y="1044879"/>
                </a:lnTo>
                <a:lnTo>
                  <a:pt x="904341" y="940066"/>
                </a:lnTo>
                <a:lnTo>
                  <a:pt x="971194" y="873201"/>
                </a:lnTo>
                <a:lnTo>
                  <a:pt x="1075994" y="978014"/>
                </a:lnTo>
                <a:lnTo>
                  <a:pt x="1083221" y="980274"/>
                </a:lnTo>
                <a:lnTo>
                  <a:pt x="1122426" y="915581"/>
                </a:lnTo>
                <a:lnTo>
                  <a:pt x="1122489" y="914311"/>
                </a:lnTo>
                <a:lnTo>
                  <a:pt x="1124864" y="864006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66854" y="3149764"/>
            <a:ext cx="1135380" cy="1133475"/>
          </a:xfrm>
          <a:custGeom>
            <a:avLst/>
            <a:gdLst/>
            <a:ahLst/>
            <a:cxnLst/>
            <a:rect l="l" t="t" r="r" b="b"/>
            <a:pathLst>
              <a:path w="1135379" h="1133475">
                <a:moveTo>
                  <a:pt x="151371" y="113322"/>
                </a:moveTo>
                <a:lnTo>
                  <a:pt x="75679" y="113322"/>
                </a:lnTo>
                <a:lnTo>
                  <a:pt x="75679" y="151091"/>
                </a:lnTo>
                <a:lnTo>
                  <a:pt x="151371" y="151091"/>
                </a:lnTo>
                <a:lnTo>
                  <a:pt x="151371" y="113322"/>
                </a:lnTo>
                <a:close/>
              </a:path>
              <a:path w="1135379" h="1133475">
                <a:moveTo>
                  <a:pt x="264896" y="339953"/>
                </a:moveTo>
                <a:lnTo>
                  <a:pt x="75679" y="339953"/>
                </a:lnTo>
                <a:lnTo>
                  <a:pt x="75679" y="377736"/>
                </a:lnTo>
                <a:lnTo>
                  <a:pt x="264896" y="377736"/>
                </a:lnTo>
                <a:lnTo>
                  <a:pt x="264896" y="339953"/>
                </a:lnTo>
                <a:close/>
              </a:path>
              <a:path w="1135379" h="1133475">
                <a:moveTo>
                  <a:pt x="264896" y="264414"/>
                </a:moveTo>
                <a:lnTo>
                  <a:pt x="75679" y="264414"/>
                </a:lnTo>
                <a:lnTo>
                  <a:pt x="75679" y="302183"/>
                </a:lnTo>
                <a:lnTo>
                  <a:pt x="264896" y="302183"/>
                </a:lnTo>
                <a:lnTo>
                  <a:pt x="264896" y="264414"/>
                </a:lnTo>
                <a:close/>
              </a:path>
              <a:path w="1135379" h="1133475">
                <a:moveTo>
                  <a:pt x="264896" y="188861"/>
                </a:moveTo>
                <a:lnTo>
                  <a:pt x="75679" y="188861"/>
                </a:lnTo>
                <a:lnTo>
                  <a:pt x="75679" y="226644"/>
                </a:lnTo>
                <a:lnTo>
                  <a:pt x="264896" y="226644"/>
                </a:lnTo>
                <a:lnTo>
                  <a:pt x="264896" y="188861"/>
                </a:lnTo>
                <a:close/>
              </a:path>
              <a:path w="1135379" h="1133475">
                <a:moveTo>
                  <a:pt x="467487" y="617728"/>
                </a:moveTo>
                <a:lnTo>
                  <a:pt x="440740" y="591019"/>
                </a:lnTo>
                <a:lnTo>
                  <a:pt x="397357" y="634339"/>
                </a:lnTo>
                <a:lnTo>
                  <a:pt x="397357" y="604367"/>
                </a:lnTo>
                <a:lnTo>
                  <a:pt x="389902" y="567651"/>
                </a:lnTo>
                <a:lnTo>
                  <a:pt x="369608" y="537629"/>
                </a:lnTo>
                <a:lnTo>
                  <a:pt x="339534" y="517372"/>
                </a:lnTo>
                <a:lnTo>
                  <a:pt x="302742" y="509930"/>
                </a:lnTo>
                <a:lnTo>
                  <a:pt x="245973" y="509930"/>
                </a:lnTo>
                <a:lnTo>
                  <a:pt x="223901" y="505472"/>
                </a:lnTo>
                <a:lnTo>
                  <a:pt x="205854" y="493318"/>
                </a:lnTo>
                <a:lnTo>
                  <a:pt x="193687" y="475310"/>
                </a:lnTo>
                <a:lnTo>
                  <a:pt x="189217" y="453275"/>
                </a:lnTo>
                <a:lnTo>
                  <a:pt x="321665" y="453275"/>
                </a:lnTo>
                <a:lnTo>
                  <a:pt x="329044" y="451789"/>
                </a:lnTo>
                <a:lnTo>
                  <a:pt x="335051" y="447751"/>
                </a:lnTo>
                <a:lnTo>
                  <a:pt x="339102" y="441744"/>
                </a:lnTo>
                <a:lnTo>
                  <a:pt x="340588" y="434390"/>
                </a:lnTo>
                <a:lnTo>
                  <a:pt x="340588" y="415505"/>
                </a:lnTo>
                <a:lnTo>
                  <a:pt x="340588" y="127203"/>
                </a:lnTo>
                <a:lnTo>
                  <a:pt x="338594" y="122389"/>
                </a:lnTo>
                <a:lnTo>
                  <a:pt x="329488" y="113322"/>
                </a:lnTo>
                <a:lnTo>
                  <a:pt x="302742" y="86626"/>
                </a:lnTo>
                <a:lnTo>
                  <a:pt x="302742" y="151091"/>
                </a:lnTo>
                <a:lnTo>
                  <a:pt x="302742" y="415505"/>
                </a:lnTo>
                <a:lnTo>
                  <a:pt x="37846" y="415505"/>
                </a:lnTo>
                <a:lnTo>
                  <a:pt x="37846" y="37769"/>
                </a:lnTo>
                <a:lnTo>
                  <a:pt x="189217" y="37769"/>
                </a:lnTo>
                <a:lnTo>
                  <a:pt x="189217" y="132207"/>
                </a:lnTo>
                <a:lnTo>
                  <a:pt x="190703" y="139560"/>
                </a:lnTo>
                <a:lnTo>
                  <a:pt x="194754" y="145567"/>
                </a:lnTo>
                <a:lnTo>
                  <a:pt x="200761" y="149606"/>
                </a:lnTo>
                <a:lnTo>
                  <a:pt x="208140" y="151091"/>
                </a:lnTo>
                <a:lnTo>
                  <a:pt x="302742" y="151091"/>
                </a:lnTo>
                <a:lnTo>
                  <a:pt x="302742" y="86626"/>
                </a:lnTo>
                <a:lnTo>
                  <a:pt x="280555" y="64477"/>
                </a:lnTo>
                <a:lnTo>
                  <a:pt x="275983" y="59918"/>
                </a:lnTo>
                <a:lnTo>
                  <a:pt x="275983" y="113322"/>
                </a:lnTo>
                <a:lnTo>
                  <a:pt x="227063" y="113322"/>
                </a:lnTo>
                <a:lnTo>
                  <a:pt x="227063" y="64477"/>
                </a:lnTo>
                <a:lnTo>
                  <a:pt x="275983" y="113322"/>
                </a:lnTo>
                <a:lnTo>
                  <a:pt x="275983" y="59918"/>
                </a:lnTo>
                <a:lnTo>
                  <a:pt x="253796" y="37769"/>
                </a:lnTo>
                <a:lnTo>
                  <a:pt x="221500" y="5537"/>
                </a:lnTo>
                <a:lnTo>
                  <a:pt x="217970" y="1981"/>
                </a:lnTo>
                <a:lnTo>
                  <a:pt x="213169" y="0"/>
                </a:lnTo>
                <a:lnTo>
                  <a:pt x="18923" y="0"/>
                </a:lnTo>
                <a:lnTo>
                  <a:pt x="11544" y="1485"/>
                </a:lnTo>
                <a:lnTo>
                  <a:pt x="5537" y="5537"/>
                </a:lnTo>
                <a:lnTo>
                  <a:pt x="1485" y="11544"/>
                </a:lnTo>
                <a:lnTo>
                  <a:pt x="0" y="18884"/>
                </a:lnTo>
                <a:lnTo>
                  <a:pt x="0" y="434390"/>
                </a:lnTo>
                <a:lnTo>
                  <a:pt x="1485" y="441744"/>
                </a:lnTo>
                <a:lnTo>
                  <a:pt x="5537" y="447751"/>
                </a:lnTo>
                <a:lnTo>
                  <a:pt x="11544" y="451789"/>
                </a:lnTo>
                <a:lnTo>
                  <a:pt x="18923" y="453275"/>
                </a:lnTo>
                <a:lnTo>
                  <a:pt x="151371" y="453275"/>
                </a:lnTo>
                <a:lnTo>
                  <a:pt x="158813" y="490004"/>
                </a:lnTo>
                <a:lnTo>
                  <a:pt x="179120" y="520026"/>
                </a:lnTo>
                <a:lnTo>
                  <a:pt x="209194" y="540270"/>
                </a:lnTo>
                <a:lnTo>
                  <a:pt x="245973" y="547712"/>
                </a:lnTo>
                <a:lnTo>
                  <a:pt x="302742" y="547712"/>
                </a:lnTo>
                <a:lnTo>
                  <a:pt x="324815" y="552170"/>
                </a:lnTo>
                <a:lnTo>
                  <a:pt x="342861" y="564324"/>
                </a:lnTo>
                <a:lnTo>
                  <a:pt x="355041" y="582345"/>
                </a:lnTo>
                <a:lnTo>
                  <a:pt x="359511" y="604367"/>
                </a:lnTo>
                <a:lnTo>
                  <a:pt x="359511" y="634339"/>
                </a:lnTo>
                <a:lnTo>
                  <a:pt x="316115" y="591019"/>
                </a:lnTo>
                <a:lnTo>
                  <a:pt x="289369" y="617728"/>
                </a:lnTo>
                <a:lnTo>
                  <a:pt x="368744" y="696963"/>
                </a:lnTo>
                <a:lnTo>
                  <a:pt x="373583" y="698804"/>
                </a:lnTo>
                <a:lnTo>
                  <a:pt x="383273" y="698804"/>
                </a:lnTo>
                <a:lnTo>
                  <a:pt x="388112" y="696963"/>
                </a:lnTo>
                <a:lnTo>
                  <a:pt x="450850" y="634339"/>
                </a:lnTo>
                <a:lnTo>
                  <a:pt x="467487" y="617728"/>
                </a:lnTo>
                <a:close/>
              </a:path>
              <a:path w="1135379" h="1133475">
                <a:moveTo>
                  <a:pt x="510882" y="339953"/>
                </a:moveTo>
                <a:lnTo>
                  <a:pt x="473036" y="339953"/>
                </a:lnTo>
                <a:lnTo>
                  <a:pt x="473036" y="377736"/>
                </a:lnTo>
                <a:lnTo>
                  <a:pt x="510882" y="377736"/>
                </a:lnTo>
                <a:lnTo>
                  <a:pt x="510882" y="339953"/>
                </a:lnTo>
                <a:close/>
              </a:path>
              <a:path w="1135379" h="1133475">
                <a:moveTo>
                  <a:pt x="548728" y="113322"/>
                </a:moveTo>
                <a:lnTo>
                  <a:pt x="473036" y="113322"/>
                </a:lnTo>
                <a:lnTo>
                  <a:pt x="473036" y="151091"/>
                </a:lnTo>
                <a:lnTo>
                  <a:pt x="548728" y="151091"/>
                </a:lnTo>
                <a:lnTo>
                  <a:pt x="548728" y="113322"/>
                </a:lnTo>
                <a:close/>
              </a:path>
              <a:path w="1135379" h="1133475">
                <a:moveTo>
                  <a:pt x="586562" y="339953"/>
                </a:moveTo>
                <a:lnTo>
                  <a:pt x="548728" y="339953"/>
                </a:lnTo>
                <a:lnTo>
                  <a:pt x="548728" y="377736"/>
                </a:lnTo>
                <a:lnTo>
                  <a:pt x="586562" y="377736"/>
                </a:lnTo>
                <a:lnTo>
                  <a:pt x="586562" y="339953"/>
                </a:lnTo>
                <a:close/>
              </a:path>
              <a:path w="1135379" h="1133475">
                <a:moveTo>
                  <a:pt x="662254" y="339953"/>
                </a:moveTo>
                <a:lnTo>
                  <a:pt x="624408" y="339953"/>
                </a:lnTo>
                <a:lnTo>
                  <a:pt x="624408" y="377736"/>
                </a:lnTo>
                <a:lnTo>
                  <a:pt x="662254" y="377736"/>
                </a:lnTo>
                <a:lnTo>
                  <a:pt x="662254" y="339953"/>
                </a:lnTo>
                <a:close/>
              </a:path>
              <a:path w="1135379" h="1133475">
                <a:moveTo>
                  <a:pt x="662254" y="264414"/>
                </a:moveTo>
                <a:lnTo>
                  <a:pt x="473036" y="264414"/>
                </a:lnTo>
                <a:lnTo>
                  <a:pt x="473036" y="302183"/>
                </a:lnTo>
                <a:lnTo>
                  <a:pt x="662254" y="302183"/>
                </a:lnTo>
                <a:lnTo>
                  <a:pt x="662254" y="264414"/>
                </a:lnTo>
                <a:close/>
              </a:path>
              <a:path w="1135379" h="1133475">
                <a:moveTo>
                  <a:pt x="662254" y="188861"/>
                </a:moveTo>
                <a:lnTo>
                  <a:pt x="473036" y="188861"/>
                </a:lnTo>
                <a:lnTo>
                  <a:pt x="473036" y="226644"/>
                </a:lnTo>
                <a:lnTo>
                  <a:pt x="662254" y="226644"/>
                </a:lnTo>
                <a:lnTo>
                  <a:pt x="662254" y="188861"/>
                </a:lnTo>
                <a:close/>
              </a:path>
              <a:path w="1135379" h="1133475">
                <a:moveTo>
                  <a:pt x="946073" y="113322"/>
                </a:moveTo>
                <a:lnTo>
                  <a:pt x="870394" y="113322"/>
                </a:lnTo>
                <a:lnTo>
                  <a:pt x="870394" y="151091"/>
                </a:lnTo>
                <a:lnTo>
                  <a:pt x="946073" y="151091"/>
                </a:lnTo>
                <a:lnTo>
                  <a:pt x="946073" y="113322"/>
                </a:lnTo>
                <a:close/>
              </a:path>
              <a:path w="1135379" h="1133475">
                <a:moveTo>
                  <a:pt x="1040688" y="822629"/>
                </a:moveTo>
                <a:lnTo>
                  <a:pt x="1035138" y="815238"/>
                </a:lnTo>
                <a:lnTo>
                  <a:pt x="1002842" y="805840"/>
                </a:lnTo>
                <a:lnTo>
                  <a:pt x="1002842" y="856183"/>
                </a:lnTo>
                <a:lnTo>
                  <a:pt x="1002842" y="967930"/>
                </a:lnTo>
                <a:lnTo>
                  <a:pt x="586562" y="1089126"/>
                </a:lnTo>
                <a:lnTo>
                  <a:pt x="586562" y="977379"/>
                </a:lnTo>
                <a:lnTo>
                  <a:pt x="702805" y="943533"/>
                </a:lnTo>
                <a:lnTo>
                  <a:pt x="1002842" y="856183"/>
                </a:lnTo>
                <a:lnTo>
                  <a:pt x="1002842" y="805840"/>
                </a:lnTo>
                <a:lnTo>
                  <a:pt x="954201" y="791679"/>
                </a:lnTo>
                <a:lnTo>
                  <a:pt x="954201" y="830999"/>
                </a:lnTo>
                <a:lnTo>
                  <a:pt x="567651" y="943533"/>
                </a:lnTo>
                <a:lnTo>
                  <a:pt x="548728" y="938034"/>
                </a:lnTo>
                <a:lnTo>
                  <a:pt x="548728" y="977379"/>
                </a:lnTo>
                <a:lnTo>
                  <a:pt x="548728" y="1089126"/>
                </a:lnTo>
                <a:lnTo>
                  <a:pt x="132448" y="967930"/>
                </a:lnTo>
                <a:lnTo>
                  <a:pt x="132448" y="856183"/>
                </a:lnTo>
                <a:lnTo>
                  <a:pt x="548728" y="977379"/>
                </a:lnTo>
                <a:lnTo>
                  <a:pt x="548728" y="938034"/>
                </a:lnTo>
                <a:lnTo>
                  <a:pt x="267589" y="856183"/>
                </a:lnTo>
                <a:lnTo>
                  <a:pt x="181089" y="830999"/>
                </a:lnTo>
                <a:lnTo>
                  <a:pt x="548728" y="723976"/>
                </a:lnTo>
                <a:lnTo>
                  <a:pt x="548728" y="823201"/>
                </a:lnTo>
                <a:lnTo>
                  <a:pt x="505333" y="779881"/>
                </a:lnTo>
                <a:lnTo>
                  <a:pt x="478586" y="806589"/>
                </a:lnTo>
                <a:lnTo>
                  <a:pt x="557961" y="885825"/>
                </a:lnTo>
                <a:lnTo>
                  <a:pt x="562800" y="887666"/>
                </a:lnTo>
                <a:lnTo>
                  <a:pt x="572490" y="887666"/>
                </a:lnTo>
                <a:lnTo>
                  <a:pt x="577329" y="885825"/>
                </a:lnTo>
                <a:lnTo>
                  <a:pt x="640067" y="823201"/>
                </a:lnTo>
                <a:lnTo>
                  <a:pt x="656704" y="806589"/>
                </a:lnTo>
                <a:lnTo>
                  <a:pt x="629958" y="779881"/>
                </a:lnTo>
                <a:lnTo>
                  <a:pt x="586562" y="823201"/>
                </a:lnTo>
                <a:lnTo>
                  <a:pt x="586562" y="723976"/>
                </a:lnTo>
                <a:lnTo>
                  <a:pt x="954201" y="830999"/>
                </a:lnTo>
                <a:lnTo>
                  <a:pt x="954201" y="791679"/>
                </a:lnTo>
                <a:lnTo>
                  <a:pt x="721715" y="723976"/>
                </a:lnTo>
                <a:lnTo>
                  <a:pt x="586562" y="684631"/>
                </a:lnTo>
                <a:lnTo>
                  <a:pt x="586562" y="453275"/>
                </a:lnTo>
                <a:lnTo>
                  <a:pt x="719023" y="453275"/>
                </a:lnTo>
                <a:lnTo>
                  <a:pt x="726389" y="451789"/>
                </a:lnTo>
                <a:lnTo>
                  <a:pt x="732409" y="447751"/>
                </a:lnTo>
                <a:lnTo>
                  <a:pt x="736460" y="441744"/>
                </a:lnTo>
                <a:lnTo>
                  <a:pt x="737946" y="434390"/>
                </a:lnTo>
                <a:lnTo>
                  <a:pt x="737946" y="415505"/>
                </a:lnTo>
                <a:lnTo>
                  <a:pt x="737946" y="127203"/>
                </a:lnTo>
                <a:lnTo>
                  <a:pt x="735952" y="122389"/>
                </a:lnTo>
                <a:lnTo>
                  <a:pt x="726846" y="113322"/>
                </a:lnTo>
                <a:lnTo>
                  <a:pt x="700100" y="86626"/>
                </a:lnTo>
                <a:lnTo>
                  <a:pt x="700100" y="151091"/>
                </a:lnTo>
                <a:lnTo>
                  <a:pt x="700100" y="415505"/>
                </a:lnTo>
                <a:lnTo>
                  <a:pt x="435190" y="415505"/>
                </a:lnTo>
                <a:lnTo>
                  <a:pt x="435190" y="37769"/>
                </a:lnTo>
                <a:lnTo>
                  <a:pt x="586562" y="37769"/>
                </a:lnTo>
                <a:lnTo>
                  <a:pt x="586562" y="132207"/>
                </a:lnTo>
                <a:lnTo>
                  <a:pt x="588048" y="139560"/>
                </a:lnTo>
                <a:lnTo>
                  <a:pt x="592099" y="145567"/>
                </a:lnTo>
                <a:lnTo>
                  <a:pt x="598119" y="149606"/>
                </a:lnTo>
                <a:lnTo>
                  <a:pt x="605485" y="151091"/>
                </a:lnTo>
                <a:lnTo>
                  <a:pt x="700100" y="151091"/>
                </a:lnTo>
                <a:lnTo>
                  <a:pt x="700100" y="86626"/>
                </a:lnTo>
                <a:lnTo>
                  <a:pt x="677913" y="64477"/>
                </a:lnTo>
                <a:lnTo>
                  <a:pt x="673341" y="59918"/>
                </a:lnTo>
                <a:lnTo>
                  <a:pt x="673341" y="113322"/>
                </a:lnTo>
                <a:lnTo>
                  <a:pt x="624408" y="113322"/>
                </a:lnTo>
                <a:lnTo>
                  <a:pt x="624408" y="64477"/>
                </a:lnTo>
                <a:lnTo>
                  <a:pt x="673341" y="113322"/>
                </a:lnTo>
                <a:lnTo>
                  <a:pt x="673341" y="59918"/>
                </a:lnTo>
                <a:lnTo>
                  <a:pt x="651154" y="37769"/>
                </a:lnTo>
                <a:lnTo>
                  <a:pt x="618858" y="5537"/>
                </a:lnTo>
                <a:lnTo>
                  <a:pt x="615327" y="1981"/>
                </a:lnTo>
                <a:lnTo>
                  <a:pt x="610514" y="0"/>
                </a:lnTo>
                <a:lnTo>
                  <a:pt x="416267" y="0"/>
                </a:lnTo>
                <a:lnTo>
                  <a:pt x="408901" y="1485"/>
                </a:lnTo>
                <a:lnTo>
                  <a:pt x="402882" y="5537"/>
                </a:lnTo>
                <a:lnTo>
                  <a:pt x="398830" y="11544"/>
                </a:lnTo>
                <a:lnTo>
                  <a:pt x="397357" y="18884"/>
                </a:lnTo>
                <a:lnTo>
                  <a:pt x="397357" y="434390"/>
                </a:lnTo>
                <a:lnTo>
                  <a:pt x="398830" y="441744"/>
                </a:lnTo>
                <a:lnTo>
                  <a:pt x="402882" y="447751"/>
                </a:lnTo>
                <a:lnTo>
                  <a:pt x="408901" y="451789"/>
                </a:lnTo>
                <a:lnTo>
                  <a:pt x="416267" y="453275"/>
                </a:lnTo>
                <a:lnTo>
                  <a:pt x="548728" y="453275"/>
                </a:lnTo>
                <a:lnTo>
                  <a:pt x="548728" y="684631"/>
                </a:lnTo>
                <a:lnTo>
                  <a:pt x="100152" y="815238"/>
                </a:lnTo>
                <a:lnTo>
                  <a:pt x="94602" y="822629"/>
                </a:lnTo>
                <a:lnTo>
                  <a:pt x="94602" y="990485"/>
                </a:lnTo>
                <a:lnTo>
                  <a:pt x="100152" y="997877"/>
                </a:lnTo>
                <a:lnTo>
                  <a:pt x="564083" y="1132954"/>
                </a:lnTo>
                <a:lnTo>
                  <a:pt x="565848" y="1133195"/>
                </a:lnTo>
                <a:lnTo>
                  <a:pt x="569442" y="1133195"/>
                </a:lnTo>
                <a:lnTo>
                  <a:pt x="571207" y="1132954"/>
                </a:lnTo>
                <a:lnTo>
                  <a:pt x="721702" y="1089126"/>
                </a:lnTo>
                <a:lnTo>
                  <a:pt x="1035138" y="997877"/>
                </a:lnTo>
                <a:lnTo>
                  <a:pt x="1040688" y="990485"/>
                </a:lnTo>
                <a:lnTo>
                  <a:pt x="1040688" y="856183"/>
                </a:lnTo>
                <a:lnTo>
                  <a:pt x="1040688" y="822629"/>
                </a:lnTo>
                <a:close/>
              </a:path>
              <a:path w="1135379" h="1133475">
                <a:moveTo>
                  <a:pt x="1059611" y="339953"/>
                </a:moveTo>
                <a:lnTo>
                  <a:pt x="870394" y="339953"/>
                </a:lnTo>
                <a:lnTo>
                  <a:pt x="870394" y="377736"/>
                </a:lnTo>
                <a:lnTo>
                  <a:pt x="1059611" y="377736"/>
                </a:lnTo>
                <a:lnTo>
                  <a:pt x="1059611" y="339953"/>
                </a:lnTo>
                <a:close/>
              </a:path>
              <a:path w="1135379" h="1133475">
                <a:moveTo>
                  <a:pt x="1059611" y="264414"/>
                </a:moveTo>
                <a:lnTo>
                  <a:pt x="870394" y="264414"/>
                </a:lnTo>
                <a:lnTo>
                  <a:pt x="870394" y="302183"/>
                </a:lnTo>
                <a:lnTo>
                  <a:pt x="1059611" y="302183"/>
                </a:lnTo>
                <a:lnTo>
                  <a:pt x="1059611" y="264414"/>
                </a:lnTo>
                <a:close/>
              </a:path>
              <a:path w="1135379" h="1133475">
                <a:moveTo>
                  <a:pt x="1059611" y="188861"/>
                </a:moveTo>
                <a:lnTo>
                  <a:pt x="870394" y="188861"/>
                </a:lnTo>
                <a:lnTo>
                  <a:pt x="870394" y="226644"/>
                </a:lnTo>
                <a:lnTo>
                  <a:pt x="1059611" y="226644"/>
                </a:lnTo>
                <a:lnTo>
                  <a:pt x="1059611" y="188861"/>
                </a:lnTo>
                <a:close/>
              </a:path>
              <a:path w="1135379" h="1133475">
                <a:moveTo>
                  <a:pt x="1135291" y="127203"/>
                </a:moveTo>
                <a:lnTo>
                  <a:pt x="1133309" y="122389"/>
                </a:lnTo>
                <a:lnTo>
                  <a:pt x="1124191" y="113322"/>
                </a:lnTo>
                <a:lnTo>
                  <a:pt x="1097457" y="86639"/>
                </a:lnTo>
                <a:lnTo>
                  <a:pt x="1097457" y="151091"/>
                </a:lnTo>
                <a:lnTo>
                  <a:pt x="1097457" y="415505"/>
                </a:lnTo>
                <a:lnTo>
                  <a:pt x="832548" y="415505"/>
                </a:lnTo>
                <a:lnTo>
                  <a:pt x="832548" y="37769"/>
                </a:lnTo>
                <a:lnTo>
                  <a:pt x="983919" y="37769"/>
                </a:lnTo>
                <a:lnTo>
                  <a:pt x="983919" y="132207"/>
                </a:lnTo>
                <a:lnTo>
                  <a:pt x="985405" y="139560"/>
                </a:lnTo>
                <a:lnTo>
                  <a:pt x="989457" y="145567"/>
                </a:lnTo>
                <a:lnTo>
                  <a:pt x="995464" y="149606"/>
                </a:lnTo>
                <a:lnTo>
                  <a:pt x="1002842" y="151091"/>
                </a:lnTo>
                <a:lnTo>
                  <a:pt x="1097457" y="151091"/>
                </a:lnTo>
                <a:lnTo>
                  <a:pt x="1097457" y="86639"/>
                </a:lnTo>
                <a:lnTo>
                  <a:pt x="1075270" y="64477"/>
                </a:lnTo>
                <a:lnTo>
                  <a:pt x="1070698" y="59918"/>
                </a:lnTo>
                <a:lnTo>
                  <a:pt x="1070698" y="113322"/>
                </a:lnTo>
                <a:lnTo>
                  <a:pt x="1021765" y="113322"/>
                </a:lnTo>
                <a:lnTo>
                  <a:pt x="1021765" y="64477"/>
                </a:lnTo>
                <a:lnTo>
                  <a:pt x="1070698" y="113322"/>
                </a:lnTo>
                <a:lnTo>
                  <a:pt x="1070698" y="59918"/>
                </a:lnTo>
                <a:lnTo>
                  <a:pt x="1048512" y="37769"/>
                </a:lnTo>
                <a:lnTo>
                  <a:pt x="1016215" y="5537"/>
                </a:lnTo>
                <a:lnTo>
                  <a:pt x="1012685" y="1981"/>
                </a:lnTo>
                <a:lnTo>
                  <a:pt x="1007872" y="0"/>
                </a:lnTo>
                <a:lnTo>
                  <a:pt x="813625" y="0"/>
                </a:lnTo>
                <a:lnTo>
                  <a:pt x="806259" y="1485"/>
                </a:lnTo>
                <a:lnTo>
                  <a:pt x="800239" y="5537"/>
                </a:lnTo>
                <a:lnTo>
                  <a:pt x="796188" y="11544"/>
                </a:lnTo>
                <a:lnTo>
                  <a:pt x="794702" y="18884"/>
                </a:lnTo>
                <a:lnTo>
                  <a:pt x="794702" y="434390"/>
                </a:lnTo>
                <a:lnTo>
                  <a:pt x="796188" y="441744"/>
                </a:lnTo>
                <a:lnTo>
                  <a:pt x="800239" y="447751"/>
                </a:lnTo>
                <a:lnTo>
                  <a:pt x="806259" y="451789"/>
                </a:lnTo>
                <a:lnTo>
                  <a:pt x="813625" y="453275"/>
                </a:lnTo>
                <a:lnTo>
                  <a:pt x="946073" y="453275"/>
                </a:lnTo>
                <a:lnTo>
                  <a:pt x="941616" y="475310"/>
                </a:lnTo>
                <a:lnTo>
                  <a:pt x="929436" y="493318"/>
                </a:lnTo>
                <a:lnTo>
                  <a:pt x="911390" y="505472"/>
                </a:lnTo>
                <a:lnTo>
                  <a:pt x="889317" y="509930"/>
                </a:lnTo>
                <a:lnTo>
                  <a:pt x="832548" y="509930"/>
                </a:lnTo>
                <a:lnTo>
                  <a:pt x="795756" y="517372"/>
                </a:lnTo>
                <a:lnTo>
                  <a:pt x="765683" y="537629"/>
                </a:lnTo>
                <a:lnTo>
                  <a:pt x="745388" y="567651"/>
                </a:lnTo>
                <a:lnTo>
                  <a:pt x="737946" y="604367"/>
                </a:lnTo>
                <a:lnTo>
                  <a:pt x="737946" y="634339"/>
                </a:lnTo>
                <a:lnTo>
                  <a:pt x="694550" y="591019"/>
                </a:lnTo>
                <a:lnTo>
                  <a:pt x="667804" y="617728"/>
                </a:lnTo>
                <a:lnTo>
                  <a:pt x="747179" y="696963"/>
                </a:lnTo>
                <a:lnTo>
                  <a:pt x="752017" y="698804"/>
                </a:lnTo>
                <a:lnTo>
                  <a:pt x="761707" y="698804"/>
                </a:lnTo>
                <a:lnTo>
                  <a:pt x="766546" y="696963"/>
                </a:lnTo>
                <a:lnTo>
                  <a:pt x="829284" y="634339"/>
                </a:lnTo>
                <a:lnTo>
                  <a:pt x="845921" y="617728"/>
                </a:lnTo>
                <a:lnTo>
                  <a:pt x="819175" y="591019"/>
                </a:lnTo>
                <a:lnTo>
                  <a:pt x="775779" y="634339"/>
                </a:lnTo>
                <a:lnTo>
                  <a:pt x="775779" y="604367"/>
                </a:lnTo>
                <a:lnTo>
                  <a:pt x="780249" y="582345"/>
                </a:lnTo>
                <a:lnTo>
                  <a:pt x="792429" y="564324"/>
                </a:lnTo>
                <a:lnTo>
                  <a:pt x="810475" y="552170"/>
                </a:lnTo>
                <a:lnTo>
                  <a:pt x="832548" y="547712"/>
                </a:lnTo>
                <a:lnTo>
                  <a:pt x="889317" y="547712"/>
                </a:lnTo>
                <a:lnTo>
                  <a:pt x="926096" y="540270"/>
                </a:lnTo>
                <a:lnTo>
                  <a:pt x="956183" y="520026"/>
                </a:lnTo>
                <a:lnTo>
                  <a:pt x="976477" y="490004"/>
                </a:lnTo>
                <a:lnTo>
                  <a:pt x="983919" y="453275"/>
                </a:lnTo>
                <a:lnTo>
                  <a:pt x="1116368" y="453275"/>
                </a:lnTo>
                <a:lnTo>
                  <a:pt x="1123746" y="451789"/>
                </a:lnTo>
                <a:lnTo>
                  <a:pt x="1129766" y="447751"/>
                </a:lnTo>
                <a:lnTo>
                  <a:pt x="1133805" y="441744"/>
                </a:lnTo>
                <a:lnTo>
                  <a:pt x="1135291" y="434390"/>
                </a:lnTo>
                <a:lnTo>
                  <a:pt x="1135291" y="415505"/>
                </a:lnTo>
                <a:lnTo>
                  <a:pt x="1135291" y="127203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98198" y="5125885"/>
            <a:ext cx="1270635" cy="1069340"/>
          </a:xfrm>
          <a:custGeom>
            <a:avLst/>
            <a:gdLst/>
            <a:ahLst/>
            <a:cxnLst/>
            <a:rect l="l" t="t" r="r" b="b"/>
            <a:pathLst>
              <a:path w="1270634" h="1069339">
                <a:moveTo>
                  <a:pt x="754329" y="533844"/>
                </a:moveTo>
                <a:lnTo>
                  <a:pt x="748563" y="484073"/>
                </a:lnTo>
                <a:lnTo>
                  <a:pt x="732155" y="438378"/>
                </a:lnTo>
                <a:lnTo>
                  <a:pt x="706412" y="398068"/>
                </a:lnTo>
                <a:lnTo>
                  <a:pt x="680796" y="372579"/>
                </a:lnTo>
                <a:lnTo>
                  <a:pt x="680796" y="533844"/>
                </a:lnTo>
                <a:lnTo>
                  <a:pt x="673354" y="579450"/>
                </a:lnTo>
                <a:lnTo>
                  <a:pt x="652678" y="618934"/>
                </a:lnTo>
                <a:lnTo>
                  <a:pt x="621284" y="649998"/>
                </a:lnTo>
                <a:lnTo>
                  <a:pt x="581672" y="670331"/>
                </a:lnTo>
                <a:lnTo>
                  <a:pt x="536346" y="677633"/>
                </a:lnTo>
                <a:lnTo>
                  <a:pt x="490486" y="670204"/>
                </a:lnTo>
                <a:lnTo>
                  <a:pt x="450799" y="649617"/>
                </a:lnTo>
                <a:lnTo>
                  <a:pt x="419595" y="618350"/>
                </a:lnTo>
                <a:lnTo>
                  <a:pt x="399186" y="578929"/>
                </a:lnTo>
                <a:lnTo>
                  <a:pt x="391871" y="533844"/>
                </a:lnTo>
                <a:lnTo>
                  <a:pt x="399186" y="488200"/>
                </a:lnTo>
                <a:lnTo>
                  <a:pt x="419595" y="448703"/>
                </a:lnTo>
                <a:lnTo>
                  <a:pt x="450799" y="417639"/>
                </a:lnTo>
                <a:lnTo>
                  <a:pt x="490486" y="397332"/>
                </a:lnTo>
                <a:lnTo>
                  <a:pt x="536346" y="390042"/>
                </a:lnTo>
                <a:lnTo>
                  <a:pt x="582155" y="397459"/>
                </a:lnTo>
                <a:lnTo>
                  <a:pt x="621830" y="418033"/>
                </a:lnTo>
                <a:lnTo>
                  <a:pt x="653034" y="449287"/>
                </a:lnTo>
                <a:lnTo>
                  <a:pt x="673468" y="488721"/>
                </a:lnTo>
                <a:lnTo>
                  <a:pt x="680796" y="533844"/>
                </a:lnTo>
                <a:lnTo>
                  <a:pt x="680796" y="372579"/>
                </a:lnTo>
                <a:lnTo>
                  <a:pt x="672642" y="364451"/>
                </a:lnTo>
                <a:lnTo>
                  <a:pt x="632167" y="338823"/>
                </a:lnTo>
                <a:lnTo>
                  <a:pt x="586295" y="322491"/>
                </a:lnTo>
                <a:lnTo>
                  <a:pt x="536346" y="316763"/>
                </a:lnTo>
                <a:lnTo>
                  <a:pt x="486346" y="322491"/>
                </a:lnTo>
                <a:lnTo>
                  <a:pt x="440448" y="338823"/>
                </a:lnTo>
                <a:lnTo>
                  <a:pt x="399973" y="364451"/>
                </a:lnTo>
                <a:lnTo>
                  <a:pt x="366229" y="398068"/>
                </a:lnTo>
                <a:lnTo>
                  <a:pt x="340499" y="438378"/>
                </a:lnTo>
                <a:lnTo>
                  <a:pt x="324116" y="484073"/>
                </a:lnTo>
                <a:lnTo>
                  <a:pt x="318363" y="533844"/>
                </a:lnTo>
                <a:lnTo>
                  <a:pt x="324116" y="583577"/>
                </a:lnTo>
                <a:lnTo>
                  <a:pt x="340499" y="629234"/>
                </a:lnTo>
                <a:lnTo>
                  <a:pt x="366229" y="669518"/>
                </a:lnTo>
                <a:lnTo>
                  <a:pt x="399973" y="703122"/>
                </a:lnTo>
                <a:lnTo>
                  <a:pt x="440448" y="728751"/>
                </a:lnTo>
                <a:lnTo>
                  <a:pt x="486346" y="745083"/>
                </a:lnTo>
                <a:lnTo>
                  <a:pt x="536346" y="750811"/>
                </a:lnTo>
                <a:lnTo>
                  <a:pt x="586295" y="745083"/>
                </a:lnTo>
                <a:lnTo>
                  <a:pt x="632167" y="728751"/>
                </a:lnTo>
                <a:lnTo>
                  <a:pt x="672642" y="703122"/>
                </a:lnTo>
                <a:lnTo>
                  <a:pt x="706412" y="669518"/>
                </a:lnTo>
                <a:lnTo>
                  <a:pt x="732155" y="629234"/>
                </a:lnTo>
                <a:lnTo>
                  <a:pt x="748563" y="583577"/>
                </a:lnTo>
                <a:lnTo>
                  <a:pt x="754329" y="533844"/>
                </a:lnTo>
                <a:close/>
              </a:path>
              <a:path w="1270634" h="1069339">
                <a:moveTo>
                  <a:pt x="884021" y="130416"/>
                </a:moveTo>
                <a:lnTo>
                  <a:pt x="842632" y="89128"/>
                </a:lnTo>
                <a:lnTo>
                  <a:pt x="832078" y="81432"/>
                </a:lnTo>
                <a:lnTo>
                  <a:pt x="819531" y="78193"/>
                </a:lnTo>
                <a:lnTo>
                  <a:pt x="806488" y="79451"/>
                </a:lnTo>
                <a:lnTo>
                  <a:pt x="794473" y="85204"/>
                </a:lnTo>
                <a:lnTo>
                  <a:pt x="716876" y="143776"/>
                </a:lnTo>
                <a:lnTo>
                  <a:pt x="678091" y="127749"/>
                </a:lnTo>
                <a:lnTo>
                  <a:pt x="663333" y="31877"/>
                </a:lnTo>
                <a:lnTo>
                  <a:pt x="627240" y="0"/>
                </a:lnTo>
                <a:lnTo>
                  <a:pt x="440029" y="0"/>
                </a:lnTo>
                <a:lnTo>
                  <a:pt x="403936" y="31877"/>
                </a:lnTo>
                <a:lnTo>
                  <a:pt x="390512" y="127749"/>
                </a:lnTo>
                <a:lnTo>
                  <a:pt x="351739" y="143776"/>
                </a:lnTo>
                <a:lnTo>
                  <a:pt x="272796" y="85204"/>
                </a:lnTo>
                <a:lnTo>
                  <a:pt x="260972" y="79451"/>
                </a:lnTo>
                <a:lnTo>
                  <a:pt x="248246" y="78193"/>
                </a:lnTo>
                <a:lnTo>
                  <a:pt x="235762" y="81432"/>
                </a:lnTo>
                <a:lnTo>
                  <a:pt x="224637" y="89128"/>
                </a:lnTo>
                <a:lnTo>
                  <a:pt x="89649" y="223583"/>
                </a:lnTo>
                <a:lnTo>
                  <a:pt x="81851" y="234657"/>
                </a:lnTo>
                <a:lnTo>
                  <a:pt x="78574" y="247091"/>
                </a:lnTo>
                <a:lnTo>
                  <a:pt x="79819" y="259753"/>
                </a:lnTo>
                <a:lnTo>
                  <a:pt x="85585" y="271526"/>
                </a:lnTo>
                <a:lnTo>
                  <a:pt x="144449" y="350100"/>
                </a:lnTo>
                <a:lnTo>
                  <a:pt x="128447" y="388696"/>
                </a:lnTo>
                <a:lnTo>
                  <a:pt x="32131" y="403313"/>
                </a:lnTo>
                <a:lnTo>
                  <a:pt x="0" y="439204"/>
                </a:lnTo>
                <a:lnTo>
                  <a:pt x="736" y="636549"/>
                </a:lnTo>
                <a:lnTo>
                  <a:pt x="6235" y="649465"/>
                </a:lnTo>
                <a:lnTo>
                  <a:pt x="16014" y="660247"/>
                </a:lnTo>
                <a:lnTo>
                  <a:pt x="30784" y="665619"/>
                </a:lnTo>
                <a:lnTo>
                  <a:pt x="127088" y="680199"/>
                </a:lnTo>
                <a:lnTo>
                  <a:pt x="143103" y="718820"/>
                </a:lnTo>
                <a:lnTo>
                  <a:pt x="84239" y="797407"/>
                </a:lnTo>
                <a:lnTo>
                  <a:pt x="78460" y="809167"/>
                </a:lnTo>
                <a:lnTo>
                  <a:pt x="77216" y="821829"/>
                </a:lnTo>
                <a:lnTo>
                  <a:pt x="80492" y="834263"/>
                </a:lnTo>
                <a:lnTo>
                  <a:pt x="88290" y="845324"/>
                </a:lnTo>
                <a:lnTo>
                  <a:pt x="227342" y="983729"/>
                </a:lnTo>
                <a:lnTo>
                  <a:pt x="238061" y="988999"/>
                </a:lnTo>
                <a:lnTo>
                  <a:pt x="246494" y="990815"/>
                </a:lnTo>
                <a:lnTo>
                  <a:pt x="263880" y="987920"/>
                </a:lnTo>
                <a:lnTo>
                  <a:pt x="271551" y="983729"/>
                </a:lnTo>
                <a:lnTo>
                  <a:pt x="350380" y="925131"/>
                </a:lnTo>
                <a:lnTo>
                  <a:pt x="389178" y="941184"/>
                </a:lnTo>
                <a:lnTo>
                  <a:pt x="402577" y="1036929"/>
                </a:lnTo>
                <a:lnTo>
                  <a:pt x="438670" y="1068920"/>
                </a:lnTo>
                <a:lnTo>
                  <a:pt x="629945" y="1068920"/>
                </a:lnTo>
                <a:lnTo>
                  <a:pt x="666013" y="1036929"/>
                </a:lnTo>
                <a:lnTo>
                  <a:pt x="680796" y="941184"/>
                </a:lnTo>
                <a:lnTo>
                  <a:pt x="718235" y="925131"/>
                </a:lnTo>
                <a:lnTo>
                  <a:pt x="706170" y="850607"/>
                </a:lnTo>
                <a:lnTo>
                  <a:pt x="633984" y="879894"/>
                </a:lnTo>
                <a:lnTo>
                  <a:pt x="625729" y="884809"/>
                </a:lnTo>
                <a:lnTo>
                  <a:pt x="619099" y="891349"/>
                </a:lnTo>
                <a:lnTo>
                  <a:pt x="611225" y="907846"/>
                </a:lnTo>
                <a:lnTo>
                  <a:pt x="599160" y="993051"/>
                </a:lnTo>
                <a:lnTo>
                  <a:pt x="472046" y="993051"/>
                </a:lnTo>
                <a:lnTo>
                  <a:pt x="457669" y="898982"/>
                </a:lnTo>
                <a:lnTo>
                  <a:pt x="359740" y="847915"/>
                </a:lnTo>
                <a:lnTo>
                  <a:pt x="350558" y="845400"/>
                </a:lnTo>
                <a:lnTo>
                  <a:pt x="341236" y="845642"/>
                </a:lnTo>
                <a:lnTo>
                  <a:pt x="332130" y="848347"/>
                </a:lnTo>
                <a:lnTo>
                  <a:pt x="254063" y="905154"/>
                </a:lnTo>
                <a:lnTo>
                  <a:pt x="164528" y="816038"/>
                </a:lnTo>
                <a:lnTo>
                  <a:pt x="216636" y="746772"/>
                </a:lnTo>
                <a:lnTo>
                  <a:pt x="221386" y="738352"/>
                </a:lnTo>
                <a:lnTo>
                  <a:pt x="223647" y="729322"/>
                </a:lnTo>
                <a:lnTo>
                  <a:pt x="223418" y="720026"/>
                </a:lnTo>
                <a:lnTo>
                  <a:pt x="188556" y="633641"/>
                </a:lnTo>
                <a:lnTo>
                  <a:pt x="73520" y="597725"/>
                </a:lnTo>
                <a:lnTo>
                  <a:pt x="73520" y="471208"/>
                </a:lnTo>
                <a:lnTo>
                  <a:pt x="168046" y="456768"/>
                </a:lnTo>
                <a:lnTo>
                  <a:pt x="219329" y="359422"/>
                </a:lnTo>
                <a:lnTo>
                  <a:pt x="221869" y="350240"/>
                </a:lnTo>
                <a:lnTo>
                  <a:pt x="221678" y="340956"/>
                </a:lnTo>
                <a:lnTo>
                  <a:pt x="218986" y="331927"/>
                </a:lnTo>
                <a:lnTo>
                  <a:pt x="161823" y="254241"/>
                </a:lnTo>
                <a:lnTo>
                  <a:pt x="251485" y="163664"/>
                </a:lnTo>
                <a:lnTo>
                  <a:pt x="320954" y="215620"/>
                </a:lnTo>
                <a:lnTo>
                  <a:pt x="329425" y="220357"/>
                </a:lnTo>
                <a:lnTo>
                  <a:pt x="338543" y="222605"/>
                </a:lnTo>
                <a:lnTo>
                  <a:pt x="347903" y="222377"/>
                </a:lnTo>
                <a:lnTo>
                  <a:pt x="434606" y="187667"/>
                </a:lnTo>
                <a:lnTo>
                  <a:pt x="469468" y="73190"/>
                </a:lnTo>
                <a:lnTo>
                  <a:pt x="596455" y="73190"/>
                </a:lnTo>
                <a:lnTo>
                  <a:pt x="608520" y="158369"/>
                </a:lnTo>
                <a:lnTo>
                  <a:pt x="718045" y="222186"/>
                </a:lnTo>
                <a:lnTo>
                  <a:pt x="727379" y="222097"/>
                </a:lnTo>
                <a:lnTo>
                  <a:pt x="744969" y="215620"/>
                </a:lnTo>
                <a:lnTo>
                  <a:pt x="814552" y="163664"/>
                </a:lnTo>
                <a:lnTo>
                  <a:pt x="861352" y="211569"/>
                </a:lnTo>
                <a:lnTo>
                  <a:pt x="884021" y="130416"/>
                </a:lnTo>
                <a:close/>
              </a:path>
              <a:path w="1270634" h="1069339">
                <a:moveTo>
                  <a:pt x="1270101" y="188976"/>
                </a:moveTo>
                <a:lnTo>
                  <a:pt x="1268603" y="163512"/>
                </a:lnTo>
                <a:lnTo>
                  <a:pt x="1261084" y="138811"/>
                </a:lnTo>
                <a:lnTo>
                  <a:pt x="1250950" y="121196"/>
                </a:lnTo>
                <a:lnTo>
                  <a:pt x="1247813" y="115735"/>
                </a:lnTo>
                <a:lnTo>
                  <a:pt x="1234617" y="101066"/>
                </a:lnTo>
                <a:lnTo>
                  <a:pt x="1219276" y="88988"/>
                </a:lnTo>
                <a:lnTo>
                  <a:pt x="1202169" y="79641"/>
                </a:lnTo>
                <a:lnTo>
                  <a:pt x="1196555" y="77698"/>
                </a:lnTo>
                <a:lnTo>
                  <a:pt x="1196555" y="178333"/>
                </a:lnTo>
                <a:lnTo>
                  <a:pt x="1195705" y="194284"/>
                </a:lnTo>
                <a:lnTo>
                  <a:pt x="1025766" y="778764"/>
                </a:lnTo>
                <a:lnTo>
                  <a:pt x="1003096" y="772223"/>
                </a:lnTo>
                <a:lnTo>
                  <a:pt x="1003096" y="847915"/>
                </a:lnTo>
                <a:lnTo>
                  <a:pt x="884021" y="982383"/>
                </a:lnTo>
                <a:lnTo>
                  <a:pt x="856030" y="805370"/>
                </a:lnTo>
                <a:lnTo>
                  <a:pt x="1003096" y="847915"/>
                </a:lnTo>
                <a:lnTo>
                  <a:pt x="1003096" y="772223"/>
                </a:lnTo>
                <a:lnTo>
                  <a:pt x="873404" y="734758"/>
                </a:lnTo>
                <a:lnTo>
                  <a:pt x="1043254" y="150393"/>
                </a:lnTo>
                <a:lnTo>
                  <a:pt x="1076794" y="121437"/>
                </a:lnTo>
                <a:lnTo>
                  <a:pt x="1084643" y="121196"/>
                </a:lnTo>
                <a:lnTo>
                  <a:pt x="1092644" y="122453"/>
                </a:lnTo>
                <a:lnTo>
                  <a:pt x="1167625" y="143776"/>
                </a:lnTo>
                <a:lnTo>
                  <a:pt x="1181760" y="151460"/>
                </a:lnTo>
                <a:lnTo>
                  <a:pt x="1191653" y="163525"/>
                </a:lnTo>
                <a:lnTo>
                  <a:pt x="1196555" y="178333"/>
                </a:lnTo>
                <a:lnTo>
                  <a:pt x="1196555" y="77698"/>
                </a:lnTo>
                <a:lnTo>
                  <a:pt x="1183640" y="73190"/>
                </a:lnTo>
                <a:lnTo>
                  <a:pt x="1112723" y="53200"/>
                </a:lnTo>
                <a:lnTo>
                  <a:pt x="1087323" y="48971"/>
                </a:lnTo>
                <a:lnTo>
                  <a:pt x="1061783" y="50355"/>
                </a:lnTo>
                <a:lnTo>
                  <a:pt x="1013815" y="70497"/>
                </a:lnTo>
                <a:lnTo>
                  <a:pt x="986840" y="98996"/>
                </a:lnTo>
                <a:lnTo>
                  <a:pt x="970953" y="134454"/>
                </a:lnTo>
                <a:lnTo>
                  <a:pt x="785114" y="778764"/>
                </a:lnTo>
                <a:lnTo>
                  <a:pt x="781875" y="802665"/>
                </a:lnTo>
                <a:lnTo>
                  <a:pt x="782408" y="810641"/>
                </a:lnTo>
                <a:lnTo>
                  <a:pt x="788949" y="851687"/>
                </a:lnTo>
                <a:lnTo>
                  <a:pt x="797344" y="905192"/>
                </a:lnTo>
                <a:lnTo>
                  <a:pt x="805967" y="959700"/>
                </a:lnTo>
                <a:lnTo>
                  <a:pt x="813193" y="1003706"/>
                </a:lnTo>
                <a:lnTo>
                  <a:pt x="835736" y="1046721"/>
                </a:lnTo>
                <a:lnTo>
                  <a:pt x="872248" y="1063142"/>
                </a:lnTo>
                <a:lnTo>
                  <a:pt x="880084" y="1063650"/>
                </a:lnTo>
                <a:lnTo>
                  <a:pt x="894016" y="1062164"/>
                </a:lnTo>
                <a:lnTo>
                  <a:pt x="907465" y="1057783"/>
                </a:lnTo>
                <a:lnTo>
                  <a:pt x="919899" y="1050671"/>
                </a:lnTo>
                <a:lnTo>
                  <a:pt x="930821" y="1040980"/>
                </a:lnTo>
                <a:lnTo>
                  <a:pt x="982370" y="982383"/>
                </a:lnTo>
                <a:lnTo>
                  <a:pt x="1061974" y="891908"/>
                </a:lnTo>
                <a:lnTo>
                  <a:pt x="1094524" y="805370"/>
                </a:lnTo>
                <a:lnTo>
                  <a:pt x="1102207" y="778764"/>
                </a:lnTo>
                <a:lnTo>
                  <a:pt x="1265301" y="214274"/>
                </a:lnTo>
                <a:lnTo>
                  <a:pt x="1270101" y="188976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21921" y="3680010"/>
            <a:ext cx="377190" cy="221615"/>
          </a:xfrm>
          <a:custGeom>
            <a:avLst/>
            <a:gdLst/>
            <a:ahLst/>
            <a:cxnLst/>
            <a:rect l="l" t="t" r="r" b="b"/>
            <a:pathLst>
              <a:path w="377190" h="221614">
                <a:moveTo>
                  <a:pt x="281517" y="0"/>
                </a:moveTo>
                <a:lnTo>
                  <a:pt x="95244" y="0"/>
                </a:lnTo>
                <a:lnTo>
                  <a:pt x="58204" y="7500"/>
                </a:lnTo>
                <a:lnTo>
                  <a:pt x="27925" y="27943"/>
                </a:lnTo>
                <a:lnTo>
                  <a:pt x="7495" y="58237"/>
                </a:lnTo>
                <a:lnTo>
                  <a:pt x="0" y="95291"/>
                </a:lnTo>
                <a:lnTo>
                  <a:pt x="0" y="221246"/>
                </a:lnTo>
                <a:lnTo>
                  <a:pt x="376761" y="221246"/>
                </a:lnTo>
                <a:lnTo>
                  <a:pt x="376761" y="95291"/>
                </a:lnTo>
                <a:lnTo>
                  <a:pt x="369265" y="58237"/>
                </a:lnTo>
                <a:lnTo>
                  <a:pt x="348835" y="27943"/>
                </a:lnTo>
                <a:lnTo>
                  <a:pt x="318557" y="7500"/>
                </a:lnTo>
                <a:lnTo>
                  <a:pt x="281517" y="0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42813" y="4059534"/>
            <a:ext cx="1221740" cy="102235"/>
          </a:xfrm>
          <a:custGeom>
            <a:avLst/>
            <a:gdLst/>
            <a:ahLst/>
            <a:cxnLst/>
            <a:rect l="l" t="t" r="r" b="b"/>
            <a:pathLst>
              <a:path w="1221740" h="102235">
                <a:moveTo>
                  <a:pt x="1214598" y="0"/>
                </a:moveTo>
                <a:lnTo>
                  <a:pt x="46256" y="0"/>
                </a:lnTo>
                <a:lnTo>
                  <a:pt x="6398" y="0"/>
                </a:lnTo>
                <a:lnTo>
                  <a:pt x="3665" y="3737"/>
                </a:lnTo>
                <a:lnTo>
                  <a:pt x="1830" y="6947"/>
                </a:lnTo>
                <a:lnTo>
                  <a:pt x="0" y="11197"/>
                </a:lnTo>
                <a:lnTo>
                  <a:pt x="27057" y="57110"/>
                </a:lnTo>
                <a:lnTo>
                  <a:pt x="41737" y="75858"/>
                </a:lnTo>
                <a:lnTo>
                  <a:pt x="60493" y="90031"/>
                </a:lnTo>
                <a:lnTo>
                  <a:pt x="82220" y="98997"/>
                </a:lnTo>
                <a:lnTo>
                  <a:pt x="105816" y="102126"/>
                </a:lnTo>
                <a:lnTo>
                  <a:pt x="1119246" y="102126"/>
                </a:lnTo>
                <a:lnTo>
                  <a:pt x="1167591" y="88178"/>
                </a:lnTo>
                <a:lnTo>
                  <a:pt x="1201328" y="50880"/>
                </a:lnTo>
                <a:lnTo>
                  <a:pt x="1221126" y="10505"/>
                </a:lnTo>
                <a:lnTo>
                  <a:pt x="1219200" y="6496"/>
                </a:lnTo>
                <a:lnTo>
                  <a:pt x="1217380" y="3491"/>
                </a:lnTo>
                <a:lnTo>
                  <a:pt x="1214598" y="0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7801906" y="3065768"/>
            <a:ext cx="1181735" cy="968375"/>
            <a:chOff x="7801906" y="3065768"/>
            <a:chExt cx="1181735" cy="968375"/>
          </a:xfrm>
        </p:grpSpPr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0500" y="3417692"/>
              <a:ext cx="159133" cy="15921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801902" y="3065779"/>
              <a:ext cx="1181735" cy="968375"/>
            </a:xfrm>
            <a:custGeom>
              <a:avLst/>
              <a:gdLst/>
              <a:ahLst/>
              <a:cxnLst/>
              <a:rect l="l" t="t" r="r" b="b"/>
              <a:pathLst>
                <a:path w="1181734" h="968375">
                  <a:moveTo>
                    <a:pt x="1112380" y="536003"/>
                  </a:moveTo>
                  <a:lnTo>
                    <a:pt x="1111516" y="536879"/>
                  </a:lnTo>
                  <a:lnTo>
                    <a:pt x="1110983" y="537337"/>
                  </a:lnTo>
                  <a:lnTo>
                    <a:pt x="1110881" y="537502"/>
                  </a:lnTo>
                  <a:lnTo>
                    <a:pt x="1110665" y="537679"/>
                  </a:lnTo>
                  <a:lnTo>
                    <a:pt x="1110551" y="537845"/>
                  </a:lnTo>
                  <a:lnTo>
                    <a:pt x="1109599" y="538708"/>
                  </a:lnTo>
                  <a:lnTo>
                    <a:pt x="1106385" y="541947"/>
                  </a:lnTo>
                  <a:lnTo>
                    <a:pt x="1104671" y="543534"/>
                  </a:lnTo>
                  <a:lnTo>
                    <a:pt x="1104455" y="543737"/>
                  </a:lnTo>
                  <a:lnTo>
                    <a:pt x="1093965" y="553339"/>
                  </a:lnTo>
                  <a:lnTo>
                    <a:pt x="1083094" y="562457"/>
                  </a:lnTo>
                  <a:lnTo>
                    <a:pt x="1071880" y="571055"/>
                  </a:lnTo>
                  <a:lnTo>
                    <a:pt x="1060157" y="579285"/>
                  </a:lnTo>
                  <a:lnTo>
                    <a:pt x="1059726" y="579551"/>
                  </a:lnTo>
                  <a:lnTo>
                    <a:pt x="1057795" y="580859"/>
                  </a:lnTo>
                  <a:lnTo>
                    <a:pt x="1055763" y="582155"/>
                  </a:lnTo>
                  <a:lnTo>
                    <a:pt x="1053731" y="583412"/>
                  </a:lnTo>
                  <a:lnTo>
                    <a:pt x="1053299" y="583755"/>
                  </a:lnTo>
                  <a:lnTo>
                    <a:pt x="1050518" y="585444"/>
                  </a:lnTo>
                  <a:lnTo>
                    <a:pt x="1048918" y="586498"/>
                  </a:lnTo>
                  <a:lnTo>
                    <a:pt x="1046353" y="588035"/>
                  </a:lnTo>
                  <a:lnTo>
                    <a:pt x="1045387" y="588556"/>
                  </a:lnTo>
                  <a:lnTo>
                    <a:pt x="1044524" y="589076"/>
                  </a:lnTo>
                  <a:lnTo>
                    <a:pt x="1043139" y="589876"/>
                  </a:lnTo>
                  <a:lnTo>
                    <a:pt x="1041857" y="590677"/>
                  </a:lnTo>
                  <a:lnTo>
                    <a:pt x="1035646" y="594131"/>
                  </a:lnTo>
                  <a:lnTo>
                    <a:pt x="1034681" y="594702"/>
                  </a:lnTo>
                  <a:lnTo>
                    <a:pt x="1033614" y="595236"/>
                  </a:lnTo>
                  <a:lnTo>
                    <a:pt x="1032002" y="596125"/>
                  </a:lnTo>
                  <a:lnTo>
                    <a:pt x="1028585" y="597877"/>
                  </a:lnTo>
                  <a:lnTo>
                    <a:pt x="1028052" y="598195"/>
                  </a:lnTo>
                  <a:lnTo>
                    <a:pt x="1024724" y="599897"/>
                  </a:lnTo>
                  <a:lnTo>
                    <a:pt x="1022591" y="600925"/>
                  </a:lnTo>
                  <a:lnTo>
                    <a:pt x="1020559" y="601941"/>
                  </a:lnTo>
                  <a:lnTo>
                    <a:pt x="1020229" y="602068"/>
                  </a:lnTo>
                  <a:lnTo>
                    <a:pt x="1020025" y="602195"/>
                  </a:lnTo>
                  <a:lnTo>
                    <a:pt x="989901" y="614845"/>
                  </a:lnTo>
                  <a:lnTo>
                    <a:pt x="926998" y="630821"/>
                  </a:lnTo>
                  <a:lnTo>
                    <a:pt x="886256" y="634403"/>
                  </a:lnTo>
                  <a:lnTo>
                    <a:pt x="885913" y="634428"/>
                  </a:lnTo>
                  <a:lnTo>
                    <a:pt x="882764" y="634504"/>
                  </a:lnTo>
                  <a:lnTo>
                    <a:pt x="879995" y="634542"/>
                  </a:lnTo>
                  <a:lnTo>
                    <a:pt x="877201" y="634542"/>
                  </a:lnTo>
                  <a:lnTo>
                    <a:pt x="836345" y="632002"/>
                  </a:lnTo>
                  <a:lnTo>
                    <a:pt x="796277" y="624471"/>
                  </a:lnTo>
                  <a:lnTo>
                    <a:pt x="757491" y="612089"/>
                  </a:lnTo>
                  <a:lnTo>
                    <a:pt x="720509" y="594969"/>
                  </a:lnTo>
                  <a:lnTo>
                    <a:pt x="590003" y="634466"/>
                  </a:lnTo>
                  <a:lnTo>
                    <a:pt x="588632" y="634707"/>
                  </a:lnTo>
                  <a:lnTo>
                    <a:pt x="588429" y="634707"/>
                  </a:lnTo>
                  <a:lnTo>
                    <a:pt x="587451" y="634809"/>
                  </a:lnTo>
                  <a:lnTo>
                    <a:pt x="586930" y="634834"/>
                  </a:lnTo>
                  <a:lnTo>
                    <a:pt x="586041" y="634809"/>
                  </a:lnTo>
                  <a:lnTo>
                    <a:pt x="585000" y="634695"/>
                  </a:lnTo>
                  <a:lnTo>
                    <a:pt x="578091" y="631355"/>
                  </a:lnTo>
                  <a:lnTo>
                    <a:pt x="575576" y="629005"/>
                  </a:lnTo>
                  <a:lnTo>
                    <a:pt x="574141" y="625792"/>
                  </a:lnTo>
                  <a:lnTo>
                    <a:pt x="574090" y="624027"/>
                  </a:lnTo>
                  <a:lnTo>
                    <a:pt x="574141" y="620179"/>
                  </a:lnTo>
                  <a:lnTo>
                    <a:pt x="574243" y="619620"/>
                  </a:lnTo>
                  <a:lnTo>
                    <a:pt x="581507" y="588556"/>
                  </a:lnTo>
                  <a:lnTo>
                    <a:pt x="593610" y="536816"/>
                  </a:lnTo>
                  <a:lnTo>
                    <a:pt x="604494" y="490308"/>
                  </a:lnTo>
                  <a:lnTo>
                    <a:pt x="593915" y="473760"/>
                  </a:lnTo>
                  <a:lnTo>
                    <a:pt x="575906" y="439216"/>
                  </a:lnTo>
                  <a:lnTo>
                    <a:pt x="559269" y="393090"/>
                  </a:lnTo>
                  <a:lnTo>
                    <a:pt x="548589" y="334518"/>
                  </a:lnTo>
                  <a:lnTo>
                    <a:pt x="548220" y="326237"/>
                  </a:lnTo>
                  <a:lnTo>
                    <a:pt x="547243" y="304406"/>
                  </a:lnTo>
                  <a:lnTo>
                    <a:pt x="549960" y="261772"/>
                  </a:lnTo>
                  <a:lnTo>
                    <a:pt x="557530" y="222161"/>
                  </a:lnTo>
                  <a:lnTo>
                    <a:pt x="573328" y="175399"/>
                  </a:lnTo>
                  <a:lnTo>
                    <a:pt x="522452" y="175399"/>
                  </a:lnTo>
                  <a:lnTo>
                    <a:pt x="522452" y="709523"/>
                  </a:lnTo>
                  <a:lnTo>
                    <a:pt x="522452" y="855408"/>
                  </a:lnTo>
                  <a:lnTo>
                    <a:pt x="516699" y="861174"/>
                  </a:lnTo>
                  <a:lnTo>
                    <a:pt x="100076" y="861174"/>
                  </a:lnTo>
                  <a:lnTo>
                    <a:pt x="94335" y="855408"/>
                  </a:lnTo>
                  <a:lnTo>
                    <a:pt x="94335" y="709523"/>
                  </a:lnTo>
                  <a:lnTo>
                    <a:pt x="103860" y="662482"/>
                  </a:lnTo>
                  <a:lnTo>
                    <a:pt x="129794" y="624027"/>
                  </a:lnTo>
                  <a:lnTo>
                    <a:pt x="168236" y="598068"/>
                  </a:lnTo>
                  <a:lnTo>
                    <a:pt x="215252" y="588556"/>
                  </a:lnTo>
                  <a:lnTo>
                    <a:pt x="401535" y="588556"/>
                  </a:lnTo>
                  <a:lnTo>
                    <a:pt x="448551" y="598068"/>
                  </a:lnTo>
                  <a:lnTo>
                    <a:pt x="486994" y="624027"/>
                  </a:lnTo>
                  <a:lnTo>
                    <a:pt x="512927" y="662482"/>
                  </a:lnTo>
                  <a:lnTo>
                    <a:pt x="522452" y="709523"/>
                  </a:lnTo>
                  <a:lnTo>
                    <a:pt x="522452" y="175399"/>
                  </a:lnTo>
                  <a:lnTo>
                    <a:pt x="413397" y="175399"/>
                  </a:lnTo>
                  <a:lnTo>
                    <a:pt x="413397" y="431533"/>
                  </a:lnTo>
                  <a:lnTo>
                    <a:pt x="405117" y="472478"/>
                  </a:lnTo>
                  <a:lnTo>
                    <a:pt x="382536" y="505942"/>
                  </a:lnTo>
                  <a:lnTo>
                    <a:pt x="349084" y="528523"/>
                  </a:lnTo>
                  <a:lnTo>
                    <a:pt x="308152" y="536816"/>
                  </a:lnTo>
                  <a:lnTo>
                    <a:pt x="267233" y="528523"/>
                  </a:lnTo>
                  <a:lnTo>
                    <a:pt x="233781" y="505942"/>
                  </a:lnTo>
                  <a:lnTo>
                    <a:pt x="211201" y="472478"/>
                  </a:lnTo>
                  <a:lnTo>
                    <a:pt x="202920" y="431533"/>
                  </a:lnTo>
                  <a:lnTo>
                    <a:pt x="211201" y="390588"/>
                  </a:lnTo>
                  <a:lnTo>
                    <a:pt x="233781" y="357111"/>
                  </a:lnTo>
                  <a:lnTo>
                    <a:pt x="267233" y="334518"/>
                  </a:lnTo>
                  <a:lnTo>
                    <a:pt x="308152" y="326237"/>
                  </a:lnTo>
                  <a:lnTo>
                    <a:pt x="349097" y="334530"/>
                  </a:lnTo>
                  <a:lnTo>
                    <a:pt x="382536" y="357111"/>
                  </a:lnTo>
                  <a:lnTo>
                    <a:pt x="405117" y="390588"/>
                  </a:lnTo>
                  <a:lnTo>
                    <a:pt x="413397" y="431533"/>
                  </a:lnTo>
                  <a:lnTo>
                    <a:pt x="413397" y="175399"/>
                  </a:lnTo>
                  <a:lnTo>
                    <a:pt x="0" y="175399"/>
                  </a:lnTo>
                  <a:lnTo>
                    <a:pt x="0" y="968082"/>
                  </a:lnTo>
                  <a:lnTo>
                    <a:pt x="1112380" y="968082"/>
                  </a:lnTo>
                  <a:lnTo>
                    <a:pt x="1112380" y="861174"/>
                  </a:lnTo>
                  <a:lnTo>
                    <a:pt x="1112380" y="634834"/>
                  </a:lnTo>
                  <a:lnTo>
                    <a:pt x="1112380" y="634542"/>
                  </a:lnTo>
                  <a:lnTo>
                    <a:pt x="1112380" y="536003"/>
                  </a:lnTo>
                  <a:close/>
                </a:path>
                <a:path w="1181734" h="968375">
                  <a:moveTo>
                    <a:pt x="1181506" y="304406"/>
                  </a:moveTo>
                  <a:lnTo>
                    <a:pt x="1180515" y="291719"/>
                  </a:lnTo>
                  <a:lnTo>
                    <a:pt x="1177759" y="256324"/>
                  </a:lnTo>
                  <a:lnTo>
                    <a:pt x="1166685" y="210070"/>
                  </a:lnTo>
                  <a:lnTo>
                    <a:pt x="1161275" y="197015"/>
                  </a:lnTo>
                  <a:lnTo>
                    <a:pt x="1150632" y="171323"/>
                  </a:lnTo>
                  <a:lnTo>
                    <a:pt x="1148562" y="166344"/>
                  </a:lnTo>
                  <a:lnTo>
                    <a:pt x="1123708" y="125818"/>
                  </a:lnTo>
                  <a:lnTo>
                    <a:pt x="1092365" y="89166"/>
                  </a:lnTo>
                  <a:lnTo>
                    <a:pt x="1055725" y="57797"/>
                  </a:lnTo>
                  <a:lnTo>
                    <a:pt x="1015212" y="32931"/>
                  </a:lnTo>
                  <a:lnTo>
                    <a:pt x="999185" y="26301"/>
                  </a:lnTo>
                  <a:lnTo>
                    <a:pt x="999185" y="177063"/>
                  </a:lnTo>
                  <a:lnTo>
                    <a:pt x="999185" y="191262"/>
                  </a:lnTo>
                  <a:lnTo>
                    <a:pt x="999185" y="297472"/>
                  </a:lnTo>
                  <a:lnTo>
                    <a:pt x="999185" y="311658"/>
                  </a:lnTo>
                  <a:lnTo>
                    <a:pt x="999185" y="417868"/>
                  </a:lnTo>
                  <a:lnTo>
                    <a:pt x="999185" y="432054"/>
                  </a:lnTo>
                  <a:lnTo>
                    <a:pt x="993444" y="437807"/>
                  </a:lnTo>
                  <a:lnTo>
                    <a:pt x="760971" y="437807"/>
                  </a:lnTo>
                  <a:lnTo>
                    <a:pt x="755218" y="432054"/>
                  </a:lnTo>
                  <a:lnTo>
                    <a:pt x="755218" y="417868"/>
                  </a:lnTo>
                  <a:lnTo>
                    <a:pt x="760971" y="412127"/>
                  </a:lnTo>
                  <a:lnTo>
                    <a:pt x="993444" y="412127"/>
                  </a:lnTo>
                  <a:lnTo>
                    <a:pt x="999185" y="417868"/>
                  </a:lnTo>
                  <a:lnTo>
                    <a:pt x="999185" y="311658"/>
                  </a:lnTo>
                  <a:lnTo>
                    <a:pt x="993444" y="317411"/>
                  </a:lnTo>
                  <a:lnTo>
                    <a:pt x="760971" y="317411"/>
                  </a:lnTo>
                  <a:lnTo>
                    <a:pt x="755218" y="311658"/>
                  </a:lnTo>
                  <a:lnTo>
                    <a:pt x="755218" y="297472"/>
                  </a:lnTo>
                  <a:lnTo>
                    <a:pt x="760971" y="291719"/>
                  </a:lnTo>
                  <a:lnTo>
                    <a:pt x="993444" y="291719"/>
                  </a:lnTo>
                  <a:lnTo>
                    <a:pt x="999185" y="297472"/>
                  </a:lnTo>
                  <a:lnTo>
                    <a:pt x="999185" y="191262"/>
                  </a:lnTo>
                  <a:lnTo>
                    <a:pt x="993444" y="197015"/>
                  </a:lnTo>
                  <a:lnTo>
                    <a:pt x="760971" y="197015"/>
                  </a:lnTo>
                  <a:lnTo>
                    <a:pt x="755218" y="191262"/>
                  </a:lnTo>
                  <a:lnTo>
                    <a:pt x="755218" y="177063"/>
                  </a:lnTo>
                  <a:lnTo>
                    <a:pt x="760971" y="171323"/>
                  </a:lnTo>
                  <a:lnTo>
                    <a:pt x="993444" y="171323"/>
                  </a:lnTo>
                  <a:lnTo>
                    <a:pt x="999185" y="177063"/>
                  </a:lnTo>
                  <a:lnTo>
                    <a:pt x="999185" y="26301"/>
                  </a:lnTo>
                  <a:lnTo>
                    <a:pt x="971499" y="14820"/>
                  </a:lnTo>
                  <a:lnTo>
                    <a:pt x="925271" y="3746"/>
                  </a:lnTo>
                  <a:lnTo>
                    <a:pt x="877201" y="0"/>
                  </a:lnTo>
                  <a:lnTo>
                    <a:pt x="829132" y="3746"/>
                  </a:lnTo>
                  <a:lnTo>
                    <a:pt x="782904" y="14820"/>
                  </a:lnTo>
                  <a:lnTo>
                    <a:pt x="739190" y="32931"/>
                  </a:lnTo>
                  <a:lnTo>
                    <a:pt x="698677" y="57797"/>
                  </a:lnTo>
                  <a:lnTo>
                    <a:pt x="662038" y="89166"/>
                  </a:lnTo>
                  <a:lnTo>
                    <a:pt x="630504" y="126098"/>
                  </a:lnTo>
                  <a:lnTo>
                    <a:pt x="605536" y="166954"/>
                  </a:lnTo>
                  <a:lnTo>
                    <a:pt x="605193" y="167868"/>
                  </a:lnTo>
                  <a:lnTo>
                    <a:pt x="598424" y="182245"/>
                  </a:lnTo>
                  <a:lnTo>
                    <a:pt x="583018" y="226199"/>
                  </a:lnTo>
                  <a:lnTo>
                    <a:pt x="578218" y="247548"/>
                  </a:lnTo>
                  <a:lnTo>
                    <a:pt x="577138" y="253212"/>
                  </a:lnTo>
                  <a:lnTo>
                    <a:pt x="573062" y="295059"/>
                  </a:lnTo>
                  <a:lnTo>
                    <a:pt x="572922" y="304406"/>
                  </a:lnTo>
                  <a:lnTo>
                    <a:pt x="574230" y="332930"/>
                  </a:lnTo>
                  <a:lnTo>
                    <a:pt x="584619" y="388353"/>
                  </a:lnTo>
                  <a:lnTo>
                    <a:pt x="600875" y="432054"/>
                  </a:lnTo>
                  <a:lnTo>
                    <a:pt x="628764" y="480225"/>
                  </a:lnTo>
                  <a:lnTo>
                    <a:pt x="630885" y="483222"/>
                  </a:lnTo>
                  <a:lnTo>
                    <a:pt x="631634" y="487006"/>
                  </a:lnTo>
                  <a:lnTo>
                    <a:pt x="604431" y="603250"/>
                  </a:lnTo>
                  <a:lnTo>
                    <a:pt x="718794" y="568655"/>
                  </a:lnTo>
                  <a:lnTo>
                    <a:pt x="719340" y="568540"/>
                  </a:lnTo>
                  <a:lnTo>
                    <a:pt x="720813" y="568325"/>
                  </a:lnTo>
                  <a:lnTo>
                    <a:pt x="721296" y="568286"/>
                  </a:lnTo>
                  <a:lnTo>
                    <a:pt x="721906" y="568274"/>
                  </a:lnTo>
                  <a:lnTo>
                    <a:pt x="722503" y="568274"/>
                  </a:lnTo>
                  <a:lnTo>
                    <a:pt x="728256" y="569925"/>
                  </a:lnTo>
                  <a:lnTo>
                    <a:pt x="763282" y="586740"/>
                  </a:lnTo>
                  <a:lnTo>
                    <a:pt x="800125" y="598932"/>
                  </a:lnTo>
                  <a:lnTo>
                    <a:pt x="838276" y="606336"/>
                  </a:lnTo>
                  <a:lnTo>
                    <a:pt x="877201" y="608838"/>
                  </a:lnTo>
                  <a:lnTo>
                    <a:pt x="879957" y="608838"/>
                  </a:lnTo>
                  <a:lnTo>
                    <a:pt x="882700" y="608812"/>
                  </a:lnTo>
                  <a:lnTo>
                    <a:pt x="891755" y="608507"/>
                  </a:lnTo>
                  <a:lnTo>
                    <a:pt x="893724" y="608393"/>
                  </a:lnTo>
                  <a:lnTo>
                    <a:pt x="894600" y="608355"/>
                  </a:lnTo>
                  <a:lnTo>
                    <a:pt x="943559" y="601611"/>
                  </a:lnTo>
                  <a:lnTo>
                    <a:pt x="987933" y="588124"/>
                  </a:lnTo>
                  <a:lnTo>
                    <a:pt x="1009599" y="578662"/>
                  </a:lnTo>
                  <a:lnTo>
                    <a:pt x="1014031" y="576491"/>
                  </a:lnTo>
                  <a:lnTo>
                    <a:pt x="1017130" y="574878"/>
                  </a:lnTo>
                  <a:lnTo>
                    <a:pt x="1017663" y="574624"/>
                  </a:lnTo>
                  <a:lnTo>
                    <a:pt x="1019479" y="573671"/>
                  </a:lnTo>
                  <a:lnTo>
                    <a:pt x="1023124" y="571690"/>
                  </a:lnTo>
                  <a:lnTo>
                    <a:pt x="1023874" y="571296"/>
                  </a:lnTo>
                  <a:lnTo>
                    <a:pt x="1025156" y="570547"/>
                  </a:lnTo>
                  <a:lnTo>
                    <a:pt x="1040892" y="561136"/>
                  </a:lnTo>
                  <a:lnTo>
                    <a:pt x="1041641" y="560666"/>
                  </a:lnTo>
                  <a:lnTo>
                    <a:pt x="1066038" y="543153"/>
                  </a:lnTo>
                  <a:lnTo>
                    <a:pt x="1067854" y="541743"/>
                  </a:lnTo>
                  <a:lnTo>
                    <a:pt x="1070216" y="539762"/>
                  </a:lnTo>
                  <a:lnTo>
                    <a:pt x="1072032" y="538327"/>
                  </a:lnTo>
                  <a:lnTo>
                    <a:pt x="1075664" y="535190"/>
                  </a:lnTo>
                  <a:lnTo>
                    <a:pt x="1076096" y="534860"/>
                  </a:lnTo>
                  <a:lnTo>
                    <a:pt x="1079525" y="531812"/>
                  </a:lnTo>
                  <a:lnTo>
                    <a:pt x="1081239" y="530250"/>
                  </a:lnTo>
                  <a:lnTo>
                    <a:pt x="1081443" y="530110"/>
                  </a:lnTo>
                  <a:lnTo>
                    <a:pt x="1081659" y="529844"/>
                  </a:lnTo>
                  <a:lnTo>
                    <a:pt x="1085303" y="526554"/>
                  </a:lnTo>
                  <a:lnTo>
                    <a:pt x="1088834" y="523163"/>
                  </a:lnTo>
                  <a:lnTo>
                    <a:pt x="1092365" y="519684"/>
                  </a:lnTo>
                  <a:lnTo>
                    <a:pt x="1092796" y="519315"/>
                  </a:lnTo>
                  <a:lnTo>
                    <a:pt x="1093431" y="518553"/>
                  </a:lnTo>
                  <a:lnTo>
                    <a:pt x="1095044" y="517004"/>
                  </a:lnTo>
                  <a:lnTo>
                    <a:pt x="1096543" y="515480"/>
                  </a:lnTo>
                  <a:lnTo>
                    <a:pt x="1098042" y="513892"/>
                  </a:lnTo>
                  <a:lnTo>
                    <a:pt x="1098245" y="513575"/>
                  </a:lnTo>
                  <a:lnTo>
                    <a:pt x="1098461" y="513422"/>
                  </a:lnTo>
                  <a:lnTo>
                    <a:pt x="1115263" y="493966"/>
                  </a:lnTo>
                  <a:lnTo>
                    <a:pt x="1115479" y="493801"/>
                  </a:lnTo>
                  <a:lnTo>
                    <a:pt x="1143901" y="451243"/>
                  </a:lnTo>
                  <a:lnTo>
                    <a:pt x="1149896" y="437807"/>
                  </a:lnTo>
                  <a:lnTo>
                    <a:pt x="1161376" y="412127"/>
                  </a:lnTo>
                  <a:lnTo>
                    <a:pt x="1164564" y="405015"/>
                  </a:lnTo>
                  <a:lnTo>
                    <a:pt x="1177213" y="355790"/>
                  </a:lnTo>
                  <a:lnTo>
                    <a:pt x="1180426" y="317411"/>
                  </a:lnTo>
                  <a:lnTo>
                    <a:pt x="1181506" y="304406"/>
                  </a:lnTo>
                  <a:close/>
                </a:path>
              </a:pathLst>
            </a:custGeom>
            <a:solidFill>
              <a:srgbClr val="083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7788957" y="5161608"/>
            <a:ext cx="1015365" cy="1013460"/>
            <a:chOff x="7788957" y="5161608"/>
            <a:chExt cx="1015365" cy="1013460"/>
          </a:xfrm>
        </p:grpSpPr>
        <p:sp>
          <p:nvSpPr>
            <p:cNvPr id="37" name="object 37"/>
            <p:cNvSpPr/>
            <p:nvPr/>
          </p:nvSpPr>
          <p:spPr>
            <a:xfrm>
              <a:off x="7788948" y="5161609"/>
              <a:ext cx="1015365" cy="1013460"/>
            </a:xfrm>
            <a:custGeom>
              <a:avLst/>
              <a:gdLst/>
              <a:ahLst/>
              <a:cxnLst/>
              <a:rect l="l" t="t" r="r" b="b"/>
              <a:pathLst>
                <a:path w="1015365" h="1013460">
                  <a:moveTo>
                    <a:pt x="558393" y="118237"/>
                  </a:moveTo>
                  <a:lnTo>
                    <a:pt x="554977" y="101346"/>
                  </a:lnTo>
                  <a:lnTo>
                    <a:pt x="554405" y="98513"/>
                  </a:lnTo>
                  <a:lnTo>
                    <a:pt x="543521" y="82410"/>
                  </a:lnTo>
                  <a:lnTo>
                    <a:pt x="527392" y="71551"/>
                  </a:lnTo>
                  <a:lnTo>
                    <a:pt x="524560" y="70980"/>
                  </a:lnTo>
                  <a:lnTo>
                    <a:pt x="524560" y="108927"/>
                  </a:lnTo>
                  <a:lnTo>
                    <a:pt x="524560" y="127533"/>
                  </a:lnTo>
                  <a:lnTo>
                    <a:pt x="516953" y="135115"/>
                  </a:lnTo>
                  <a:lnTo>
                    <a:pt x="498309" y="135115"/>
                  </a:lnTo>
                  <a:lnTo>
                    <a:pt x="490715" y="127533"/>
                  </a:lnTo>
                  <a:lnTo>
                    <a:pt x="490715" y="108927"/>
                  </a:lnTo>
                  <a:lnTo>
                    <a:pt x="498309" y="101346"/>
                  </a:lnTo>
                  <a:lnTo>
                    <a:pt x="516953" y="101346"/>
                  </a:lnTo>
                  <a:lnTo>
                    <a:pt x="524560" y="108927"/>
                  </a:lnTo>
                  <a:lnTo>
                    <a:pt x="524560" y="70980"/>
                  </a:lnTo>
                  <a:lnTo>
                    <a:pt x="471741" y="82410"/>
                  </a:lnTo>
                  <a:lnTo>
                    <a:pt x="456869" y="118237"/>
                  </a:lnTo>
                  <a:lnTo>
                    <a:pt x="457339" y="124841"/>
                  </a:lnTo>
                  <a:lnTo>
                    <a:pt x="458673" y="131191"/>
                  </a:lnTo>
                  <a:lnTo>
                    <a:pt x="460768" y="137236"/>
                  </a:lnTo>
                  <a:lnTo>
                    <a:pt x="463537" y="142913"/>
                  </a:lnTo>
                  <a:lnTo>
                    <a:pt x="407898" y="206375"/>
                  </a:lnTo>
                  <a:lnTo>
                    <a:pt x="406107" y="205676"/>
                  </a:lnTo>
                  <a:lnTo>
                    <a:pt x="406107" y="244043"/>
                  </a:lnTo>
                  <a:lnTo>
                    <a:pt x="406107" y="262648"/>
                  </a:lnTo>
                  <a:lnTo>
                    <a:pt x="398513" y="270243"/>
                  </a:lnTo>
                  <a:lnTo>
                    <a:pt x="379869" y="270243"/>
                  </a:lnTo>
                  <a:lnTo>
                    <a:pt x="372262" y="262648"/>
                  </a:lnTo>
                  <a:lnTo>
                    <a:pt x="372262" y="244043"/>
                  </a:lnTo>
                  <a:lnTo>
                    <a:pt x="379869" y="236461"/>
                  </a:lnTo>
                  <a:lnTo>
                    <a:pt x="398513" y="236461"/>
                  </a:lnTo>
                  <a:lnTo>
                    <a:pt x="406107" y="244043"/>
                  </a:lnTo>
                  <a:lnTo>
                    <a:pt x="406107" y="205676"/>
                  </a:lnTo>
                  <a:lnTo>
                    <a:pt x="402069" y="204076"/>
                  </a:lnTo>
                  <a:lnTo>
                    <a:pt x="395795" y="202679"/>
                  </a:lnTo>
                  <a:lnTo>
                    <a:pt x="389191" y="202679"/>
                  </a:lnTo>
                  <a:lnTo>
                    <a:pt x="381558" y="203263"/>
                  </a:lnTo>
                  <a:lnTo>
                    <a:pt x="374269" y="204927"/>
                  </a:lnTo>
                  <a:lnTo>
                    <a:pt x="367436" y="207606"/>
                  </a:lnTo>
                  <a:lnTo>
                    <a:pt x="361099" y="211201"/>
                  </a:lnTo>
                  <a:lnTo>
                    <a:pt x="338378" y="194183"/>
                  </a:lnTo>
                  <a:lnTo>
                    <a:pt x="304622" y="168897"/>
                  </a:lnTo>
                  <a:lnTo>
                    <a:pt x="302069" y="166992"/>
                  </a:lnTo>
                  <a:lnTo>
                    <a:pt x="303530" y="162242"/>
                  </a:lnTo>
                  <a:lnTo>
                    <a:pt x="304584" y="157289"/>
                  </a:lnTo>
                  <a:lnTo>
                    <a:pt x="304584" y="152006"/>
                  </a:lnTo>
                  <a:lnTo>
                    <a:pt x="289712" y="116192"/>
                  </a:lnTo>
                  <a:lnTo>
                    <a:pt x="270738" y="104762"/>
                  </a:lnTo>
                  <a:lnTo>
                    <a:pt x="270738" y="142709"/>
                  </a:lnTo>
                  <a:lnTo>
                    <a:pt x="270738" y="161315"/>
                  </a:lnTo>
                  <a:lnTo>
                    <a:pt x="263144" y="168897"/>
                  </a:lnTo>
                  <a:lnTo>
                    <a:pt x="249199" y="168897"/>
                  </a:lnTo>
                  <a:lnTo>
                    <a:pt x="245084" y="167055"/>
                  </a:lnTo>
                  <a:lnTo>
                    <a:pt x="241985" y="164033"/>
                  </a:lnTo>
                  <a:lnTo>
                    <a:pt x="241858" y="163817"/>
                  </a:lnTo>
                  <a:lnTo>
                    <a:pt x="238747" y="160718"/>
                  </a:lnTo>
                  <a:lnTo>
                    <a:pt x="236893" y="156565"/>
                  </a:lnTo>
                  <a:lnTo>
                    <a:pt x="236893" y="142709"/>
                  </a:lnTo>
                  <a:lnTo>
                    <a:pt x="244500" y="135115"/>
                  </a:lnTo>
                  <a:lnTo>
                    <a:pt x="263144" y="135115"/>
                  </a:lnTo>
                  <a:lnTo>
                    <a:pt x="270738" y="142709"/>
                  </a:lnTo>
                  <a:lnTo>
                    <a:pt x="270738" y="104762"/>
                  </a:lnTo>
                  <a:lnTo>
                    <a:pt x="217919" y="116192"/>
                  </a:lnTo>
                  <a:lnTo>
                    <a:pt x="203060" y="152006"/>
                  </a:lnTo>
                  <a:lnTo>
                    <a:pt x="203060" y="159804"/>
                  </a:lnTo>
                  <a:lnTo>
                    <a:pt x="204978" y="167132"/>
                  </a:lnTo>
                  <a:lnTo>
                    <a:pt x="208140" y="173723"/>
                  </a:lnTo>
                  <a:lnTo>
                    <a:pt x="157111" y="224650"/>
                  </a:lnTo>
                  <a:lnTo>
                    <a:pt x="152298" y="222351"/>
                  </a:lnTo>
                  <a:lnTo>
                    <a:pt x="152298" y="265696"/>
                  </a:lnTo>
                  <a:lnTo>
                    <a:pt x="152298" y="279539"/>
                  </a:lnTo>
                  <a:lnTo>
                    <a:pt x="144691" y="287121"/>
                  </a:lnTo>
                  <a:lnTo>
                    <a:pt x="126047" y="287121"/>
                  </a:lnTo>
                  <a:lnTo>
                    <a:pt x="118452" y="279539"/>
                  </a:lnTo>
                  <a:lnTo>
                    <a:pt x="118452" y="260934"/>
                  </a:lnTo>
                  <a:lnTo>
                    <a:pt x="126047" y="253352"/>
                  </a:lnTo>
                  <a:lnTo>
                    <a:pt x="139928" y="253352"/>
                  </a:lnTo>
                  <a:lnTo>
                    <a:pt x="144094" y="255206"/>
                  </a:lnTo>
                  <a:lnTo>
                    <a:pt x="147205" y="258229"/>
                  </a:lnTo>
                  <a:lnTo>
                    <a:pt x="147332" y="258432"/>
                  </a:lnTo>
                  <a:lnTo>
                    <a:pt x="150444" y="261543"/>
                  </a:lnTo>
                  <a:lnTo>
                    <a:pt x="152298" y="265696"/>
                  </a:lnTo>
                  <a:lnTo>
                    <a:pt x="152298" y="222351"/>
                  </a:lnTo>
                  <a:lnTo>
                    <a:pt x="150507" y="221488"/>
                  </a:lnTo>
                  <a:lnTo>
                    <a:pt x="143167" y="219570"/>
                  </a:lnTo>
                  <a:lnTo>
                    <a:pt x="135369" y="219570"/>
                  </a:lnTo>
                  <a:lnTo>
                    <a:pt x="115620" y="223558"/>
                  </a:lnTo>
                  <a:lnTo>
                    <a:pt x="99479" y="234416"/>
                  </a:lnTo>
                  <a:lnTo>
                    <a:pt x="88595" y="250520"/>
                  </a:lnTo>
                  <a:lnTo>
                    <a:pt x="84607" y="270243"/>
                  </a:lnTo>
                  <a:lnTo>
                    <a:pt x="88595" y="289953"/>
                  </a:lnTo>
                  <a:lnTo>
                    <a:pt x="99479" y="306070"/>
                  </a:lnTo>
                  <a:lnTo>
                    <a:pt x="115620" y="316928"/>
                  </a:lnTo>
                  <a:lnTo>
                    <a:pt x="135369" y="320903"/>
                  </a:lnTo>
                  <a:lnTo>
                    <a:pt x="155117" y="316928"/>
                  </a:lnTo>
                  <a:lnTo>
                    <a:pt x="171259" y="306070"/>
                  </a:lnTo>
                  <a:lnTo>
                    <a:pt x="182143" y="289953"/>
                  </a:lnTo>
                  <a:lnTo>
                    <a:pt x="182714" y="287121"/>
                  </a:lnTo>
                  <a:lnTo>
                    <a:pt x="186131" y="270243"/>
                  </a:lnTo>
                  <a:lnTo>
                    <a:pt x="186131" y="262458"/>
                  </a:lnTo>
                  <a:lnTo>
                    <a:pt x="184213" y="255130"/>
                  </a:lnTo>
                  <a:lnTo>
                    <a:pt x="183362" y="253352"/>
                  </a:lnTo>
                  <a:lnTo>
                    <a:pt x="181038" y="248539"/>
                  </a:lnTo>
                  <a:lnTo>
                    <a:pt x="204978" y="224650"/>
                  </a:lnTo>
                  <a:lnTo>
                    <a:pt x="232079" y="197599"/>
                  </a:lnTo>
                  <a:lnTo>
                    <a:pt x="238683" y="200761"/>
                  </a:lnTo>
                  <a:lnTo>
                    <a:pt x="246024" y="202679"/>
                  </a:lnTo>
                  <a:lnTo>
                    <a:pt x="253822" y="202679"/>
                  </a:lnTo>
                  <a:lnTo>
                    <a:pt x="261454" y="202095"/>
                  </a:lnTo>
                  <a:lnTo>
                    <a:pt x="268732" y="200431"/>
                  </a:lnTo>
                  <a:lnTo>
                    <a:pt x="275577" y="197751"/>
                  </a:lnTo>
                  <a:lnTo>
                    <a:pt x="275856" y="197599"/>
                  </a:lnTo>
                  <a:lnTo>
                    <a:pt x="281901" y="194183"/>
                  </a:lnTo>
                  <a:lnTo>
                    <a:pt x="340931" y="238379"/>
                  </a:lnTo>
                  <a:lnTo>
                    <a:pt x="339483" y="243128"/>
                  </a:lnTo>
                  <a:lnTo>
                    <a:pt x="338429" y="248069"/>
                  </a:lnTo>
                  <a:lnTo>
                    <a:pt x="338429" y="253352"/>
                  </a:lnTo>
                  <a:lnTo>
                    <a:pt x="342417" y="273075"/>
                  </a:lnTo>
                  <a:lnTo>
                    <a:pt x="353301" y="289179"/>
                  </a:lnTo>
                  <a:lnTo>
                    <a:pt x="369430" y="300037"/>
                  </a:lnTo>
                  <a:lnTo>
                    <a:pt x="389191" y="304012"/>
                  </a:lnTo>
                  <a:lnTo>
                    <a:pt x="408940" y="300037"/>
                  </a:lnTo>
                  <a:lnTo>
                    <a:pt x="425069" y="289179"/>
                  </a:lnTo>
                  <a:lnTo>
                    <a:pt x="435952" y="273075"/>
                  </a:lnTo>
                  <a:lnTo>
                    <a:pt x="436537" y="270243"/>
                  </a:lnTo>
                  <a:lnTo>
                    <a:pt x="439953" y="253352"/>
                  </a:lnTo>
                  <a:lnTo>
                    <a:pt x="439483" y="246748"/>
                  </a:lnTo>
                  <a:lnTo>
                    <a:pt x="438150" y="240398"/>
                  </a:lnTo>
                  <a:lnTo>
                    <a:pt x="436778" y="236461"/>
                  </a:lnTo>
                  <a:lnTo>
                    <a:pt x="436041" y="234365"/>
                  </a:lnTo>
                  <a:lnTo>
                    <a:pt x="433285" y="228676"/>
                  </a:lnTo>
                  <a:lnTo>
                    <a:pt x="448602" y="211201"/>
                  </a:lnTo>
                  <a:lnTo>
                    <a:pt x="452831" y="206375"/>
                  </a:lnTo>
                  <a:lnTo>
                    <a:pt x="488924" y="165214"/>
                  </a:lnTo>
                  <a:lnTo>
                    <a:pt x="494741" y="167525"/>
                  </a:lnTo>
                  <a:lnTo>
                    <a:pt x="501015" y="168897"/>
                  </a:lnTo>
                  <a:lnTo>
                    <a:pt x="507631" y="168897"/>
                  </a:lnTo>
                  <a:lnTo>
                    <a:pt x="525932" y="165214"/>
                  </a:lnTo>
                  <a:lnTo>
                    <a:pt x="527392" y="164922"/>
                  </a:lnTo>
                  <a:lnTo>
                    <a:pt x="543521" y="154063"/>
                  </a:lnTo>
                  <a:lnTo>
                    <a:pt x="554405" y="137947"/>
                  </a:lnTo>
                  <a:lnTo>
                    <a:pt x="554977" y="135115"/>
                  </a:lnTo>
                  <a:lnTo>
                    <a:pt x="558393" y="118237"/>
                  </a:lnTo>
                  <a:close/>
                </a:path>
                <a:path w="1015365" h="1013460">
                  <a:moveTo>
                    <a:pt x="1015263" y="67564"/>
                  </a:moveTo>
                  <a:lnTo>
                    <a:pt x="1009942" y="41287"/>
                  </a:lnTo>
                  <a:lnTo>
                    <a:pt x="1004874" y="33782"/>
                  </a:lnTo>
                  <a:lnTo>
                    <a:pt x="995426" y="19812"/>
                  </a:lnTo>
                  <a:lnTo>
                    <a:pt x="981417" y="10388"/>
                  </a:lnTo>
                  <a:lnTo>
                    <a:pt x="981417" y="67564"/>
                  </a:lnTo>
                  <a:lnTo>
                    <a:pt x="981417" y="641807"/>
                  </a:lnTo>
                  <a:lnTo>
                    <a:pt x="981417" y="675589"/>
                  </a:lnTo>
                  <a:lnTo>
                    <a:pt x="981417" y="743140"/>
                  </a:lnTo>
                  <a:lnTo>
                    <a:pt x="978750" y="756272"/>
                  </a:lnTo>
                  <a:lnTo>
                    <a:pt x="971486" y="767016"/>
                  </a:lnTo>
                  <a:lnTo>
                    <a:pt x="960729" y="774268"/>
                  </a:lnTo>
                  <a:lnTo>
                    <a:pt x="947585" y="776922"/>
                  </a:lnTo>
                  <a:lnTo>
                    <a:pt x="676846" y="776922"/>
                  </a:lnTo>
                  <a:lnTo>
                    <a:pt x="676846" y="810704"/>
                  </a:lnTo>
                  <a:lnTo>
                    <a:pt x="676846" y="844486"/>
                  </a:lnTo>
                  <a:lnTo>
                    <a:pt x="338429" y="844486"/>
                  </a:lnTo>
                  <a:lnTo>
                    <a:pt x="338429" y="810704"/>
                  </a:lnTo>
                  <a:lnTo>
                    <a:pt x="676846" y="810704"/>
                  </a:lnTo>
                  <a:lnTo>
                    <a:pt x="676846" y="776922"/>
                  </a:lnTo>
                  <a:lnTo>
                    <a:pt x="67691" y="776922"/>
                  </a:lnTo>
                  <a:lnTo>
                    <a:pt x="54533" y="774268"/>
                  </a:lnTo>
                  <a:lnTo>
                    <a:pt x="43776" y="767016"/>
                  </a:lnTo>
                  <a:lnTo>
                    <a:pt x="36512" y="756272"/>
                  </a:lnTo>
                  <a:lnTo>
                    <a:pt x="33845" y="743140"/>
                  </a:lnTo>
                  <a:lnTo>
                    <a:pt x="33845" y="675589"/>
                  </a:lnTo>
                  <a:lnTo>
                    <a:pt x="981417" y="675589"/>
                  </a:lnTo>
                  <a:lnTo>
                    <a:pt x="981417" y="641807"/>
                  </a:lnTo>
                  <a:lnTo>
                    <a:pt x="33845" y="641807"/>
                  </a:lnTo>
                  <a:lnTo>
                    <a:pt x="33845" y="67564"/>
                  </a:lnTo>
                  <a:lnTo>
                    <a:pt x="36512" y="54444"/>
                  </a:lnTo>
                  <a:lnTo>
                    <a:pt x="43776" y="43700"/>
                  </a:lnTo>
                  <a:lnTo>
                    <a:pt x="54533" y="36449"/>
                  </a:lnTo>
                  <a:lnTo>
                    <a:pt x="67691" y="33782"/>
                  </a:lnTo>
                  <a:lnTo>
                    <a:pt x="947585" y="33782"/>
                  </a:lnTo>
                  <a:lnTo>
                    <a:pt x="960729" y="36449"/>
                  </a:lnTo>
                  <a:lnTo>
                    <a:pt x="971486" y="43700"/>
                  </a:lnTo>
                  <a:lnTo>
                    <a:pt x="978750" y="54444"/>
                  </a:lnTo>
                  <a:lnTo>
                    <a:pt x="981417" y="67564"/>
                  </a:lnTo>
                  <a:lnTo>
                    <a:pt x="981417" y="10388"/>
                  </a:lnTo>
                  <a:lnTo>
                    <a:pt x="973912" y="5321"/>
                  </a:lnTo>
                  <a:lnTo>
                    <a:pt x="947585" y="0"/>
                  </a:lnTo>
                  <a:lnTo>
                    <a:pt x="67691" y="0"/>
                  </a:lnTo>
                  <a:lnTo>
                    <a:pt x="41351" y="5321"/>
                  </a:lnTo>
                  <a:lnTo>
                    <a:pt x="19837" y="19812"/>
                  </a:lnTo>
                  <a:lnTo>
                    <a:pt x="5321" y="41287"/>
                  </a:lnTo>
                  <a:lnTo>
                    <a:pt x="0" y="67564"/>
                  </a:lnTo>
                  <a:lnTo>
                    <a:pt x="0" y="743140"/>
                  </a:lnTo>
                  <a:lnTo>
                    <a:pt x="5321" y="769429"/>
                  </a:lnTo>
                  <a:lnTo>
                    <a:pt x="19837" y="790905"/>
                  </a:lnTo>
                  <a:lnTo>
                    <a:pt x="41351" y="805395"/>
                  </a:lnTo>
                  <a:lnTo>
                    <a:pt x="67691" y="810704"/>
                  </a:lnTo>
                  <a:lnTo>
                    <a:pt x="304584" y="810704"/>
                  </a:lnTo>
                  <a:lnTo>
                    <a:pt x="304584" y="851547"/>
                  </a:lnTo>
                  <a:lnTo>
                    <a:pt x="194665" y="914285"/>
                  </a:lnTo>
                  <a:lnTo>
                    <a:pt x="193802" y="914755"/>
                  </a:lnTo>
                  <a:lnTo>
                    <a:pt x="193217" y="915479"/>
                  </a:lnTo>
                  <a:lnTo>
                    <a:pt x="192405" y="916076"/>
                  </a:lnTo>
                  <a:lnTo>
                    <a:pt x="191884" y="916533"/>
                  </a:lnTo>
                  <a:lnTo>
                    <a:pt x="191300" y="916927"/>
                  </a:lnTo>
                  <a:lnTo>
                    <a:pt x="190830" y="917460"/>
                  </a:lnTo>
                  <a:lnTo>
                    <a:pt x="189509" y="918781"/>
                  </a:lnTo>
                  <a:lnTo>
                    <a:pt x="188518" y="920292"/>
                  </a:lnTo>
                  <a:lnTo>
                    <a:pt x="187655" y="922147"/>
                  </a:lnTo>
                  <a:lnTo>
                    <a:pt x="187515" y="922274"/>
                  </a:lnTo>
                  <a:lnTo>
                    <a:pt x="186651" y="924318"/>
                  </a:lnTo>
                  <a:lnTo>
                    <a:pt x="186334" y="926299"/>
                  </a:lnTo>
                  <a:lnTo>
                    <a:pt x="186258" y="928408"/>
                  </a:lnTo>
                  <a:lnTo>
                    <a:pt x="186131" y="979601"/>
                  </a:lnTo>
                  <a:lnTo>
                    <a:pt x="188798" y="992733"/>
                  </a:lnTo>
                  <a:lnTo>
                    <a:pt x="196062" y="1003477"/>
                  </a:lnTo>
                  <a:lnTo>
                    <a:pt x="206819" y="1010716"/>
                  </a:lnTo>
                  <a:lnTo>
                    <a:pt x="219976" y="1013383"/>
                  </a:lnTo>
                  <a:lnTo>
                    <a:pt x="795286" y="1013383"/>
                  </a:lnTo>
                  <a:lnTo>
                    <a:pt x="808443" y="1010716"/>
                  </a:lnTo>
                  <a:lnTo>
                    <a:pt x="819200" y="1003477"/>
                  </a:lnTo>
                  <a:lnTo>
                    <a:pt x="826465" y="992733"/>
                  </a:lnTo>
                  <a:lnTo>
                    <a:pt x="829132" y="979601"/>
                  </a:lnTo>
                  <a:lnTo>
                    <a:pt x="829132" y="945819"/>
                  </a:lnTo>
                  <a:lnTo>
                    <a:pt x="827608" y="922147"/>
                  </a:lnTo>
                  <a:lnTo>
                    <a:pt x="827544" y="921943"/>
                  </a:lnTo>
                  <a:lnTo>
                    <a:pt x="826744" y="920292"/>
                  </a:lnTo>
                  <a:lnTo>
                    <a:pt x="825766" y="918781"/>
                  </a:lnTo>
                  <a:lnTo>
                    <a:pt x="824433" y="917460"/>
                  </a:lnTo>
                  <a:lnTo>
                    <a:pt x="823976" y="916927"/>
                  </a:lnTo>
                  <a:lnTo>
                    <a:pt x="823379" y="916533"/>
                  </a:lnTo>
                  <a:lnTo>
                    <a:pt x="822858" y="916076"/>
                  </a:lnTo>
                  <a:lnTo>
                    <a:pt x="822058" y="915479"/>
                  </a:lnTo>
                  <a:lnTo>
                    <a:pt x="821461" y="914755"/>
                  </a:lnTo>
                  <a:lnTo>
                    <a:pt x="820597" y="914285"/>
                  </a:lnTo>
                  <a:lnTo>
                    <a:pt x="816673" y="912050"/>
                  </a:lnTo>
                  <a:lnTo>
                    <a:pt x="795362" y="899883"/>
                  </a:lnTo>
                  <a:lnTo>
                    <a:pt x="795362" y="979601"/>
                  </a:lnTo>
                  <a:lnTo>
                    <a:pt x="219976" y="979601"/>
                  </a:lnTo>
                  <a:lnTo>
                    <a:pt x="219976" y="945819"/>
                  </a:lnTo>
                  <a:lnTo>
                    <a:pt x="795286" y="945819"/>
                  </a:lnTo>
                  <a:lnTo>
                    <a:pt x="795362" y="979601"/>
                  </a:lnTo>
                  <a:lnTo>
                    <a:pt x="795362" y="899883"/>
                  </a:lnTo>
                  <a:lnTo>
                    <a:pt x="757491" y="878255"/>
                  </a:lnTo>
                  <a:lnTo>
                    <a:pt x="748487" y="873125"/>
                  </a:lnTo>
                  <a:lnTo>
                    <a:pt x="748487" y="912050"/>
                  </a:lnTo>
                  <a:lnTo>
                    <a:pt x="266776" y="912050"/>
                  </a:lnTo>
                  <a:lnTo>
                    <a:pt x="325996" y="878255"/>
                  </a:lnTo>
                  <a:lnTo>
                    <a:pt x="689267" y="878255"/>
                  </a:lnTo>
                  <a:lnTo>
                    <a:pt x="748487" y="912050"/>
                  </a:lnTo>
                  <a:lnTo>
                    <a:pt x="748487" y="873125"/>
                  </a:lnTo>
                  <a:lnTo>
                    <a:pt x="710692" y="851547"/>
                  </a:lnTo>
                  <a:lnTo>
                    <a:pt x="710692" y="844486"/>
                  </a:lnTo>
                  <a:lnTo>
                    <a:pt x="710692" y="810704"/>
                  </a:lnTo>
                  <a:lnTo>
                    <a:pt x="947585" y="810704"/>
                  </a:lnTo>
                  <a:lnTo>
                    <a:pt x="973912" y="805395"/>
                  </a:lnTo>
                  <a:lnTo>
                    <a:pt x="995426" y="790905"/>
                  </a:lnTo>
                  <a:lnTo>
                    <a:pt x="1004874" y="776922"/>
                  </a:lnTo>
                  <a:lnTo>
                    <a:pt x="1009942" y="769429"/>
                  </a:lnTo>
                  <a:lnTo>
                    <a:pt x="1015263" y="743140"/>
                  </a:lnTo>
                  <a:lnTo>
                    <a:pt x="1015263" y="675589"/>
                  </a:lnTo>
                  <a:lnTo>
                    <a:pt x="1015263" y="641807"/>
                  </a:lnTo>
                  <a:lnTo>
                    <a:pt x="1015263" y="67564"/>
                  </a:lnTo>
                  <a:close/>
                </a:path>
              </a:pathLst>
            </a:custGeom>
            <a:solidFill>
              <a:srgbClr val="083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73563" y="5516289"/>
              <a:ext cx="236894" cy="23645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78141" y="5533178"/>
              <a:ext cx="236894" cy="23645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82720" y="5516289"/>
              <a:ext cx="236894" cy="23645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245818" y="5246064"/>
              <a:ext cx="474345" cy="659130"/>
            </a:xfrm>
            <a:custGeom>
              <a:avLst/>
              <a:gdLst/>
              <a:ahLst/>
              <a:cxnLst/>
              <a:rect l="l" t="t" r="r" b="b"/>
              <a:pathLst>
                <a:path w="474345" h="659129">
                  <a:moveTo>
                    <a:pt x="101523" y="632498"/>
                  </a:moveTo>
                  <a:lnTo>
                    <a:pt x="93929" y="624916"/>
                  </a:lnTo>
                  <a:lnTo>
                    <a:pt x="84607" y="624916"/>
                  </a:lnTo>
                  <a:lnTo>
                    <a:pt x="7607" y="624916"/>
                  </a:lnTo>
                  <a:lnTo>
                    <a:pt x="0" y="632498"/>
                  </a:lnTo>
                  <a:lnTo>
                    <a:pt x="0" y="651103"/>
                  </a:lnTo>
                  <a:lnTo>
                    <a:pt x="7607" y="658685"/>
                  </a:lnTo>
                  <a:lnTo>
                    <a:pt x="93929" y="658685"/>
                  </a:lnTo>
                  <a:lnTo>
                    <a:pt x="101523" y="651103"/>
                  </a:lnTo>
                  <a:lnTo>
                    <a:pt x="101523" y="632498"/>
                  </a:lnTo>
                  <a:close/>
                </a:path>
                <a:path w="474345" h="659129">
                  <a:moveTo>
                    <a:pt x="219976" y="142697"/>
                  </a:moveTo>
                  <a:lnTo>
                    <a:pt x="212369" y="135115"/>
                  </a:lnTo>
                  <a:lnTo>
                    <a:pt x="193738" y="135115"/>
                  </a:lnTo>
                  <a:lnTo>
                    <a:pt x="186131" y="142697"/>
                  </a:lnTo>
                  <a:lnTo>
                    <a:pt x="186131" y="228866"/>
                  </a:lnTo>
                  <a:lnTo>
                    <a:pt x="193738" y="236448"/>
                  </a:lnTo>
                  <a:lnTo>
                    <a:pt x="203047" y="236448"/>
                  </a:lnTo>
                  <a:lnTo>
                    <a:pt x="212369" y="236448"/>
                  </a:lnTo>
                  <a:lnTo>
                    <a:pt x="219976" y="228866"/>
                  </a:lnTo>
                  <a:lnTo>
                    <a:pt x="219976" y="142697"/>
                  </a:lnTo>
                  <a:close/>
                </a:path>
                <a:path w="474345" h="659129">
                  <a:moveTo>
                    <a:pt x="304584" y="92036"/>
                  </a:moveTo>
                  <a:lnTo>
                    <a:pt x="296976" y="84442"/>
                  </a:lnTo>
                  <a:lnTo>
                    <a:pt x="278333" y="84442"/>
                  </a:lnTo>
                  <a:lnTo>
                    <a:pt x="270738" y="92036"/>
                  </a:lnTo>
                  <a:lnTo>
                    <a:pt x="270738" y="228866"/>
                  </a:lnTo>
                  <a:lnTo>
                    <a:pt x="278333" y="236448"/>
                  </a:lnTo>
                  <a:lnTo>
                    <a:pt x="287655" y="236448"/>
                  </a:lnTo>
                  <a:lnTo>
                    <a:pt x="296976" y="236448"/>
                  </a:lnTo>
                  <a:lnTo>
                    <a:pt x="304584" y="228866"/>
                  </a:lnTo>
                  <a:lnTo>
                    <a:pt x="304584" y="92036"/>
                  </a:lnTo>
                  <a:close/>
                </a:path>
                <a:path w="474345" h="659129">
                  <a:moveTo>
                    <a:pt x="389178" y="58254"/>
                  </a:moveTo>
                  <a:lnTo>
                    <a:pt x="381584" y="50660"/>
                  </a:lnTo>
                  <a:lnTo>
                    <a:pt x="362940" y="50660"/>
                  </a:lnTo>
                  <a:lnTo>
                    <a:pt x="355346" y="58254"/>
                  </a:lnTo>
                  <a:lnTo>
                    <a:pt x="355346" y="228866"/>
                  </a:lnTo>
                  <a:lnTo>
                    <a:pt x="362940" y="236448"/>
                  </a:lnTo>
                  <a:lnTo>
                    <a:pt x="372262" y="236448"/>
                  </a:lnTo>
                  <a:lnTo>
                    <a:pt x="381584" y="236448"/>
                  </a:lnTo>
                  <a:lnTo>
                    <a:pt x="389178" y="228866"/>
                  </a:lnTo>
                  <a:lnTo>
                    <a:pt x="389178" y="58254"/>
                  </a:lnTo>
                  <a:close/>
                </a:path>
                <a:path w="474345" h="659129">
                  <a:moveTo>
                    <a:pt x="473786" y="7581"/>
                  </a:moveTo>
                  <a:lnTo>
                    <a:pt x="466191" y="0"/>
                  </a:lnTo>
                  <a:lnTo>
                    <a:pt x="447548" y="0"/>
                  </a:lnTo>
                  <a:lnTo>
                    <a:pt x="439953" y="7581"/>
                  </a:lnTo>
                  <a:lnTo>
                    <a:pt x="439953" y="228866"/>
                  </a:lnTo>
                  <a:lnTo>
                    <a:pt x="447548" y="236448"/>
                  </a:lnTo>
                  <a:lnTo>
                    <a:pt x="456869" y="236448"/>
                  </a:lnTo>
                  <a:lnTo>
                    <a:pt x="466191" y="236448"/>
                  </a:lnTo>
                  <a:lnTo>
                    <a:pt x="473786" y="228866"/>
                  </a:lnTo>
                  <a:lnTo>
                    <a:pt x="473786" y="7581"/>
                  </a:lnTo>
                  <a:close/>
                </a:path>
              </a:pathLst>
            </a:custGeom>
            <a:solidFill>
              <a:srgbClr val="083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3782773" y="6169225"/>
            <a:ext cx="195580" cy="39370"/>
          </a:xfrm>
          <a:custGeom>
            <a:avLst/>
            <a:gdLst/>
            <a:ahLst/>
            <a:cxnLst/>
            <a:rect l="l" t="t" r="r" b="b"/>
            <a:pathLst>
              <a:path w="195579" h="39370">
                <a:moveTo>
                  <a:pt x="175771" y="0"/>
                </a:moveTo>
                <a:lnTo>
                  <a:pt x="19530" y="0"/>
                </a:lnTo>
                <a:lnTo>
                  <a:pt x="11929" y="1541"/>
                </a:lnTo>
                <a:lnTo>
                  <a:pt x="5721" y="5746"/>
                </a:lnTo>
                <a:lnTo>
                  <a:pt x="1535" y="11980"/>
                </a:lnTo>
                <a:lnTo>
                  <a:pt x="0" y="19613"/>
                </a:lnTo>
                <a:lnTo>
                  <a:pt x="1535" y="27250"/>
                </a:lnTo>
                <a:lnTo>
                  <a:pt x="5721" y="33486"/>
                </a:lnTo>
                <a:lnTo>
                  <a:pt x="11929" y="37689"/>
                </a:lnTo>
                <a:lnTo>
                  <a:pt x="19530" y="39230"/>
                </a:lnTo>
                <a:lnTo>
                  <a:pt x="175771" y="39230"/>
                </a:lnTo>
                <a:lnTo>
                  <a:pt x="183372" y="37689"/>
                </a:lnTo>
                <a:lnTo>
                  <a:pt x="189580" y="33486"/>
                </a:lnTo>
                <a:lnTo>
                  <a:pt x="193766" y="27250"/>
                </a:lnTo>
                <a:lnTo>
                  <a:pt x="195301" y="19613"/>
                </a:lnTo>
                <a:lnTo>
                  <a:pt x="193766" y="11980"/>
                </a:lnTo>
                <a:lnTo>
                  <a:pt x="189580" y="5746"/>
                </a:lnTo>
                <a:lnTo>
                  <a:pt x="183372" y="1541"/>
                </a:lnTo>
                <a:lnTo>
                  <a:pt x="175771" y="0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782771" y="5110111"/>
            <a:ext cx="195580" cy="39370"/>
          </a:xfrm>
          <a:custGeom>
            <a:avLst/>
            <a:gdLst/>
            <a:ahLst/>
            <a:cxnLst/>
            <a:rect l="l" t="t" r="r" b="b"/>
            <a:pathLst>
              <a:path w="195579" h="39370">
                <a:moveTo>
                  <a:pt x="39052" y="19608"/>
                </a:moveTo>
                <a:lnTo>
                  <a:pt x="37515" y="11963"/>
                </a:lnTo>
                <a:lnTo>
                  <a:pt x="33337" y="5727"/>
                </a:lnTo>
                <a:lnTo>
                  <a:pt x="27127" y="1536"/>
                </a:lnTo>
                <a:lnTo>
                  <a:pt x="19519" y="0"/>
                </a:lnTo>
                <a:lnTo>
                  <a:pt x="11925" y="1536"/>
                </a:lnTo>
                <a:lnTo>
                  <a:pt x="5715" y="5727"/>
                </a:lnTo>
                <a:lnTo>
                  <a:pt x="1536" y="11963"/>
                </a:lnTo>
                <a:lnTo>
                  <a:pt x="0" y="19608"/>
                </a:lnTo>
                <a:lnTo>
                  <a:pt x="1536" y="27228"/>
                </a:lnTo>
                <a:lnTo>
                  <a:pt x="5715" y="33464"/>
                </a:lnTo>
                <a:lnTo>
                  <a:pt x="11925" y="37680"/>
                </a:lnTo>
                <a:lnTo>
                  <a:pt x="19519" y="39230"/>
                </a:lnTo>
                <a:lnTo>
                  <a:pt x="27127" y="37680"/>
                </a:lnTo>
                <a:lnTo>
                  <a:pt x="33337" y="33464"/>
                </a:lnTo>
                <a:lnTo>
                  <a:pt x="37515" y="27228"/>
                </a:lnTo>
                <a:lnTo>
                  <a:pt x="39052" y="19608"/>
                </a:lnTo>
                <a:close/>
              </a:path>
              <a:path w="195579" h="39370">
                <a:moveTo>
                  <a:pt x="117182" y="19608"/>
                </a:moveTo>
                <a:lnTo>
                  <a:pt x="115646" y="11963"/>
                </a:lnTo>
                <a:lnTo>
                  <a:pt x="111455" y="5727"/>
                </a:lnTo>
                <a:lnTo>
                  <a:pt x="105244" y="1536"/>
                </a:lnTo>
                <a:lnTo>
                  <a:pt x="97650" y="0"/>
                </a:lnTo>
                <a:lnTo>
                  <a:pt x="90043" y="1536"/>
                </a:lnTo>
                <a:lnTo>
                  <a:pt x="83832" y="5727"/>
                </a:lnTo>
                <a:lnTo>
                  <a:pt x="79654" y="11963"/>
                </a:lnTo>
                <a:lnTo>
                  <a:pt x="78117" y="19608"/>
                </a:lnTo>
                <a:lnTo>
                  <a:pt x="79654" y="27228"/>
                </a:lnTo>
                <a:lnTo>
                  <a:pt x="83832" y="33464"/>
                </a:lnTo>
                <a:lnTo>
                  <a:pt x="90043" y="37680"/>
                </a:lnTo>
                <a:lnTo>
                  <a:pt x="97650" y="39230"/>
                </a:lnTo>
                <a:lnTo>
                  <a:pt x="105244" y="37680"/>
                </a:lnTo>
                <a:lnTo>
                  <a:pt x="111455" y="33464"/>
                </a:lnTo>
                <a:lnTo>
                  <a:pt x="115646" y="27228"/>
                </a:lnTo>
                <a:lnTo>
                  <a:pt x="117182" y="19608"/>
                </a:lnTo>
                <a:close/>
              </a:path>
              <a:path w="195579" h="39370">
                <a:moveTo>
                  <a:pt x="195300" y="19608"/>
                </a:moveTo>
                <a:lnTo>
                  <a:pt x="193763" y="11963"/>
                </a:lnTo>
                <a:lnTo>
                  <a:pt x="189572" y="5727"/>
                </a:lnTo>
                <a:lnTo>
                  <a:pt x="183362" y="1536"/>
                </a:lnTo>
                <a:lnTo>
                  <a:pt x="175768" y="0"/>
                </a:lnTo>
                <a:lnTo>
                  <a:pt x="168173" y="1536"/>
                </a:lnTo>
                <a:lnTo>
                  <a:pt x="161963" y="5727"/>
                </a:lnTo>
                <a:lnTo>
                  <a:pt x="157772" y="11963"/>
                </a:lnTo>
                <a:lnTo>
                  <a:pt x="156235" y="19608"/>
                </a:lnTo>
                <a:lnTo>
                  <a:pt x="157772" y="27228"/>
                </a:lnTo>
                <a:lnTo>
                  <a:pt x="161963" y="33464"/>
                </a:lnTo>
                <a:lnTo>
                  <a:pt x="168173" y="37680"/>
                </a:lnTo>
                <a:lnTo>
                  <a:pt x="175768" y="39230"/>
                </a:lnTo>
                <a:lnTo>
                  <a:pt x="183362" y="37680"/>
                </a:lnTo>
                <a:lnTo>
                  <a:pt x="189572" y="33464"/>
                </a:lnTo>
                <a:lnTo>
                  <a:pt x="193763" y="27228"/>
                </a:lnTo>
                <a:lnTo>
                  <a:pt x="195300" y="19608"/>
                </a:lnTo>
                <a:close/>
              </a:path>
            </a:pathLst>
          </a:custGeom>
          <a:solidFill>
            <a:srgbClr val="0834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3528881" y="5031649"/>
            <a:ext cx="820419" cy="1255395"/>
            <a:chOff x="3528881" y="5031649"/>
            <a:chExt cx="820419" cy="1255395"/>
          </a:xfrm>
        </p:grpSpPr>
        <p:sp>
          <p:nvSpPr>
            <p:cNvPr id="45" name="object 45"/>
            <p:cNvSpPr/>
            <p:nvPr/>
          </p:nvSpPr>
          <p:spPr>
            <a:xfrm>
              <a:off x="3528873" y="5031651"/>
              <a:ext cx="781685" cy="1255395"/>
            </a:xfrm>
            <a:custGeom>
              <a:avLst/>
              <a:gdLst/>
              <a:ahLst/>
              <a:cxnLst/>
              <a:rect l="l" t="t" r="r" b="b"/>
              <a:pathLst>
                <a:path w="781685" h="1255395">
                  <a:moveTo>
                    <a:pt x="585901" y="312432"/>
                  </a:moveTo>
                  <a:lnTo>
                    <a:pt x="579882" y="282435"/>
                  </a:lnTo>
                  <a:lnTo>
                    <a:pt x="574611" y="274599"/>
                  </a:lnTo>
                  <a:lnTo>
                    <a:pt x="563422" y="257937"/>
                  </a:lnTo>
                  <a:lnTo>
                    <a:pt x="546849" y="246722"/>
                  </a:lnTo>
                  <a:lnTo>
                    <a:pt x="546849" y="312432"/>
                  </a:lnTo>
                  <a:lnTo>
                    <a:pt x="546849" y="432892"/>
                  </a:lnTo>
                  <a:lnTo>
                    <a:pt x="543877" y="447598"/>
                  </a:lnTo>
                  <a:lnTo>
                    <a:pt x="535800" y="459625"/>
                  </a:lnTo>
                  <a:lnTo>
                    <a:pt x="523811" y="467728"/>
                  </a:lnTo>
                  <a:lnTo>
                    <a:pt x="509155" y="470712"/>
                  </a:lnTo>
                  <a:lnTo>
                    <a:pt x="389229" y="470712"/>
                  </a:lnTo>
                  <a:lnTo>
                    <a:pt x="374573" y="467728"/>
                  </a:lnTo>
                  <a:lnTo>
                    <a:pt x="362597" y="459625"/>
                  </a:lnTo>
                  <a:lnTo>
                    <a:pt x="354507" y="447598"/>
                  </a:lnTo>
                  <a:lnTo>
                    <a:pt x="351548" y="432892"/>
                  </a:lnTo>
                  <a:lnTo>
                    <a:pt x="351548" y="312432"/>
                  </a:lnTo>
                  <a:lnTo>
                    <a:pt x="354507" y="297738"/>
                  </a:lnTo>
                  <a:lnTo>
                    <a:pt x="362597" y="285699"/>
                  </a:lnTo>
                  <a:lnTo>
                    <a:pt x="374573" y="277583"/>
                  </a:lnTo>
                  <a:lnTo>
                    <a:pt x="389229" y="274599"/>
                  </a:lnTo>
                  <a:lnTo>
                    <a:pt x="509155" y="274599"/>
                  </a:lnTo>
                  <a:lnTo>
                    <a:pt x="523811" y="277583"/>
                  </a:lnTo>
                  <a:lnTo>
                    <a:pt x="535800" y="285699"/>
                  </a:lnTo>
                  <a:lnTo>
                    <a:pt x="543877" y="297738"/>
                  </a:lnTo>
                  <a:lnTo>
                    <a:pt x="546849" y="312432"/>
                  </a:lnTo>
                  <a:lnTo>
                    <a:pt x="546849" y="246722"/>
                  </a:lnTo>
                  <a:lnTo>
                    <a:pt x="539038" y="241427"/>
                  </a:lnTo>
                  <a:lnTo>
                    <a:pt x="509155" y="235369"/>
                  </a:lnTo>
                  <a:lnTo>
                    <a:pt x="389229" y="235369"/>
                  </a:lnTo>
                  <a:lnTo>
                    <a:pt x="359359" y="241427"/>
                  </a:lnTo>
                  <a:lnTo>
                    <a:pt x="334962" y="257937"/>
                  </a:lnTo>
                  <a:lnTo>
                    <a:pt x="318516" y="282435"/>
                  </a:lnTo>
                  <a:lnTo>
                    <a:pt x="312483" y="312432"/>
                  </a:lnTo>
                  <a:lnTo>
                    <a:pt x="312483" y="432892"/>
                  </a:lnTo>
                  <a:lnTo>
                    <a:pt x="318516" y="462876"/>
                  </a:lnTo>
                  <a:lnTo>
                    <a:pt x="334962" y="487375"/>
                  </a:lnTo>
                  <a:lnTo>
                    <a:pt x="359359" y="503885"/>
                  </a:lnTo>
                  <a:lnTo>
                    <a:pt x="389229" y="509943"/>
                  </a:lnTo>
                  <a:lnTo>
                    <a:pt x="509155" y="509943"/>
                  </a:lnTo>
                  <a:lnTo>
                    <a:pt x="539038" y="503885"/>
                  </a:lnTo>
                  <a:lnTo>
                    <a:pt x="563422" y="487375"/>
                  </a:lnTo>
                  <a:lnTo>
                    <a:pt x="574611" y="470712"/>
                  </a:lnTo>
                  <a:lnTo>
                    <a:pt x="579882" y="462876"/>
                  </a:lnTo>
                  <a:lnTo>
                    <a:pt x="585901" y="432892"/>
                  </a:lnTo>
                  <a:lnTo>
                    <a:pt x="585901" y="312432"/>
                  </a:lnTo>
                  <a:close/>
                </a:path>
                <a:path w="781685" h="1255395">
                  <a:moveTo>
                    <a:pt x="703084" y="78460"/>
                  </a:moveTo>
                  <a:lnTo>
                    <a:pt x="697001" y="47929"/>
                  </a:lnTo>
                  <a:lnTo>
                    <a:pt x="691210" y="39230"/>
                  </a:lnTo>
                  <a:lnTo>
                    <a:pt x="680402" y="22987"/>
                  </a:lnTo>
                  <a:lnTo>
                    <a:pt x="664032" y="11811"/>
                  </a:lnTo>
                  <a:lnTo>
                    <a:pt x="664032" y="78460"/>
                  </a:lnTo>
                  <a:lnTo>
                    <a:pt x="664032" y="156921"/>
                  </a:lnTo>
                  <a:lnTo>
                    <a:pt x="39065" y="156921"/>
                  </a:lnTo>
                  <a:lnTo>
                    <a:pt x="39065" y="78460"/>
                  </a:lnTo>
                  <a:lnTo>
                    <a:pt x="42087" y="63195"/>
                  </a:lnTo>
                  <a:lnTo>
                    <a:pt x="50317" y="50723"/>
                  </a:lnTo>
                  <a:lnTo>
                    <a:pt x="62522" y="42316"/>
                  </a:lnTo>
                  <a:lnTo>
                    <a:pt x="77444" y="39230"/>
                  </a:lnTo>
                  <a:lnTo>
                    <a:pt x="625640" y="39230"/>
                  </a:lnTo>
                  <a:lnTo>
                    <a:pt x="640575" y="42316"/>
                  </a:lnTo>
                  <a:lnTo>
                    <a:pt x="652767" y="50723"/>
                  </a:lnTo>
                  <a:lnTo>
                    <a:pt x="661009" y="63195"/>
                  </a:lnTo>
                  <a:lnTo>
                    <a:pt x="664032" y="78460"/>
                  </a:lnTo>
                  <a:lnTo>
                    <a:pt x="664032" y="11811"/>
                  </a:lnTo>
                  <a:lnTo>
                    <a:pt x="655789" y="6172"/>
                  </a:lnTo>
                  <a:lnTo>
                    <a:pt x="625640" y="0"/>
                  </a:lnTo>
                  <a:lnTo>
                    <a:pt x="77444" y="0"/>
                  </a:lnTo>
                  <a:lnTo>
                    <a:pt x="47294" y="6172"/>
                  </a:lnTo>
                  <a:lnTo>
                    <a:pt x="22682" y="22987"/>
                  </a:lnTo>
                  <a:lnTo>
                    <a:pt x="6083" y="47929"/>
                  </a:lnTo>
                  <a:lnTo>
                    <a:pt x="0" y="78460"/>
                  </a:lnTo>
                  <a:lnTo>
                    <a:pt x="0" y="1176807"/>
                  </a:lnTo>
                  <a:lnTo>
                    <a:pt x="6083" y="1207350"/>
                  </a:lnTo>
                  <a:lnTo>
                    <a:pt x="22682" y="1232281"/>
                  </a:lnTo>
                  <a:lnTo>
                    <a:pt x="47294" y="1249095"/>
                  </a:lnTo>
                  <a:lnTo>
                    <a:pt x="77444" y="1255268"/>
                  </a:lnTo>
                  <a:lnTo>
                    <a:pt x="625640" y="1255268"/>
                  </a:lnTo>
                  <a:lnTo>
                    <a:pt x="680402" y="1232281"/>
                  </a:lnTo>
                  <a:lnTo>
                    <a:pt x="703084" y="1176807"/>
                  </a:lnTo>
                  <a:lnTo>
                    <a:pt x="703084" y="1098359"/>
                  </a:lnTo>
                  <a:lnTo>
                    <a:pt x="703084" y="1059129"/>
                  </a:lnTo>
                  <a:lnTo>
                    <a:pt x="664032" y="1059129"/>
                  </a:lnTo>
                  <a:lnTo>
                    <a:pt x="664032" y="1098359"/>
                  </a:lnTo>
                  <a:lnTo>
                    <a:pt x="664032" y="1176807"/>
                  </a:lnTo>
                  <a:lnTo>
                    <a:pt x="661009" y="1192072"/>
                  </a:lnTo>
                  <a:lnTo>
                    <a:pt x="652767" y="1204544"/>
                  </a:lnTo>
                  <a:lnTo>
                    <a:pt x="640575" y="1212951"/>
                  </a:lnTo>
                  <a:lnTo>
                    <a:pt x="625640" y="1216037"/>
                  </a:lnTo>
                  <a:lnTo>
                    <a:pt x="77444" y="1216037"/>
                  </a:lnTo>
                  <a:lnTo>
                    <a:pt x="62522" y="1212951"/>
                  </a:lnTo>
                  <a:lnTo>
                    <a:pt x="50317" y="1204544"/>
                  </a:lnTo>
                  <a:lnTo>
                    <a:pt x="42087" y="1192072"/>
                  </a:lnTo>
                  <a:lnTo>
                    <a:pt x="39065" y="1176807"/>
                  </a:lnTo>
                  <a:lnTo>
                    <a:pt x="39065" y="1098359"/>
                  </a:lnTo>
                  <a:lnTo>
                    <a:pt x="664032" y="1098359"/>
                  </a:lnTo>
                  <a:lnTo>
                    <a:pt x="664032" y="1059129"/>
                  </a:lnTo>
                  <a:lnTo>
                    <a:pt x="39065" y="1059129"/>
                  </a:lnTo>
                  <a:lnTo>
                    <a:pt x="39065" y="196138"/>
                  </a:lnTo>
                  <a:lnTo>
                    <a:pt x="664032" y="196138"/>
                  </a:lnTo>
                  <a:lnTo>
                    <a:pt x="664032" y="275983"/>
                  </a:lnTo>
                  <a:lnTo>
                    <a:pt x="672299" y="275424"/>
                  </a:lnTo>
                  <a:lnTo>
                    <a:pt x="703084" y="274599"/>
                  </a:lnTo>
                  <a:lnTo>
                    <a:pt x="703084" y="196138"/>
                  </a:lnTo>
                  <a:lnTo>
                    <a:pt x="703084" y="156921"/>
                  </a:lnTo>
                  <a:lnTo>
                    <a:pt x="703084" y="78460"/>
                  </a:lnTo>
                  <a:close/>
                </a:path>
                <a:path w="781685" h="1255395">
                  <a:moveTo>
                    <a:pt x="781215" y="627621"/>
                  </a:moveTo>
                  <a:lnTo>
                    <a:pt x="775068" y="597090"/>
                  </a:lnTo>
                  <a:lnTo>
                    <a:pt x="769239" y="588391"/>
                  </a:lnTo>
                  <a:lnTo>
                    <a:pt x="758329" y="572147"/>
                  </a:lnTo>
                  <a:lnTo>
                    <a:pt x="742149" y="561200"/>
                  </a:lnTo>
                  <a:lnTo>
                    <a:pt x="742149" y="627621"/>
                  </a:lnTo>
                  <a:lnTo>
                    <a:pt x="742149" y="941438"/>
                  </a:lnTo>
                  <a:lnTo>
                    <a:pt x="739076" y="956703"/>
                  </a:lnTo>
                  <a:lnTo>
                    <a:pt x="730694" y="969175"/>
                  </a:lnTo>
                  <a:lnTo>
                    <a:pt x="718273" y="977582"/>
                  </a:lnTo>
                  <a:lnTo>
                    <a:pt x="703084" y="980668"/>
                  </a:lnTo>
                  <a:lnTo>
                    <a:pt x="390601" y="980668"/>
                  </a:lnTo>
                  <a:lnTo>
                    <a:pt x="375412" y="977582"/>
                  </a:lnTo>
                  <a:lnTo>
                    <a:pt x="363004" y="969175"/>
                  </a:lnTo>
                  <a:lnTo>
                    <a:pt x="354622" y="956703"/>
                  </a:lnTo>
                  <a:lnTo>
                    <a:pt x="351548" y="941438"/>
                  </a:lnTo>
                  <a:lnTo>
                    <a:pt x="351548" y="627621"/>
                  </a:lnTo>
                  <a:lnTo>
                    <a:pt x="354622" y="612368"/>
                  </a:lnTo>
                  <a:lnTo>
                    <a:pt x="363004" y="599897"/>
                  </a:lnTo>
                  <a:lnTo>
                    <a:pt x="375412" y="591477"/>
                  </a:lnTo>
                  <a:lnTo>
                    <a:pt x="390601" y="588391"/>
                  </a:lnTo>
                  <a:lnTo>
                    <a:pt x="703084" y="588391"/>
                  </a:lnTo>
                  <a:lnTo>
                    <a:pt x="718273" y="591477"/>
                  </a:lnTo>
                  <a:lnTo>
                    <a:pt x="730694" y="599897"/>
                  </a:lnTo>
                  <a:lnTo>
                    <a:pt x="739076" y="612368"/>
                  </a:lnTo>
                  <a:lnTo>
                    <a:pt x="742149" y="627621"/>
                  </a:lnTo>
                  <a:lnTo>
                    <a:pt x="742149" y="561200"/>
                  </a:lnTo>
                  <a:lnTo>
                    <a:pt x="733501" y="555332"/>
                  </a:lnTo>
                  <a:lnTo>
                    <a:pt x="703084" y="549160"/>
                  </a:lnTo>
                  <a:lnTo>
                    <a:pt x="390601" y="549160"/>
                  </a:lnTo>
                  <a:lnTo>
                    <a:pt x="360197" y="555332"/>
                  </a:lnTo>
                  <a:lnTo>
                    <a:pt x="335368" y="572147"/>
                  </a:lnTo>
                  <a:lnTo>
                    <a:pt x="318617" y="597090"/>
                  </a:lnTo>
                  <a:lnTo>
                    <a:pt x="312483" y="627621"/>
                  </a:lnTo>
                  <a:lnTo>
                    <a:pt x="312483" y="941438"/>
                  </a:lnTo>
                  <a:lnTo>
                    <a:pt x="318617" y="971981"/>
                  </a:lnTo>
                  <a:lnTo>
                    <a:pt x="335368" y="996924"/>
                  </a:lnTo>
                  <a:lnTo>
                    <a:pt x="360197" y="1013726"/>
                  </a:lnTo>
                  <a:lnTo>
                    <a:pt x="390601" y="1019898"/>
                  </a:lnTo>
                  <a:lnTo>
                    <a:pt x="703084" y="1019898"/>
                  </a:lnTo>
                  <a:lnTo>
                    <a:pt x="758329" y="996924"/>
                  </a:lnTo>
                  <a:lnTo>
                    <a:pt x="781215" y="941438"/>
                  </a:lnTo>
                  <a:lnTo>
                    <a:pt x="781215" y="627621"/>
                  </a:lnTo>
                  <a:close/>
                </a:path>
              </a:pathLst>
            </a:custGeom>
            <a:solidFill>
              <a:srgbClr val="0834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53847" y="5345470"/>
              <a:ext cx="195301" cy="19611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07001" y="5580811"/>
              <a:ext cx="195301" cy="196137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7830439" y="4221861"/>
            <a:ext cx="106743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marR="5080" indent="-146685">
              <a:lnSpc>
                <a:spcPct val="118300"/>
              </a:lnSpc>
              <a:spcBef>
                <a:spcPts val="100"/>
              </a:spcBef>
            </a:pPr>
            <a:r>
              <a:rPr sz="1200" dirty="0">
                <a:solidFill>
                  <a:srgbClr val="08344D"/>
                </a:solidFill>
                <a:latin typeface="Lato"/>
                <a:cs typeface="Lato"/>
              </a:rPr>
              <a:t>Remote</a:t>
            </a:r>
            <a:r>
              <a:rPr sz="1200" spc="4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200" spc="-20" dirty="0">
                <a:solidFill>
                  <a:srgbClr val="08344D"/>
                </a:solidFill>
                <a:latin typeface="Lato"/>
                <a:cs typeface="Lato"/>
              </a:rPr>
              <a:t>Patient </a:t>
            </a:r>
            <a:r>
              <a:rPr sz="1200" spc="-10" dirty="0">
                <a:solidFill>
                  <a:srgbClr val="08344D"/>
                </a:solidFill>
                <a:latin typeface="Lato"/>
                <a:cs typeface="Lato"/>
              </a:rPr>
              <a:t>Monitoring</a:t>
            </a:r>
            <a:endParaRPr sz="1200">
              <a:latin typeface="Lato"/>
              <a:cs typeface="La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30697" y="4362450"/>
            <a:ext cx="159956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dirty="0">
                <a:solidFill>
                  <a:srgbClr val="08344D"/>
                </a:solidFill>
                <a:latin typeface="Lato"/>
                <a:cs typeface="Lato"/>
              </a:rPr>
              <a:t>Inventory</a:t>
            </a:r>
            <a:r>
              <a:rPr sz="1250" spc="6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250" spc="-10" dirty="0">
                <a:solidFill>
                  <a:srgbClr val="08344D"/>
                </a:solidFill>
                <a:latin typeface="Lato"/>
                <a:cs typeface="Lato"/>
              </a:rPr>
              <a:t>Managment</a:t>
            </a:r>
            <a:endParaRPr sz="1250">
              <a:latin typeface="Lato"/>
              <a:cs typeface="La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112135" y="4146651"/>
            <a:ext cx="1631314" cy="534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8755" marR="5080" indent="-186690">
              <a:lnSpc>
                <a:spcPct val="119300"/>
              </a:lnSpc>
              <a:spcBef>
                <a:spcPts val="95"/>
              </a:spcBef>
            </a:pPr>
            <a:r>
              <a:rPr sz="1400" spc="-10" dirty="0">
                <a:solidFill>
                  <a:srgbClr val="08344D"/>
                </a:solidFill>
                <a:latin typeface="Lato"/>
                <a:cs typeface="Lato"/>
              </a:rPr>
              <a:t>Provider</a:t>
            </a:r>
            <a:r>
              <a:rPr sz="1400" spc="3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400" dirty="0">
                <a:solidFill>
                  <a:srgbClr val="08344D"/>
                </a:solidFill>
                <a:latin typeface="Lato"/>
                <a:cs typeface="Lato"/>
              </a:rPr>
              <a:t>and</a:t>
            </a:r>
            <a:r>
              <a:rPr sz="1400" spc="4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400" spc="-10" dirty="0">
                <a:solidFill>
                  <a:srgbClr val="08344D"/>
                </a:solidFill>
                <a:latin typeface="Lato"/>
                <a:cs typeface="Lato"/>
              </a:rPr>
              <a:t>Patient Communication</a:t>
            </a:r>
            <a:endParaRPr sz="1400" dirty="0">
              <a:latin typeface="Lato"/>
              <a:cs typeface="Lato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976117" y="2262632"/>
            <a:ext cx="192214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dirty="0">
                <a:solidFill>
                  <a:srgbClr val="08344D"/>
                </a:solidFill>
                <a:latin typeface="Lato"/>
                <a:cs typeface="Lato"/>
              </a:rPr>
              <a:t>Virtual</a:t>
            </a:r>
            <a:r>
              <a:rPr sz="1300" spc="90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300" dirty="0">
                <a:solidFill>
                  <a:srgbClr val="08344D"/>
                </a:solidFill>
                <a:latin typeface="Lato"/>
                <a:cs typeface="Lato"/>
              </a:rPr>
              <a:t>Specialty</a:t>
            </a:r>
            <a:r>
              <a:rPr sz="1300" spc="110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300" spc="-10" dirty="0">
                <a:solidFill>
                  <a:srgbClr val="08344D"/>
                </a:solidFill>
                <a:latin typeface="Lato"/>
                <a:cs typeface="Lato"/>
              </a:rPr>
              <a:t>Consults</a:t>
            </a:r>
            <a:endParaRPr sz="1300">
              <a:latin typeface="Lato"/>
              <a:cs typeface="Lat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322823" y="2298319"/>
            <a:ext cx="1614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8344D"/>
                </a:solidFill>
                <a:latin typeface="Lato"/>
                <a:cs typeface="Lato"/>
              </a:rPr>
              <a:t>Command</a:t>
            </a:r>
            <a:r>
              <a:rPr sz="1200" spc="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200" dirty="0">
                <a:solidFill>
                  <a:srgbClr val="08344D"/>
                </a:solidFill>
                <a:latin typeface="Lato"/>
                <a:cs typeface="Lato"/>
              </a:rPr>
              <a:t>Center</a:t>
            </a:r>
            <a:r>
              <a:rPr sz="1200" spc="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200" spc="-20" dirty="0">
                <a:solidFill>
                  <a:srgbClr val="08344D"/>
                </a:solidFill>
                <a:latin typeface="Lato"/>
                <a:cs typeface="Lato"/>
              </a:rPr>
              <a:t>Tools</a:t>
            </a:r>
            <a:endParaRPr sz="1200">
              <a:latin typeface="Lato"/>
              <a:cs typeface="Lato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468869" y="2301366"/>
            <a:ext cx="165290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dirty="0">
                <a:solidFill>
                  <a:srgbClr val="08344D"/>
                </a:solidFill>
                <a:latin typeface="Lato"/>
                <a:cs typeface="Lato"/>
              </a:rPr>
              <a:t>3rd</a:t>
            </a:r>
            <a:r>
              <a:rPr sz="1300" spc="70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300" dirty="0">
                <a:solidFill>
                  <a:srgbClr val="08344D"/>
                </a:solidFill>
                <a:latin typeface="Lato"/>
                <a:cs typeface="Lato"/>
              </a:rPr>
              <a:t>Party</a:t>
            </a:r>
            <a:r>
              <a:rPr sz="1300" spc="5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300" spc="-10" dirty="0">
                <a:solidFill>
                  <a:srgbClr val="08344D"/>
                </a:solidFill>
                <a:latin typeface="Lato"/>
                <a:cs typeface="Lato"/>
              </a:rPr>
              <a:t>Integrations</a:t>
            </a:r>
            <a:endParaRPr sz="1300">
              <a:latin typeface="Lato"/>
              <a:cs typeface="Lato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81298" y="6309156"/>
            <a:ext cx="129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8344D"/>
                </a:solidFill>
                <a:latin typeface="Lato"/>
                <a:cs typeface="Lato"/>
              </a:rPr>
              <a:t>Mobile</a:t>
            </a:r>
            <a:r>
              <a:rPr sz="1200" spc="3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200" spc="-10" dirty="0">
                <a:solidFill>
                  <a:srgbClr val="08344D"/>
                </a:solidFill>
                <a:latin typeface="Lato"/>
                <a:cs typeface="Lato"/>
              </a:rPr>
              <a:t>Application</a:t>
            </a:r>
            <a:endParaRPr sz="1200">
              <a:latin typeface="Lato"/>
              <a:cs typeface="Lato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395976" y="6279286"/>
            <a:ext cx="14687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8344D"/>
                </a:solidFill>
                <a:latin typeface="Lato"/>
                <a:cs typeface="Lato"/>
              </a:rPr>
              <a:t>Task</a:t>
            </a:r>
            <a:r>
              <a:rPr sz="1400" spc="3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400" spc="-10" dirty="0">
                <a:solidFill>
                  <a:srgbClr val="08344D"/>
                </a:solidFill>
                <a:latin typeface="Lato"/>
                <a:cs typeface="Lato"/>
              </a:rPr>
              <a:t>Management</a:t>
            </a:r>
            <a:endParaRPr sz="1400">
              <a:latin typeface="Lato"/>
              <a:cs typeface="Lato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33347" y="4323334"/>
            <a:ext cx="118999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dirty="0">
                <a:solidFill>
                  <a:srgbClr val="08344D"/>
                </a:solidFill>
                <a:latin typeface="Lato"/>
                <a:cs typeface="Lato"/>
              </a:rPr>
              <a:t>EMR</a:t>
            </a:r>
            <a:r>
              <a:rPr sz="1250" spc="8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250" spc="-10" dirty="0">
                <a:solidFill>
                  <a:srgbClr val="08344D"/>
                </a:solidFill>
                <a:latin typeface="Lato"/>
                <a:cs typeface="Lato"/>
              </a:rPr>
              <a:t>Integration</a:t>
            </a:r>
            <a:endParaRPr sz="1250">
              <a:latin typeface="Lato"/>
              <a:cs typeface="Lato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716261" y="4177334"/>
            <a:ext cx="148907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1484" marR="5080" indent="-439420">
              <a:lnSpc>
                <a:spcPct val="120000"/>
              </a:lnSpc>
              <a:spcBef>
                <a:spcPts val="95"/>
              </a:spcBef>
            </a:pPr>
            <a:r>
              <a:rPr sz="1250" dirty="0">
                <a:solidFill>
                  <a:srgbClr val="08344D"/>
                </a:solidFill>
                <a:latin typeface="Lato"/>
                <a:cs typeface="Lato"/>
              </a:rPr>
              <a:t>Clinical</a:t>
            </a:r>
            <a:r>
              <a:rPr sz="1250" spc="2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250" dirty="0">
                <a:solidFill>
                  <a:srgbClr val="08344D"/>
                </a:solidFill>
                <a:latin typeface="Lato"/>
                <a:cs typeface="Lato"/>
              </a:rPr>
              <a:t>and</a:t>
            </a:r>
            <a:r>
              <a:rPr sz="1250" spc="50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250" spc="-10" dirty="0">
                <a:solidFill>
                  <a:srgbClr val="08344D"/>
                </a:solidFill>
                <a:latin typeface="Lato"/>
                <a:cs typeface="Lato"/>
              </a:rPr>
              <a:t>Ancillary Services</a:t>
            </a:r>
            <a:endParaRPr sz="1250">
              <a:latin typeface="Lato"/>
              <a:cs typeface="Lat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540497" y="6274714"/>
            <a:ext cx="1557020" cy="2489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50" dirty="0">
                <a:solidFill>
                  <a:srgbClr val="08344D"/>
                </a:solidFill>
                <a:latin typeface="Lato"/>
                <a:cs typeface="Lato"/>
              </a:rPr>
              <a:t>Data</a:t>
            </a:r>
            <a:r>
              <a:rPr sz="1450" spc="75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450" dirty="0">
                <a:solidFill>
                  <a:srgbClr val="08344D"/>
                </a:solidFill>
                <a:latin typeface="Lato"/>
                <a:cs typeface="Lato"/>
              </a:rPr>
              <a:t>and</a:t>
            </a:r>
            <a:r>
              <a:rPr sz="1450" spc="80" dirty="0">
                <a:solidFill>
                  <a:srgbClr val="08344D"/>
                </a:solidFill>
                <a:latin typeface="Lato"/>
                <a:cs typeface="Lato"/>
              </a:rPr>
              <a:t> </a:t>
            </a:r>
            <a:r>
              <a:rPr sz="1450" spc="-10" dirty="0">
                <a:solidFill>
                  <a:srgbClr val="08344D"/>
                </a:solidFill>
                <a:latin typeface="Lato"/>
                <a:cs typeface="Lato"/>
              </a:rPr>
              <a:t>Analytics</a:t>
            </a:r>
            <a:endParaRPr sz="1450">
              <a:latin typeface="Lato"/>
              <a:cs typeface="Lato"/>
            </a:endParaRPr>
          </a:p>
        </p:txBody>
      </p:sp>
      <p:pic>
        <p:nvPicPr>
          <p:cNvPr id="60" name="Picture 59" descr="Icon&#10;&#10;Description automatically generated with medium confidence">
            <a:extLst>
              <a:ext uri="{FF2B5EF4-FFF2-40B4-BE49-F238E27FC236}">
                <a16:creationId xmlns:a16="http://schemas.microsoft.com/office/drawing/2014/main" id="{F41C7F37-43F4-6904-C36D-BF0C44D2E4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03" y="6310936"/>
            <a:ext cx="1610197" cy="491466"/>
          </a:xfrm>
          <a:prstGeom prst="rect">
            <a:avLst/>
          </a:prstGeom>
        </p:spPr>
      </p:pic>
      <p:sp>
        <p:nvSpPr>
          <p:cNvPr id="63" name="Inhaltsplatzhalter 1">
            <a:extLst>
              <a:ext uri="{FF2B5EF4-FFF2-40B4-BE49-F238E27FC236}">
                <a16:creationId xmlns:a16="http://schemas.microsoft.com/office/drawing/2014/main" id="{EA358A84-C66E-0C16-6DC6-BC8BEAB16F2A}"/>
              </a:ext>
            </a:extLst>
          </p:cNvPr>
          <p:cNvSpPr txBox="1">
            <a:spLocks/>
          </p:cNvSpPr>
          <p:nvPr/>
        </p:nvSpPr>
        <p:spPr>
          <a:xfrm>
            <a:off x="470020" y="445682"/>
            <a:ext cx="10313988" cy="3762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Technology Needs for Scaling a Program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2" grpId="0" animBg="1"/>
      <p:bldP spid="43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877C2E2-5A48-786B-B4AC-2B976B179226}"/>
              </a:ext>
            </a:extLst>
          </p:cNvPr>
          <p:cNvSpPr/>
          <p:nvPr/>
        </p:nvSpPr>
        <p:spPr>
          <a:xfrm>
            <a:off x="229307" y="1683026"/>
            <a:ext cx="11655960" cy="3798977"/>
          </a:xfrm>
          <a:prstGeom prst="roundRect">
            <a:avLst>
              <a:gd name="adj" fmla="val 3514"/>
            </a:avLst>
          </a:prstGeom>
          <a:noFill/>
          <a:ln w="19050">
            <a:solidFill>
              <a:srgbClr val="00365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2" descr="2nd patient app image">
            <a:extLst>
              <a:ext uri="{FF2B5EF4-FFF2-40B4-BE49-F238E27FC236}">
                <a16:creationId xmlns:a16="http://schemas.microsoft.com/office/drawing/2014/main" id="{F5879E38-E455-D8FD-D25C-CF8DF4F20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2" y="2985888"/>
            <a:ext cx="1311045" cy="158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0D693F-3692-B103-CA84-C3D3B6B28153}"/>
              </a:ext>
            </a:extLst>
          </p:cNvPr>
          <p:cNvSpPr/>
          <p:nvPr/>
        </p:nvSpPr>
        <p:spPr>
          <a:xfrm>
            <a:off x="9965309" y="2961077"/>
            <a:ext cx="2032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24/7 Licensed, </a:t>
            </a:r>
          </a:p>
          <a:p>
            <a:r>
              <a:rPr lang="en-US" sz="1200" dirty="0"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Care Management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AB5342-10B5-7FF6-BE8D-B470B45B8A95}"/>
              </a:ext>
            </a:extLst>
          </p:cNvPr>
          <p:cNvSpPr/>
          <p:nvPr/>
        </p:nvSpPr>
        <p:spPr>
          <a:xfrm>
            <a:off x="9976104" y="3472585"/>
            <a:ext cx="1556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 &amp; </a:t>
            </a:r>
          </a:p>
          <a:p>
            <a:r>
              <a:rPr lang="en-US" sz="1200" dirty="0"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Support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0B59E-D9AE-839B-65D4-DC07723696BE}"/>
              </a:ext>
            </a:extLst>
          </p:cNvPr>
          <p:cNvSpPr/>
          <p:nvPr/>
        </p:nvSpPr>
        <p:spPr>
          <a:xfrm>
            <a:off x="9963236" y="4141292"/>
            <a:ext cx="909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EMR </a:t>
            </a:r>
          </a:p>
          <a:p>
            <a:r>
              <a:rPr lang="en-US" sz="1200" dirty="0"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</a:p>
        </p:txBody>
      </p:sp>
      <p:grpSp>
        <p:nvGrpSpPr>
          <p:cNvPr id="9" name="Gruppieren 14">
            <a:extLst>
              <a:ext uri="{FF2B5EF4-FFF2-40B4-BE49-F238E27FC236}">
                <a16:creationId xmlns:a16="http://schemas.microsoft.com/office/drawing/2014/main" id="{F27C6E41-D722-6FCE-80F6-90E88B370E93}"/>
              </a:ext>
            </a:extLst>
          </p:cNvPr>
          <p:cNvGrpSpPr/>
          <p:nvPr/>
        </p:nvGrpSpPr>
        <p:grpSpPr>
          <a:xfrm>
            <a:off x="585653" y="1954497"/>
            <a:ext cx="2289180" cy="708535"/>
            <a:chOff x="476225" y="1776422"/>
            <a:chExt cx="2289180" cy="708535"/>
          </a:xfrm>
        </p:grpSpPr>
        <p:sp>
          <p:nvSpPr>
            <p:cNvPr id="10" name="Rounded Rectangle 26">
              <a:extLst>
                <a:ext uri="{FF2B5EF4-FFF2-40B4-BE49-F238E27FC236}">
                  <a16:creationId xmlns:a16="http://schemas.microsoft.com/office/drawing/2014/main" id="{6D772E56-A15C-24E8-15DB-7ADFC253280E}"/>
                </a:ext>
              </a:extLst>
            </p:cNvPr>
            <p:cNvSpPr/>
            <p:nvPr/>
          </p:nvSpPr>
          <p:spPr>
            <a:xfrm>
              <a:off x="476225" y="1776422"/>
              <a:ext cx="2289180" cy="70853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082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33">
              <a:extLst>
                <a:ext uri="{FF2B5EF4-FFF2-40B4-BE49-F238E27FC236}">
                  <a16:creationId xmlns:a16="http://schemas.microsoft.com/office/drawing/2014/main" id="{14D78331-9503-09AB-CD4F-E7291A859767}"/>
                </a:ext>
              </a:extLst>
            </p:cNvPr>
            <p:cNvSpPr txBox="1"/>
            <p:nvPr/>
          </p:nvSpPr>
          <p:spPr>
            <a:xfrm>
              <a:off x="631628" y="1900585"/>
              <a:ext cx="182976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82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PATIENT-FACING TOOLS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uppieren 13">
            <a:extLst>
              <a:ext uri="{FF2B5EF4-FFF2-40B4-BE49-F238E27FC236}">
                <a16:creationId xmlns:a16="http://schemas.microsoft.com/office/drawing/2014/main" id="{708ACE60-0734-B617-A7CE-02EE33C020EF}"/>
              </a:ext>
            </a:extLst>
          </p:cNvPr>
          <p:cNvGrpSpPr/>
          <p:nvPr/>
        </p:nvGrpSpPr>
        <p:grpSpPr>
          <a:xfrm>
            <a:off x="3522775" y="1954497"/>
            <a:ext cx="2289180" cy="708535"/>
            <a:chOff x="3278289" y="1776422"/>
            <a:chExt cx="2289180" cy="708535"/>
          </a:xfrm>
        </p:grpSpPr>
        <p:sp>
          <p:nvSpPr>
            <p:cNvPr id="13" name="Rounded Rectangle 26">
              <a:extLst>
                <a:ext uri="{FF2B5EF4-FFF2-40B4-BE49-F238E27FC236}">
                  <a16:creationId xmlns:a16="http://schemas.microsoft.com/office/drawing/2014/main" id="{C8729DF7-0EBC-71D6-2331-727B3069AC0A}"/>
                </a:ext>
              </a:extLst>
            </p:cNvPr>
            <p:cNvSpPr/>
            <p:nvPr/>
          </p:nvSpPr>
          <p:spPr>
            <a:xfrm>
              <a:off x="3278289" y="1776422"/>
              <a:ext cx="2289180" cy="70853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082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33">
              <a:extLst>
                <a:ext uri="{FF2B5EF4-FFF2-40B4-BE49-F238E27FC236}">
                  <a16:creationId xmlns:a16="http://schemas.microsoft.com/office/drawing/2014/main" id="{09D0BFE0-008E-31BA-9CAE-AE2A65C7A250}"/>
                </a:ext>
              </a:extLst>
            </p:cNvPr>
            <p:cNvSpPr txBox="1"/>
            <p:nvPr/>
          </p:nvSpPr>
          <p:spPr>
            <a:xfrm>
              <a:off x="3388204" y="1900585"/>
              <a:ext cx="206935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82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ANALYTICS PLATFORM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2A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ieren 3">
            <a:extLst>
              <a:ext uri="{FF2B5EF4-FFF2-40B4-BE49-F238E27FC236}">
                <a16:creationId xmlns:a16="http://schemas.microsoft.com/office/drawing/2014/main" id="{A8CDBC78-3854-AD1B-8D17-A0E368728879}"/>
              </a:ext>
            </a:extLst>
          </p:cNvPr>
          <p:cNvGrpSpPr/>
          <p:nvPr/>
        </p:nvGrpSpPr>
        <p:grpSpPr>
          <a:xfrm>
            <a:off x="6681145" y="1954497"/>
            <a:ext cx="2289180" cy="708535"/>
            <a:chOff x="6381084" y="1776422"/>
            <a:chExt cx="2289180" cy="708535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89D61AB2-4DB9-47E6-D2DF-2FD09AABCBA4}"/>
                </a:ext>
              </a:extLst>
            </p:cNvPr>
            <p:cNvSpPr/>
            <p:nvPr/>
          </p:nvSpPr>
          <p:spPr>
            <a:xfrm>
              <a:off x="6381084" y="1776422"/>
              <a:ext cx="2289180" cy="70853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082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2FFF4BF5-A223-5334-2CA9-7FFEC689D490}"/>
                </a:ext>
              </a:extLst>
            </p:cNvPr>
            <p:cNvSpPr txBox="1"/>
            <p:nvPr/>
          </p:nvSpPr>
          <p:spPr>
            <a:xfrm>
              <a:off x="6490999" y="1900585"/>
              <a:ext cx="206935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defRPr/>
              </a:pPr>
              <a:r>
                <a:rPr lang="en-US" sz="1600" b="1" dirty="0">
                  <a:solidFill>
                    <a:srgbClr val="0082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CLINICIAN-FACING TOOLS</a:t>
              </a:r>
            </a:p>
          </p:txBody>
        </p:sp>
      </p:grpSp>
      <p:grpSp>
        <p:nvGrpSpPr>
          <p:cNvPr id="18" name="Gruppieren 15">
            <a:extLst>
              <a:ext uri="{FF2B5EF4-FFF2-40B4-BE49-F238E27FC236}">
                <a16:creationId xmlns:a16="http://schemas.microsoft.com/office/drawing/2014/main" id="{D0D80164-45D3-7B12-4B48-6D4F7B847309}"/>
              </a:ext>
            </a:extLst>
          </p:cNvPr>
          <p:cNvGrpSpPr/>
          <p:nvPr/>
        </p:nvGrpSpPr>
        <p:grpSpPr>
          <a:xfrm>
            <a:off x="9525871" y="1954497"/>
            <a:ext cx="2289180" cy="708535"/>
            <a:chOff x="9114010" y="1776422"/>
            <a:chExt cx="2289180" cy="708535"/>
          </a:xfrm>
        </p:grpSpPr>
        <p:sp>
          <p:nvSpPr>
            <p:cNvPr id="19" name="Rounded Rectangle 26">
              <a:extLst>
                <a:ext uri="{FF2B5EF4-FFF2-40B4-BE49-F238E27FC236}">
                  <a16:creationId xmlns:a16="http://schemas.microsoft.com/office/drawing/2014/main" id="{CB196DDE-6001-6E02-A823-4234437D7399}"/>
                </a:ext>
              </a:extLst>
            </p:cNvPr>
            <p:cNvSpPr/>
            <p:nvPr/>
          </p:nvSpPr>
          <p:spPr>
            <a:xfrm>
              <a:off x="9114010" y="1776422"/>
              <a:ext cx="2289180" cy="70853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0082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33">
              <a:extLst>
                <a:ext uri="{FF2B5EF4-FFF2-40B4-BE49-F238E27FC236}">
                  <a16:creationId xmlns:a16="http://schemas.microsoft.com/office/drawing/2014/main" id="{40E4421C-B412-D674-4E13-8D783664904F}"/>
                </a:ext>
              </a:extLst>
            </p:cNvPr>
            <p:cNvSpPr txBox="1"/>
            <p:nvPr/>
          </p:nvSpPr>
          <p:spPr>
            <a:xfrm>
              <a:off x="9223925" y="1900585"/>
              <a:ext cx="206935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>
                <a:defRPr/>
              </a:pPr>
              <a:r>
                <a:rPr lang="en-US" sz="1600" b="1" dirty="0">
                  <a:solidFill>
                    <a:srgbClr val="0082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 &amp; SUPPORT</a:t>
              </a:r>
            </a:p>
          </p:txBody>
        </p:sp>
      </p:grpSp>
      <p:sp>
        <p:nvSpPr>
          <p:cNvPr id="21" name="Pfeil nach rechts 16">
            <a:extLst>
              <a:ext uri="{FF2B5EF4-FFF2-40B4-BE49-F238E27FC236}">
                <a16:creationId xmlns:a16="http://schemas.microsoft.com/office/drawing/2014/main" id="{F7F40628-CEDF-E11D-33A7-D1340E5F4464}"/>
              </a:ext>
            </a:extLst>
          </p:cNvPr>
          <p:cNvSpPr/>
          <p:nvPr/>
        </p:nvSpPr>
        <p:spPr>
          <a:xfrm>
            <a:off x="461293" y="5236710"/>
            <a:ext cx="11243844" cy="482512"/>
          </a:xfrm>
          <a:prstGeom prst="rightArrow">
            <a:avLst/>
          </a:prstGeom>
          <a:solidFill>
            <a:srgbClr val="00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Box 57">
            <a:extLst>
              <a:ext uri="{FF2B5EF4-FFF2-40B4-BE49-F238E27FC236}">
                <a16:creationId xmlns:a16="http://schemas.microsoft.com/office/drawing/2014/main" id="{719002D9-8DCB-38D6-0066-F8129FBFA2BF}"/>
              </a:ext>
            </a:extLst>
          </p:cNvPr>
          <p:cNvSpPr txBox="1"/>
          <p:nvPr/>
        </p:nvSpPr>
        <p:spPr>
          <a:xfrm>
            <a:off x="414182" y="5329949"/>
            <a:ext cx="2283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Monitoring</a:t>
            </a:r>
          </a:p>
        </p:txBody>
      </p:sp>
      <p:sp>
        <p:nvSpPr>
          <p:cNvPr id="23" name="TextBox 59">
            <a:extLst>
              <a:ext uri="{FF2B5EF4-FFF2-40B4-BE49-F238E27FC236}">
                <a16:creationId xmlns:a16="http://schemas.microsoft.com/office/drawing/2014/main" id="{C6056FEC-BB52-E08F-0B6C-6EF416F55E01}"/>
              </a:ext>
            </a:extLst>
          </p:cNvPr>
          <p:cNvSpPr txBox="1"/>
          <p:nvPr/>
        </p:nvSpPr>
        <p:spPr>
          <a:xfrm>
            <a:off x="3033363" y="5329949"/>
            <a:ext cx="2927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FDA-Cleared Analytics Engine</a:t>
            </a:r>
          </a:p>
        </p:txBody>
      </p:sp>
      <p:sp>
        <p:nvSpPr>
          <p:cNvPr id="24" name="TextBox 60">
            <a:extLst>
              <a:ext uri="{FF2B5EF4-FFF2-40B4-BE49-F238E27FC236}">
                <a16:creationId xmlns:a16="http://schemas.microsoft.com/office/drawing/2014/main" id="{43A17AD6-CC50-1C1C-46BA-208CD7350565}"/>
              </a:ext>
            </a:extLst>
          </p:cNvPr>
          <p:cNvSpPr txBox="1"/>
          <p:nvPr/>
        </p:nvSpPr>
        <p:spPr>
          <a:xfrm>
            <a:off x="6217080" y="5329949"/>
            <a:ext cx="3025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Visibility with Integrated Workflows</a:t>
            </a:r>
          </a:p>
        </p:txBody>
      </p:sp>
      <p:sp>
        <p:nvSpPr>
          <p:cNvPr id="25" name="TextBox 61">
            <a:extLst>
              <a:ext uri="{FF2B5EF4-FFF2-40B4-BE49-F238E27FC236}">
                <a16:creationId xmlns:a16="http://schemas.microsoft.com/office/drawing/2014/main" id="{06044220-66AA-D73D-1E77-C3F4269B0C6A}"/>
              </a:ext>
            </a:extLst>
          </p:cNvPr>
          <p:cNvSpPr txBox="1"/>
          <p:nvPr/>
        </p:nvSpPr>
        <p:spPr>
          <a:xfrm>
            <a:off x="9334300" y="5329949"/>
            <a:ext cx="2283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Turnkey Solution</a:t>
            </a:r>
          </a:p>
        </p:txBody>
      </p:sp>
      <p:pic>
        <p:nvPicPr>
          <p:cNvPr id="26" name="Grafik 34">
            <a:extLst>
              <a:ext uri="{FF2B5EF4-FFF2-40B4-BE49-F238E27FC236}">
                <a16:creationId xmlns:a16="http://schemas.microsoft.com/office/drawing/2014/main" id="{2AF88275-0429-ABAF-2DC6-2E1719FA7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59" y="4163628"/>
            <a:ext cx="423644" cy="417784"/>
          </a:xfrm>
          <a:prstGeom prst="rect">
            <a:avLst/>
          </a:prstGeom>
        </p:spPr>
      </p:pic>
      <p:pic>
        <p:nvPicPr>
          <p:cNvPr id="27" name="Grafik 37">
            <a:extLst>
              <a:ext uri="{FF2B5EF4-FFF2-40B4-BE49-F238E27FC236}">
                <a16:creationId xmlns:a16="http://schemas.microsoft.com/office/drawing/2014/main" id="{C624E038-80A9-4448-5C92-957BC71AE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805" y="3572693"/>
            <a:ext cx="501726" cy="320066"/>
          </a:xfrm>
          <a:prstGeom prst="rect">
            <a:avLst/>
          </a:prstGeom>
        </p:spPr>
      </p:pic>
      <p:pic>
        <p:nvPicPr>
          <p:cNvPr id="28" name="Grafik 40">
            <a:extLst>
              <a:ext uri="{FF2B5EF4-FFF2-40B4-BE49-F238E27FC236}">
                <a16:creationId xmlns:a16="http://schemas.microsoft.com/office/drawing/2014/main" id="{1D4692AD-BE8A-ADA7-FF07-C804919F5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905" y="2935381"/>
            <a:ext cx="403174" cy="403174"/>
          </a:xfrm>
          <a:prstGeom prst="rect">
            <a:avLst/>
          </a:prstGeom>
        </p:spPr>
      </p:pic>
      <p:pic>
        <p:nvPicPr>
          <p:cNvPr id="29" name="Grafik 20" descr="Ein Bild, das Text, Elektronik, Anzeige enthält.&#10;&#10;Automatisch generierte Beschreibung">
            <a:extLst>
              <a:ext uri="{FF2B5EF4-FFF2-40B4-BE49-F238E27FC236}">
                <a16:creationId xmlns:a16="http://schemas.microsoft.com/office/drawing/2014/main" id="{42450AA1-D5A2-5BC9-034C-865C242B0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915" y="2754093"/>
            <a:ext cx="3101641" cy="2338637"/>
          </a:xfrm>
          <a:prstGeom prst="rect">
            <a:avLst/>
          </a:prstGeom>
        </p:spPr>
      </p:pic>
      <p:pic>
        <p:nvPicPr>
          <p:cNvPr id="30" name="Grafik 24">
            <a:extLst>
              <a:ext uri="{FF2B5EF4-FFF2-40B4-BE49-F238E27FC236}">
                <a16:creationId xmlns:a16="http://schemas.microsoft.com/office/drawing/2014/main" id="{24894284-8C08-F297-4F88-E3550436E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5483" y="2754093"/>
            <a:ext cx="3101641" cy="2338637"/>
          </a:xfrm>
          <a:prstGeom prst="rect">
            <a:avLst/>
          </a:prstGeom>
        </p:spPr>
      </p:pic>
      <p:pic>
        <p:nvPicPr>
          <p:cNvPr id="31" name="Grafik 26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47555048-6C1A-902C-A311-E74CCC32FD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5849" y="2900251"/>
            <a:ext cx="1628984" cy="169986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43EBE5E-3DBE-63A6-3C36-220622282BD4}"/>
              </a:ext>
            </a:extLst>
          </p:cNvPr>
          <p:cNvSpPr/>
          <p:nvPr/>
        </p:nvSpPr>
        <p:spPr>
          <a:xfrm>
            <a:off x="10004679" y="4881031"/>
            <a:ext cx="1378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82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In-home Services</a:t>
            </a:r>
          </a:p>
        </p:txBody>
      </p:sp>
      <p:pic>
        <p:nvPicPr>
          <p:cNvPr id="35" name="Picture 34" descr="Icon&#10;&#10;Description automatically generated with medium confidence">
            <a:extLst>
              <a:ext uri="{FF2B5EF4-FFF2-40B4-BE49-F238E27FC236}">
                <a16:creationId xmlns:a16="http://schemas.microsoft.com/office/drawing/2014/main" id="{0F75D39A-CCEB-D3F7-71BF-0BB5BCAAD7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03" y="6310936"/>
            <a:ext cx="1610197" cy="491466"/>
          </a:xfrm>
          <a:prstGeom prst="rect">
            <a:avLst/>
          </a:prstGeom>
        </p:spPr>
      </p:pic>
      <p:sp>
        <p:nvSpPr>
          <p:cNvPr id="36" name="Inhaltsplatzhalter 16">
            <a:extLst>
              <a:ext uri="{FF2B5EF4-FFF2-40B4-BE49-F238E27FC236}">
                <a16:creationId xmlns:a16="http://schemas.microsoft.com/office/drawing/2014/main" id="{3A676A21-C940-728C-9696-9D7713034537}"/>
              </a:ext>
            </a:extLst>
          </p:cNvPr>
          <p:cNvSpPr txBox="1">
            <a:spLocks/>
          </p:cNvSpPr>
          <p:nvPr/>
        </p:nvSpPr>
        <p:spPr>
          <a:xfrm>
            <a:off x="719999" y="564850"/>
            <a:ext cx="8791528" cy="3762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Elements for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Deployment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aphic 37" descr="Work from home house outline">
            <a:extLst>
              <a:ext uri="{FF2B5EF4-FFF2-40B4-BE49-F238E27FC236}">
                <a16:creationId xmlns:a16="http://schemas.microsoft.com/office/drawing/2014/main" id="{5CD800E3-B13D-A658-667E-42790EAF64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55411" y="4653233"/>
            <a:ext cx="540514" cy="5405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43A617-C86A-EF44-B20A-E8A125F950A5}"/>
              </a:ext>
            </a:extLst>
          </p:cNvPr>
          <p:cNvSpPr/>
          <p:nvPr/>
        </p:nvSpPr>
        <p:spPr>
          <a:xfrm>
            <a:off x="9782629" y="5392056"/>
            <a:ext cx="1364342" cy="197311"/>
          </a:xfrm>
          <a:prstGeom prst="rect">
            <a:avLst/>
          </a:prstGeom>
          <a:solidFill>
            <a:srgbClr val="00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0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21" grpId="0" animBg="1"/>
      <p:bldP spid="22" grpId="0"/>
      <p:bldP spid="23" grpId="0"/>
      <p:bldP spid="24" grpId="0"/>
      <p:bldP spid="25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6">
            <a:extLst>
              <a:ext uri="{FF2B5EF4-FFF2-40B4-BE49-F238E27FC236}">
                <a16:creationId xmlns:a16="http://schemas.microsoft.com/office/drawing/2014/main" id="{613ADAB6-EE52-6793-184C-DC04F4DF517B}"/>
              </a:ext>
            </a:extLst>
          </p:cNvPr>
          <p:cNvSpPr txBox="1">
            <a:spLocks/>
          </p:cNvSpPr>
          <p:nvPr/>
        </p:nvSpPr>
        <p:spPr>
          <a:xfrm>
            <a:off x="686301" y="6413371"/>
            <a:ext cx="2719886" cy="3762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900" i="1" dirty="0">
                <a:latin typeface="Arial" panose="020B0604020202020204" pitchFamily="34" charset="0"/>
                <a:cs typeface="Arial" panose="020B0604020202020204" pitchFamily="34" charset="0"/>
              </a:rPr>
              <a:t>*Biovitals</a:t>
            </a:r>
            <a:r>
              <a:rPr lang="de-DE" sz="9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®  </a:t>
            </a:r>
            <a:r>
              <a:rPr lang="de-DE" sz="900" i="1" dirty="0">
                <a:latin typeface="Arial" panose="020B0604020202020204" pitchFamily="34" charset="0"/>
                <a:cs typeface="Arial" panose="020B0604020202020204" pitchFamily="34" charset="0"/>
              </a:rPr>
              <a:t>Analytics Engine for Predictive Insights</a:t>
            </a:r>
            <a:endParaRPr lang="de-DE" sz="9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7920F6B5-9CB0-E7CE-C8D9-704DF9CF4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8" t="18559" r="42091" b="3365"/>
          <a:stretch/>
        </p:blipFill>
        <p:spPr>
          <a:xfrm>
            <a:off x="5952286" y="1000015"/>
            <a:ext cx="2404871" cy="5421585"/>
          </a:xfrm>
          <a:prstGeom prst="rect">
            <a:avLst/>
          </a:prstGeom>
        </p:spPr>
      </p:pic>
      <p:pic>
        <p:nvPicPr>
          <p:cNvPr id="6" name="Picture 5" descr="A picture containing person, sitting, indoor, sofa&#10;&#10;Description automatically generated">
            <a:extLst>
              <a:ext uri="{FF2B5EF4-FFF2-40B4-BE49-F238E27FC236}">
                <a16:creationId xmlns:a16="http://schemas.microsoft.com/office/drawing/2014/main" id="{C7203F2A-939C-6ACE-9CD5-45989DC7F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99" r="21465"/>
          <a:stretch/>
        </p:blipFill>
        <p:spPr>
          <a:xfrm flipH="1">
            <a:off x="8558326" y="1194653"/>
            <a:ext cx="3633674" cy="4992987"/>
          </a:xfrm>
          <a:prstGeom prst="flowChartDelay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D8426BF8-D5FA-FA83-C7E8-FF2746803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03" y="6310936"/>
            <a:ext cx="1610197" cy="491466"/>
          </a:xfrm>
          <a:prstGeom prst="rect">
            <a:avLst/>
          </a:prstGeom>
        </p:spPr>
      </p:pic>
      <p:sp>
        <p:nvSpPr>
          <p:cNvPr id="2" name="Inhaltsplatzhalter 16">
            <a:extLst>
              <a:ext uri="{FF2B5EF4-FFF2-40B4-BE49-F238E27FC236}">
                <a16:creationId xmlns:a16="http://schemas.microsoft.com/office/drawing/2014/main" id="{D2E7F3B2-ECAE-EFFF-108F-DD78B6DEB6F2}"/>
              </a:ext>
            </a:extLst>
          </p:cNvPr>
          <p:cNvSpPr txBox="1">
            <a:spLocks/>
          </p:cNvSpPr>
          <p:nvPr/>
        </p:nvSpPr>
        <p:spPr>
          <a:xfrm>
            <a:off x="756285" y="492811"/>
            <a:ext cx="8791528" cy="3762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Patient Case Study</a:t>
            </a:r>
            <a:endParaRPr lang="de-DE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8AD25E-8197-2A1E-0D5F-67332E988C71}"/>
              </a:ext>
            </a:extLst>
          </p:cNvPr>
          <p:cNvGrpSpPr/>
          <p:nvPr/>
        </p:nvGrpSpPr>
        <p:grpSpPr>
          <a:xfrm>
            <a:off x="524812" y="1000015"/>
            <a:ext cx="2173224" cy="5421585"/>
            <a:chOff x="524812" y="1000015"/>
            <a:chExt cx="2173224" cy="5421585"/>
          </a:xfrm>
        </p:grpSpPr>
        <p:pic>
          <p:nvPicPr>
            <p:cNvPr id="8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C4EFD3C1-A869-EE96-2226-5DC80F8AC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59" r="82377" b="3365"/>
            <a:stretch/>
          </p:blipFill>
          <p:spPr>
            <a:xfrm>
              <a:off x="524812" y="1000015"/>
              <a:ext cx="2173224" cy="542158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7764DE1-6C22-15CC-B130-23CBF086EBDF}"/>
                </a:ext>
              </a:extLst>
            </p:cNvPr>
            <p:cNvSpPr txBox="1"/>
            <p:nvPr/>
          </p:nvSpPr>
          <p:spPr>
            <a:xfrm>
              <a:off x="1519058" y="100998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1734A9-5C57-4BA6-9755-1E0B72B9A121}"/>
              </a:ext>
            </a:extLst>
          </p:cNvPr>
          <p:cNvGrpSpPr/>
          <p:nvPr/>
        </p:nvGrpSpPr>
        <p:grpSpPr>
          <a:xfrm>
            <a:off x="3022141" y="1000015"/>
            <a:ext cx="2606040" cy="5421585"/>
            <a:chOff x="3022141" y="1000015"/>
            <a:chExt cx="2606040" cy="5421585"/>
          </a:xfrm>
        </p:grpSpPr>
        <p:pic>
          <p:nvPicPr>
            <p:cNvPr id="7" name="Picture 6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03DB5B10-8409-3F9E-7286-006737EFA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28" t="18559" r="61640" b="3365"/>
            <a:stretch/>
          </p:blipFill>
          <p:spPr>
            <a:xfrm>
              <a:off x="3022141" y="1000015"/>
              <a:ext cx="2606040" cy="542158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230647-8D71-273C-5C5E-B5C4C89FE9FC}"/>
                </a:ext>
              </a:extLst>
            </p:cNvPr>
            <p:cNvSpPr txBox="1"/>
            <p:nvPr/>
          </p:nvSpPr>
          <p:spPr>
            <a:xfrm>
              <a:off x="3971964" y="103352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14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3294</TotalTime>
  <Words>374</Words>
  <Application>Microsoft Office PowerPoint</Application>
  <PresentationFormat>Widescreen</PresentationFormat>
  <Paragraphs>127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sandeep pulim</dc:creator>
  <cp:lastModifiedBy>sandeep pulim</cp:lastModifiedBy>
  <cp:revision>16</cp:revision>
  <dcterms:created xsi:type="dcterms:W3CDTF">2022-01-21T15:17:10Z</dcterms:created>
  <dcterms:modified xsi:type="dcterms:W3CDTF">2022-09-30T17:24:29Z</dcterms:modified>
</cp:coreProperties>
</file>